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81" r:id="rId7"/>
    <p:sldId id="284" r:id="rId8"/>
    <p:sldId id="283" r:id="rId9"/>
    <p:sldId id="279" r:id="rId10"/>
    <p:sldId id="273" r:id="rId11"/>
    <p:sldId id="267" r:id="rId12"/>
    <p:sldId id="287" r:id="rId13"/>
    <p:sldId id="278" r:id="rId14"/>
    <p:sldId id="264" r:id="rId15"/>
    <p:sldId id="280" r:id="rId16"/>
    <p:sldId id="265" r:id="rId17"/>
    <p:sldId id="266" r:id="rId18"/>
    <p:sldId id="274" r:id="rId19"/>
    <p:sldId id="288" r:id="rId20"/>
    <p:sldId id="282" r:id="rId21"/>
    <p:sldId id="268" r:id="rId22"/>
    <p:sldId id="285" r:id="rId23"/>
    <p:sldId id="276" r:id="rId24"/>
    <p:sldId id="286" r:id="rId25"/>
    <p:sldId id="269" r:id="rId26"/>
    <p:sldId id="289" r:id="rId27"/>
    <p:sldId id="277" r:id="rId28"/>
    <p:sldId id="271" r:id="rId29"/>
    <p:sldId id="270" r:id="rId30"/>
    <p:sldId id="272" r:id="rId31"/>
    <p:sldId id="275" r:id="rId32"/>
    <p:sldId id="29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2A9"/>
    <a:srgbClr val="4D73B4"/>
    <a:srgbClr val="84AB6C"/>
    <a:srgbClr val="1D8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4" d="100"/>
          <a:sy n="64" d="100"/>
        </p:scale>
        <p:origin x="-582" y="-792"/>
      </p:cViewPr>
      <p:guideLst>
        <p:guide orient="horz" pos="2160"/>
        <p:guide pos="3840"/>
      </p:guideLst>
    </p:cSldViewPr>
  </p:slideViewPr>
  <p:notesTextViewPr>
    <p:cViewPr>
      <p:scale>
        <a:sx n="1" d="1"/>
        <a:sy n="1" d="1"/>
      </p:scale>
      <p:origin x="0" y="0"/>
    </p:cViewPr>
  </p:notesTextViewPr>
  <p:sorterViewPr>
    <p:cViewPr>
      <p:scale>
        <a:sx n="65" d="100"/>
        <a:sy n="6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2241613676912"/>
        </c:manualLayout>
      </c:layout>
      <c:barChart>
        <c:barDir val="col"/>
        <c:grouping val="clustered"/>
        <c:varyColors val="0"/>
        <c:ser>
          <c:idx val="0"/>
          <c:order val="0"/>
          <c:tx>
            <c:strRef>
              <c:f>Sheet1!$B$1</c:f>
              <c:strCache>
                <c:ptCount val="1"/>
                <c:pt idx="0">
                  <c:v>系列 1</c:v>
                </c:pt>
              </c:strCache>
            </c:strRef>
          </c:tx>
          <c:invertIfNegative val="0"/>
          <c:dPt>
            <c:idx val="13"/>
            <c:invertIfNegative val="0"/>
            <c:bubble3D val="0"/>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Sheet1!$A$2:$A$15</c:f>
              <c:strCache>
                <c:ptCount val="14"/>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 13</c:v>
                </c:pt>
                <c:pt idx="13">
                  <c:v>类别 14</c:v>
                </c:pt>
              </c:strCache>
            </c:strRef>
          </c:cat>
          <c:val>
            <c:numRef>
              <c:f>Sheet1!$B$2:$B$15</c:f>
              <c:numCache>
                <c:formatCode>0.0</c:formatCode>
                <c:ptCount val="14"/>
                <c:pt idx="0">
                  <c:v>4.3</c:v>
                </c:pt>
                <c:pt idx="1">
                  <c:v>2.5</c:v>
                </c:pt>
                <c:pt idx="2">
                  <c:v>3.5</c:v>
                </c:pt>
                <c:pt idx="3">
                  <c:v>4.5</c:v>
                </c:pt>
                <c:pt idx="4">
                  <c:v>4.1</c:v>
                </c:pt>
                <c:pt idx="5">
                  <c:v>4.26</c:v>
                </c:pt>
                <c:pt idx="6">
                  <c:v>4.42</c:v>
                </c:pt>
                <c:pt idx="7">
                  <c:v>4.58</c:v>
                </c:pt>
                <c:pt idx="8">
                  <c:v>4.74</c:v>
                </c:pt>
                <c:pt idx="9">
                  <c:v>4.9</c:v>
                </c:pt>
                <c:pt idx="10">
                  <c:v>5.06</c:v>
                </c:pt>
                <c:pt idx="11">
                  <c:v>5.22</c:v>
                </c:pt>
                <c:pt idx="12">
                  <c:v>5.38</c:v>
                </c:pt>
                <c:pt idx="13">
                  <c:v>5.54</c:v>
                </c:pt>
              </c:numCache>
            </c:numRef>
          </c:val>
        </c:ser>
        <c:dLbls>
          <c:showLegendKey val="0"/>
          <c:showVal val="0"/>
          <c:showCatName val="0"/>
          <c:showSerName val="0"/>
          <c:showPercent val="0"/>
          <c:showBubbleSize val="0"/>
        </c:dLbls>
        <c:gapWidth val="150"/>
        <c:axId val="71944192"/>
        <c:axId val="1496704"/>
      </c:barChart>
      <c:catAx>
        <c:axId val="71944192"/>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1496704"/>
        <c:crosses val="autoZero"/>
        <c:auto val="1"/>
        <c:lblAlgn val="ctr"/>
        <c:lblOffset val="100"/>
        <c:noMultiLvlLbl val="0"/>
      </c:catAx>
      <c:valAx>
        <c:axId val="1496704"/>
        <c:scaling>
          <c:orientation val="minMax"/>
        </c:scaling>
        <c:delete val="1"/>
        <c:axPos val="l"/>
        <c:numFmt formatCode="0.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71944192"/>
        <c:crosses val="autoZero"/>
        <c:crossBetween val="between"/>
      </c:valAx>
      <c:spPr>
        <a:noFill/>
        <a:ln>
          <a:noFill/>
        </a:ln>
        <a:effectLst/>
      </c:spPr>
    </c:plotArea>
    <c:plotVisOnly val="1"/>
    <c:dispBlanksAs val="gap"/>
    <c:showDLblsOverMax val="0"/>
  </c:chart>
  <c:txPr>
    <a:bodyPr/>
    <a:lstStyle/>
    <a:p>
      <a:pPr>
        <a:defRPr lang="zh-CN" sz="1200">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tx>
            <c:strRef>
              <c:f>Sheet1!$B$1</c:f>
              <c:strCache>
                <c:ptCount val="1"/>
                <c:pt idx="0">
                  <c:v>销售额</c:v>
                </c:pt>
              </c:strCache>
            </c:strRef>
          </c:tx>
          <c:explosion val="25"/>
          <c:dPt>
            <c:idx val="0"/>
            <c:bubble3D val="0"/>
          </c:dPt>
          <c:dPt>
            <c:idx val="1"/>
            <c:bubble3D val="0"/>
          </c:dPt>
          <c:dPt>
            <c:idx val="2"/>
            <c:bubble3D val="0"/>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ln>
      <a:noFill/>
    </a:ln>
  </c:spPr>
  <c:txPr>
    <a:bodyPr/>
    <a:lstStyle/>
    <a:p>
      <a:pPr>
        <a:defRPr lang="zh-CN" sz="1800">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8540549758037"/>
          <c:y val="0.042872551198015"/>
          <c:w val="0.916145945024196"/>
          <c:h val="0.751931729807799"/>
        </c:manualLayout>
      </c:layout>
      <c:barChart>
        <c:barDir val="col"/>
        <c:grouping val="clustered"/>
        <c:varyColors val="0"/>
        <c:ser>
          <c:idx val="0"/>
          <c:order val="0"/>
          <c:tx>
            <c:strRef>
              <c:f>Sheet1!$B$1</c:f>
              <c:strCache>
                <c:ptCount val="1"/>
                <c:pt idx="0">
                  <c:v>系列 1</c:v>
                </c:pt>
              </c:strCache>
            </c:strRef>
          </c:tx>
          <c:invertIfNegative val="0"/>
          <c:dLbls>
            <c:delete val="1"/>
          </c:dLbls>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invertIfNegative val="0"/>
          <c:dLbls>
            <c:delete val="1"/>
          </c:dLbls>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dLbls>
        <c:gapWidth val="150"/>
        <c:axId val="73808384"/>
        <c:axId val="34371776"/>
      </c:barChart>
      <c:catAx>
        <c:axId val="7380838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34371776"/>
        <c:crosses val="autoZero"/>
        <c:auto val="1"/>
        <c:lblAlgn val="ctr"/>
        <c:lblOffset val="100"/>
        <c:noMultiLvlLbl val="0"/>
      </c:catAx>
      <c:valAx>
        <c:axId val="34371776"/>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73808384"/>
        <c:crosses val="autoZero"/>
        <c:crossBetween val="between"/>
      </c:valAx>
      <c:spPr>
        <a:noFill/>
        <a:ln>
          <a:noFill/>
        </a:ln>
        <a:effectLst/>
      </c:spPr>
    </c:plotArea>
    <c:plotVisOnly val="1"/>
    <c:dispBlanksAs val="gap"/>
    <c:showDLblsOverMax val="0"/>
  </c:chart>
  <c:spPr>
    <a:ln>
      <a:noFill/>
    </a:ln>
  </c:spPr>
  <c:txPr>
    <a:bodyPr/>
    <a:lstStyle/>
    <a:p>
      <a:pPr>
        <a:defRPr lang="zh-CN" sz="1400">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3FAEF-1F75-4E18-AEE9-1A7A9AD3A5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E00AC-9213-4F79-B2EF-10E45C9445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E00AC-9213-4F79-B2EF-10E45C9445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54331" y="331874"/>
            <a:ext cx="10515600" cy="682279"/>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1014153"/>
            <a:ext cx="12192000" cy="584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37512" y="1325023"/>
            <a:ext cx="9283232" cy="954016"/>
          </a:xfrm>
          <a:prstGeom prst="rect">
            <a:avLst/>
          </a:prstGeom>
          <a:noFill/>
        </p:spPr>
        <p:txBody>
          <a:bodyPr wrap="square" lIns="121829" tIns="60915" rIns="121829" bIns="60915" rtlCol="0">
            <a:spAutoFit/>
          </a:bodyPr>
          <a:lstStyle/>
          <a:p>
            <a:pPr algn="ctr"/>
            <a:r>
              <a:rPr kumimoji="1" lang="zh-CN" altLang="en-US" sz="5400" b="1" smtClean="0">
                <a:solidFill>
                  <a:schemeClr val="bg1"/>
                </a:solidFill>
                <a:latin typeface="微软雅黑" panose="020B0503020204020204" charset="-122"/>
                <a:ea typeface="微软雅黑" panose="020B0503020204020204" charset="-122"/>
                <a:cs typeface="微软雅黑" panose="020B0503020204020204" charset="-122"/>
              </a:rPr>
              <a:t>学术答辩</a:t>
            </a:r>
            <a:r>
              <a:rPr kumimoji="1" lang="en-US" altLang="zh-CN" sz="5400" b="1" dirty="0" smtClean="0">
                <a:solidFill>
                  <a:schemeClr val="bg1"/>
                </a:solidFill>
                <a:latin typeface="微软雅黑" panose="020B0503020204020204" charset="-122"/>
                <a:ea typeface="微软雅黑" panose="020B0503020204020204" charset="-122"/>
                <a:cs typeface="微软雅黑" panose="020B0503020204020204" charset="-122"/>
              </a:rPr>
              <a:t>PPT</a:t>
            </a:r>
            <a:r>
              <a:rPr kumimoji="1" lang="zh-CN" altLang="en-US" sz="5400" b="1" dirty="0" smtClean="0">
                <a:solidFill>
                  <a:schemeClr val="bg1"/>
                </a:solidFill>
                <a:latin typeface="微软雅黑" panose="020B0503020204020204" charset="-122"/>
                <a:ea typeface="微软雅黑" panose="020B0503020204020204" charset="-122"/>
                <a:cs typeface="微软雅黑" panose="020B0503020204020204" charset="-122"/>
              </a:rPr>
              <a:t>模板</a:t>
            </a:r>
            <a:endParaRPr kumimoji="1" lang="zh-CN" altLang="en-US" sz="5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27620" y="4998207"/>
            <a:ext cx="1881606" cy="461666"/>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学校名称</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427620" y="5464982"/>
            <a:ext cx="1881604" cy="461666"/>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指导老师</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427620" y="5931758"/>
            <a:ext cx="1822294" cy="46166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报告人：</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7" name="文本框 4"/>
          <p:cNvSpPr txBox="1"/>
          <p:nvPr/>
        </p:nvSpPr>
        <p:spPr>
          <a:xfrm>
            <a:off x="4132505" y="953359"/>
            <a:ext cx="4093245" cy="430796"/>
          </a:xfrm>
          <a:prstGeom prst="rect">
            <a:avLst/>
          </a:prstGeom>
          <a:noFill/>
        </p:spPr>
        <p:txBody>
          <a:bodyPr wrap="none" lIns="121829" tIns="60915" rIns="121829" bIns="60915" rtlCol="0">
            <a:spAutoFit/>
          </a:bodyPr>
          <a:lstStyle/>
          <a:p>
            <a:pPr algn="ctr"/>
            <a:r>
              <a:rPr kumimoji="1" lang="en-US" altLang="zh-CN" sz="2000" smtClean="0">
                <a:solidFill>
                  <a:schemeClr val="bg1"/>
                </a:solidFill>
                <a:latin typeface="微软雅黑" panose="020B0503020204020204" charset="-122"/>
                <a:ea typeface="微软雅黑" panose="020B0503020204020204" charset="-122"/>
                <a:cs typeface="微软雅黑" panose="020B0503020204020204" charset="-122"/>
              </a:rPr>
              <a:t>《</a:t>
            </a:r>
            <a:r>
              <a:rPr kumimoji="1" lang="zh-CN" altLang="en-US" sz="2000" smtClean="0">
                <a:solidFill>
                  <a:schemeClr val="bg1"/>
                </a:solidFill>
                <a:latin typeface="微软雅黑" panose="020B0503020204020204" charset="-122"/>
                <a:ea typeface="微软雅黑" panose="020B0503020204020204" charset="-122"/>
                <a:cs typeface="微软雅黑" panose="020B0503020204020204" charset="-122"/>
              </a:rPr>
              <a:t>请在此位置添加您的学术标题</a:t>
            </a:r>
            <a:r>
              <a:rPr kumimoji="1" lang="en-US" altLang="zh-CN" sz="2000" smtClean="0">
                <a:solidFill>
                  <a:schemeClr val="bg1"/>
                </a:solidFill>
                <a:latin typeface="微软雅黑" panose="020B0503020204020204" charset="-122"/>
                <a:ea typeface="微软雅黑" panose="020B0503020204020204" charset="-122"/>
                <a:cs typeface="微软雅黑" panose="020B0503020204020204" charset="-122"/>
              </a:rPr>
              <a:t>》</a:t>
            </a:r>
            <a:endParaRPr kumimoji="1"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99"/>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61491" y="731612"/>
            <a:ext cx="1788342" cy="1505088"/>
            <a:chOff x="1729502" y="1220490"/>
            <a:chExt cx="1254056"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4" name="六边形 3"/>
            <p:cNvSpPr/>
            <p:nvPr/>
          </p:nvSpPr>
          <p:spPr>
            <a:xfrm>
              <a:off x="175926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5" name="TextBox 88"/>
            <p:cNvSpPr txBox="1"/>
            <p:nvPr/>
          </p:nvSpPr>
          <p:spPr>
            <a:xfrm>
              <a:off x="1928220" y="1388473"/>
              <a:ext cx="886380" cy="719463"/>
            </a:xfrm>
            <a:prstGeom prst="rect">
              <a:avLst/>
            </a:prstGeom>
            <a:noFill/>
          </p:spPr>
          <p:txBody>
            <a:bodyPr wrap="square" lIns="0" tIns="0" rIns="0" bIns="0" rtlCol="0">
              <a:spAutoFit/>
            </a:bodyPr>
            <a:lstStyle/>
            <a:p>
              <a:pPr algn="ctr"/>
              <a:r>
                <a:rPr lang="en-US" altLang="zh-CN" sz="6665" b="1" dirty="0" smtClean="0">
                  <a:solidFill>
                    <a:srgbClr val="6092A9"/>
                  </a:solidFill>
                  <a:latin typeface="微软雅黑" panose="020B0503020204020204" charset="-122"/>
                  <a:ea typeface="微软雅黑" panose="020B0503020204020204" charset="-122"/>
                </a:rPr>
                <a:t>02</a:t>
              </a:r>
              <a:endParaRPr lang="en-US" altLang="zh-CN" sz="6665" b="1" dirty="0">
                <a:solidFill>
                  <a:srgbClr val="6092A9"/>
                </a:solidFill>
                <a:latin typeface="微软雅黑" panose="020B0503020204020204" charset="-122"/>
                <a:ea typeface="微软雅黑" panose="020B0503020204020204" charset="-122"/>
              </a:endParaRPr>
            </a:p>
          </p:txBody>
        </p:sp>
      </p:grpSp>
      <p:sp>
        <p:nvSpPr>
          <p:cNvPr id="6" name="TextBox 1"/>
          <p:cNvSpPr txBox="1"/>
          <p:nvPr/>
        </p:nvSpPr>
        <p:spPr>
          <a:xfrm>
            <a:off x="5207248" y="796358"/>
            <a:ext cx="4134465" cy="707886"/>
          </a:xfrm>
          <a:prstGeom prst="rect">
            <a:avLst/>
          </a:prstGeom>
          <a:noFill/>
        </p:spPr>
        <p:txBody>
          <a:bodyPr wrap="none" rtlCol="0">
            <a:spAutoFit/>
          </a:bodyPr>
          <a:lstStyle/>
          <a:p>
            <a:pPr marL="0" lvl="1"/>
            <a:r>
              <a:rPr lang="zh-CN" altLang="en-US" sz="4000" b="1" spc="400" dirty="0" smtClean="0">
                <a:solidFill>
                  <a:schemeClr val="bg1"/>
                </a:solidFill>
                <a:latin typeface="微软雅黑" panose="020B0503020204020204" charset="-122"/>
                <a:ea typeface="微软雅黑" panose="020B0503020204020204" charset="-122"/>
              </a:rPr>
              <a:t>单击添加过渡页</a:t>
            </a:r>
            <a:endParaRPr lang="zh-CN" altLang="en-US" sz="4000" b="1" spc="400" dirty="0">
              <a:solidFill>
                <a:schemeClr val="bg1"/>
              </a:solidFill>
              <a:latin typeface="微软雅黑" panose="020B0503020204020204" charset="-122"/>
              <a:ea typeface="微软雅黑" panose="020B0503020204020204" charset="-122"/>
            </a:endParaRPr>
          </a:p>
        </p:txBody>
      </p:sp>
      <p:sp>
        <p:nvSpPr>
          <p:cNvPr id="7" name="文本框 9"/>
          <p:cNvSpPr txBox="1"/>
          <p:nvPr/>
        </p:nvSpPr>
        <p:spPr>
          <a:xfrm>
            <a:off x="5239929" y="1548461"/>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8" name="文本框 9"/>
          <p:cNvSpPr txBox="1"/>
          <p:nvPr/>
        </p:nvSpPr>
        <p:spPr>
          <a:xfrm>
            <a:off x="5239928" y="1917069"/>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9" name="文本框 9"/>
          <p:cNvSpPr txBox="1"/>
          <p:nvPr/>
        </p:nvSpPr>
        <p:spPr>
          <a:xfrm>
            <a:off x="683597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683597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843201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843201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8"/>
          <p:cNvSpPr/>
          <p:nvPr/>
        </p:nvSpPr>
        <p:spPr bwMode="auto">
          <a:xfrm>
            <a:off x="1545939" y="4237103"/>
            <a:ext cx="95238" cy="576263"/>
          </a:xfrm>
          <a:custGeom>
            <a:avLst/>
            <a:gdLst>
              <a:gd name="T0" fmla="*/ 0 w 1"/>
              <a:gd name="T1" fmla="*/ 0 h 564"/>
              <a:gd name="T2" fmla="*/ 0 w 1"/>
              <a:gd name="T3" fmla="*/ 576263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triangle" w="med" len="med"/>
            <a:tailEnd type="non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16" name="组合 15"/>
          <p:cNvGrpSpPr/>
          <p:nvPr/>
        </p:nvGrpSpPr>
        <p:grpSpPr>
          <a:xfrm>
            <a:off x="2526888" y="1897128"/>
            <a:ext cx="771425" cy="1330325"/>
            <a:chOff x="3585752" y="1736725"/>
            <a:chExt cx="771525" cy="1330325"/>
          </a:xfrm>
        </p:grpSpPr>
        <p:sp>
          <p:nvSpPr>
            <p:cNvPr id="17" name="Line 401"/>
            <p:cNvSpPr>
              <a:spLocks noChangeShapeType="1"/>
            </p:cNvSpPr>
            <p:nvPr/>
          </p:nvSpPr>
          <p:spPr bwMode="auto">
            <a:xfrm flipH="1">
              <a:off x="3585752" y="2384425"/>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Freeform 404"/>
            <p:cNvSpPr/>
            <p:nvPr/>
          </p:nvSpPr>
          <p:spPr bwMode="auto">
            <a:xfrm>
              <a:off x="3873089" y="1736725"/>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0" name="组合 19"/>
          <p:cNvGrpSpPr/>
          <p:nvPr/>
        </p:nvGrpSpPr>
        <p:grpSpPr>
          <a:xfrm>
            <a:off x="2526888" y="4562541"/>
            <a:ext cx="771425" cy="1330325"/>
            <a:chOff x="3585752" y="4402138"/>
            <a:chExt cx="771525" cy="1330325"/>
          </a:xfrm>
        </p:grpSpPr>
        <p:sp>
          <p:nvSpPr>
            <p:cNvPr id="21" name="Line 400"/>
            <p:cNvSpPr>
              <a:spLocks noChangeShapeType="1"/>
            </p:cNvSpPr>
            <p:nvPr/>
          </p:nvSpPr>
          <p:spPr bwMode="auto">
            <a:xfrm flipH="1">
              <a:off x="3585752" y="5049838"/>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2" name="Freeform 438"/>
            <p:cNvSpPr/>
            <p:nvPr/>
          </p:nvSpPr>
          <p:spPr bwMode="auto">
            <a:xfrm>
              <a:off x="3873089" y="4402138"/>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3" name="组合 22"/>
          <p:cNvGrpSpPr/>
          <p:nvPr/>
        </p:nvGrpSpPr>
        <p:grpSpPr>
          <a:xfrm>
            <a:off x="655469" y="2184464"/>
            <a:ext cx="1871419" cy="792162"/>
            <a:chOff x="1899442" y="2024063"/>
            <a:chExt cx="1871663" cy="792162"/>
          </a:xfrm>
          <a:solidFill>
            <a:srgbClr val="3D607C"/>
          </a:solidFill>
        </p:grpSpPr>
        <p:sp>
          <p:nvSpPr>
            <p:cNvPr id="24" name="Rectangle 402"/>
            <p:cNvSpPr>
              <a:spLocks noChangeArrowheads="1"/>
            </p:cNvSpPr>
            <p:nvPr/>
          </p:nvSpPr>
          <p:spPr bwMode="auto">
            <a:xfrm>
              <a:off x="1899442" y="2024063"/>
              <a:ext cx="1871663" cy="792162"/>
            </a:xfrm>
            <a:prstGeom prst="rect">
              <a:avLst/>
            </a:prstGeom>
            <a:solidFill>
              <a:schemeClr val="tx2"/>
            </a:solidFill>
            <a:ln w="9525">
              <a:noFill/>
              <a:miter lim="800000"/>
            </a:ln>
          </p:spPr>
          <p:txBody>
            <a:bodyPr wrap="none" anchor="ctr"/>
            <a:lstStyle/>
            <a:p>
              <a:pPr algn="ctr"/>
              <a:endParaRPr lang="zh-CN" altLang="zh-CN">
                <a:solidFill>
                  <a:schemeClr val="bg1"/>
                </a:solidFill>
              </a:endParaRPr>
            </a:p>
          </p:txBody>
        </p:sp>
        <p:sp>
          <p:nvSpPr>
            <p:cNvPr id="25" name="Rectangle 439"/>
            <p:cNvSpPr>
              <a:spLocks noChangeArrowheads="1"/>
            </p:cNvSpPr>
            <p:nvPr/>
          </p:nvSpPr>
          <p:spPr bwMode="auto">
            <a:xfrm>
              <a:off x="1935955" y="2060575"/>
              <a:ext cx="1800225" cy="719138"/>
            </a:xfrm>
            <a:prstGeom prst="rect">
              <a:avLst/>
            </a:prstGeom>
            <a:solidFill>
              <a:schemeClr val="tx2"/>
            </a:solidFill>
            <a:ln w="9525">
              <a:solidFill>
                <a:srgbClr val="808080"/>
              </a:solidFill>
              <a:miter lim="800000"/>
            </a:ln>
          </p:spPr>
          <p:txBody>
            <a:bodyPr wrap="none" anchor="ctr"/>
            <a:lstStyle/>
            <a:p>
              <a:pPr algn="ctr"/>
              <a:endParaRPr lang="zh-CN" altLang="zh-CN">
                <a:solidFill>
                  <a:schemeClr val="bg1"/>
                </a:solidFill>
              </a:endParaRPr>
            </a:p>
          </p:txBody>
        </p:sp>
        <p:sp>
          <p:nvSpPr>
            <p:cNvPr id="26" name="AutoShape 440"/>
            <p:cNvSpPr>
              <a:spLocks noChangeArrowheads="1"/>
            </p:cNvSpPr>
            <p:nvPr/>
          </p:nvSpPr>
          <p:spPr bwMode="auto">
            <a:xfrm rot="5400000">
              <a:off x="1935954" y="20605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27" name="Rectangle 444"/>
            <p:cNvSpPr>
              <a:spLocks noChangeArrowheads="1"/>
            </p:cNvSpPr>
            <p:nvPr/>
          </p:nvSpPr>
          <p:spPr bwMode="auto">
            <a:xfrm>
              <a:off x="2552967" y="2252663"/>
              <a:ext cx="59318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标题</a:t>
              </a:r>
              <a:endParaRPr lang="en-US" altLang="ko-KR" sz="2300" b="1" dirty="0">
                <a:solidFill>
                  <a:schemeClr val="bg1"/>
                </a:solidFill>
                <a:ea typeface="HY헤드라인M"/>
                <a:cs typeface="HY헤드라인M"/>
              </a:endParaRPr>
            </a:p>
          </p:txBody>
        </p:sp>
      </p:grpSp>
      <p:grpSp>
        <p:nvGrpSpPr>
          <p:cNvPr id="28" name="组合 27"/>
          <p:cNvGrpSpPr/>
          <p:nvPr/>
        </p:nvGrpSpPr>
        <p:grpSpPr>
          <a:xfrm>
            <a:off x="655469" y="4813364"/>
            <a:ext cx="1871419" cy="792162"/>
            <a:chOff x="1899442" y="4652963"/>
            <a:chExt cx="1871663" cy="792162"/>
          </a:xfrm>
          <a:solidFill>
            <a:srgbClr val="3D607C"/>
          </a:solidFill>
        </p:grpSpPr>
        <p:sp>
          <p:nvSpPr>
            <p:cNvPr id="29" name="Rectangle 441"/>
            <p:cNvSpPr>
              <a:spLocks noChangeArrowheads="1"/>
            </p:cNvSpPr>
            <p:nvPr/>
          </p:nvSpPr>
          <p:spPr bwMode="auto">
            <a:xfrm>
              <a:off x="1899442" y="4652963"/>
              <a:ext cx="1871663" cy="792162"/>
            </a:xfrm>
            <a:prstGeom prst="rect">
              <a:avLst/>
            </a:prstGeom>
            <a:solidFill>
              <a:schemeClr val="accent2"/>
            </a:solidFill>
            <a:ln w="9525">
              <a:noFill/>
              <a:miter lim="800000"/>
            </a:ln>
          </p:spPr>
          <p:txBody>
            <a:bodyPr wrap="none" anchor="ctr"/>
            <a:lstStyle/>
            <a:p>
              <a:pPr algn="ctr"/>
              <a:endParaRPr lang="zh-CN" altLang="zh-CN">
                <a:solidFill>
                  <a:schemeClr val="bg1"/>
                </a:solidFill>
              </a:endParaRPr>
            </a:p>
          </p:txBody>
        </p:sp>
        <p:sp>
          <p:nvSpPr>
            <p:cNvPr id="30" name="Rectangle 442"/>
            <p:cNvSpPr>
              <a:spLocks noChangeArrowheads="1"/>
            </p:cNvSpPr>
            <p:nvPr/>
          </p:nvSpPr>
          <p:spPr bwMode="auto">
            <a:xfrm>
              <a:off x="1935955" y="4689475"/>
              <a:ext cx="1800225" cy="719138"/>
            </a:xfrm>
            <a:prstGeom prst="rect">
              <a:avLst/>
            </a:prstGeom>
            <a:solidFill>
              <a:schemeClr val="accent2"/>
            </a:solidFill>
            <a:ln w="9525">
              <a:solidFill>
                <a:srgbClr val="808080"/>
              </a:solidFill>
              <a:miter lim="800000"/>
            </a:ln>
          </p:spPr>
          <p:txBody>
            <a:bodyPr wrap="none" anchor="ctr"/>
            <a:lstStyle/>
            <a:p>
              <a:pPr algn="ctr"/>
              <a:endParaRPr lang="zh-CN" altLang="zh-CN">
                <a:solidFill>
                  <a:schemeClr val="bg1"/>
                </a:solidFill>
              </a:endParaRPr>
            </a:p>
          </p:txBody>
        </p:sp>
        <p:sp>
          <p:nvSpPr>
            <p:cNvPr id="31" name="AutoShape 443"/>
            <p:cNvSpPr>
              <a:spLocks noChangeArrowheads="1"/>
            </p:cNvSpPr>
            <p:nvPr/>
          </p:nvSpPr>
          <p:spPr bwMode="auto">
            <a:xfrm rot="5400000">
              <a:off x="1935954" y="46894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32" name="Rectangle 445"/>
            <p:cNvSpPr>
              <a:spLocks noChangeArrowheads="1"/>
            </p:cNvSpPr>
            <p:nvPr/>
          </p:nvSpPr>
          <p:spPr bwMode="auto">
            <a:xfrm>
              <a:off x="2544212" y="4878388"/>
              <a:ext cx="59799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标题</a:t>
              </a:r>
              <a:endParaRPr lang="en-US" altLang="ko-KR" sz="2300" b="1" dirty="0">
                <a:solidFill>
                  <a:schemeClr val="bg1"/>
                </a:solidFill>
                <a:ea typeface="HY헤드라인M"/>
                <a:cs typeface="HY헤드라인M"/>
              </a:endParaRPr>
            </a:p>
          </p:txBody>
        </p:sp>
      </p:grpSp>
      <p:grpSp>
        <p:nvGrpSpPr>
          <p:cNvPr id="33" name="组合 32"/>
          <p:cNvGrpSpPr/>
          <p:nvPr/>
        </p:nvGrpSpPr>
        <p:grpSpPr>
          <a:xfrm>
            <a:off x="711023" y="3670364"/>
            <a:ext cx="1765070" cy="468312"/>
            <a:chOff x="1955005" y="3509963"/>
            <a:chExt cx="1765300" cy="468312"/>
          </a:xfrm>
          <a:solidFill>
            <a:srgbClr val="FF431E"/>
          </a:solidFill>
        </p:grpSpPr>
        <p:sp>
          <p:nvSpPr>
            <p:cNvPr id="34" name="Rectangle 447"/>
            <p:cNvSpPr>
              <a:spLocks noChangeArrowheads="1"/>
            </p:cNvSpPr>
            <p:nvPr/>
          </p:nvSpPr>
          <p:spPr bwMode="auto">
            <a:xfrm>
              <a:off x="1955005" y="3509963"/>
              <a:ext cx="1765300" cy="468312"/>
            </a:xfrm>
            <a:prstGeom prst="rect">
              <a:avLst/>
            </a:prstGeom>
            <a:solidFill>
              <a:schemeClr val="accent1"/>
            </a:solidFill>
            <a:ln w="9525">
              <a:noFill/>
              <a:miter lim="800000"/>
            </a:ln>
          </p:spPr>
          <p:txBody>
            <a:bodyPr wrap="none" anchor="ctr"/>
            <a:lstStyle/>
            <a:p>
              <a:pPr algn="ctr"/>
              <a:endParaRPr lang="zh-CN" altLang="zh-CN">
                <a:solidFill>
                  <a:schemeClr val="bg1"/>
                </a:solidFill>
              </a:endParaRPr>
            </a:p>
          </p:txBody>
        </p:sp>
        <p:sp>
          <p:nvSpPr>
            <p:cNvPr id="35" name="Rectangle 448"/>
            <p:cNvSpPr>
              <a:spLocks noChangeArrowheads="1"/>
            </p:cNvSpPr>
            <p:nvPr/>
          </p:nvSpPr>
          <p:spPr bwMode="auto">
            <a:xfrm>
              <a:off x="1989136" y="3532188"/>
              <a:ext cx="1697037" cy="423862"/>
            </a:xfrm>
            <a:prstGeom prst="rect">
              <a:avLst/>
            </a:prstGeom>
            <a:solidFill>
              <a:schemeClr val="accent1"/>
            </a:solidFill>
            <a:ln w="9525">
              <a:solidFill>
                <a:schemeClr val="bg1"/>
              </a:solidFill>
              <a:miter lim="800000"/>
            </a:ln>
          </p:spPr>
          <p:txBody>
            <a:bodyPr wrap="none" anchor="ctr"/>
            <a:lstStyle/>
            <a:p>
              <a:pPr algn="ctr"/>
              <a:endParaRPr lang="zh-CN" altLang="zh-CN">
                <a:solidFill>
                  <a:schemeClr val="bg1"/>
                </a:solidFill>
              </a:endParaRPr>
            </a:p>
          </p:txBody>
        </p:sp>
        <p:sp>
          <p:nvSpPr>
            <p:cNvPr id="36" name="Rectangle 449"/>
            <p:cNvSpPr>
              <a:spLocks noChangeArrowheads="1"/>
            </p:cNvSpPr>
            <p:nvPr/>
          </p:nvSpPr>
          <p:spPr bwMode="auto">
            <a:xfrm>
              <a:off x="2646984" y="3649663"/>
              <a:ext cx="359120"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b="1" dirty="0">
                  <a:solidFill>
                    <a:schemeClr val="bg1"/>
                  </a:solidFill>
                  <a:ea typeface="HY헤드라인M"/>
                  <a:cs typeface="HY헤드라인M"/>
                </a:rPr>
                <a:t>标题</a:t>
              </a:r>
              <a:endParaRPr lang="en-US" altLang="ko-KR" sz="1400" b="1" dirty="0">
                <a:solidFill>
                  <a:schemeClr val="bg1"/>
                </a:solidFill>
                <a:ea typeface="HY헤드라인M"/>
                <a:cs typeface="HY헤드라인M"/>
              </a:endParaRPr>
            </a:p>
          </p:txBody>
        </p:sp>
      </p:grpSp>
      <p:sp>
        <p:nvSpPr>
          <p:cNvPr id="37" name="Freeform 450"/>
          <p:cNvSpPr/>
          <p:nvPr/>
        </p:nvSpPr>
        <p:spPr bwMode="auto">
          <a:xfrm>
            <a:off x="1545939" y="2994089"/>
            <a:ext cx="95238" cy="576262"/>
          </a:xfrm>
          <a:custGeom>
            <a:avLst/>
            <a:gdLst>
              <a:gd name="T0" fmla="*/ 0 w 1"/>
              <a:gd name="T1" fmla="*/ 0 h 564"/>
              <a:gd name="T2" fmla="*/ 0 w 1"/>
              <a:gd name="T3" fmla="*/ 576262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non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38" name="组合 37"/>
          <p:cNvGrpSpPr/>
          <p:nvPr/>
        </p:nvGrpSpPr>
        <p:grpSpPr>
          <a:xfrm>
            <a:off x="3428470" y="1573278"/>
            <a:ext cx="3130143" cy="900113"/>
            <a:chOff x="4672805" y="1412875"/>
            <a:chExt cx="3130550" cy="900113"/>
          </a:xfrm>
          <a:solidFill>
            <a:schemeClr val="tx2"/>
          </a:solidFill>
        </p:grpSpPr>
        <p:sp>
          <p:nvSpPr>
            <p:cNvPr id="39"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0"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2"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43" name="椭圆 42"/>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28470" y="2670240"/>
            <a:ext cx="3130143" cy="900113"/>
            <a:chOff x="4672805" y="1412875"/>
            <a:chExt cx="3130550" cy="900113"/>
          </a:xfrm>
          <a:solidFill>
            <a:schemeClr val="tx2"/>
          </a:solidFill>
        </p:grpSpPr>
        <p:sp>
          <p:nvSpPr>
            <p:cNvPr id="45"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6"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8"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49" name="椭圆 48"/>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463390" y="4161463"/>
            <a:ext cx="3130143" cy="900113"/>
            <a:chOff x="4672805" y="1412875"/>
            <a:chExt cx="3130550" cy="900113"/>
          </a:xfrm>
          <a:solidFill>
            <a:schemeClr val="accent2"/>
          </a:solidFill>
        </p:grpSpPr>
        <p:sp>
          <p:nvSpPr>
            <p:cNvPr id="51"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2"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54"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55" name="椭圆 54"/>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463390" y="5258425"/>
            <a:ext cx="3130143" cy="900113"/>
            <a:chOff x="4672805" y="1412875"/>
            <a:chExt cx="3130550" cy="900113"/>
          </a:xfrm>
          <a:solidFill>
            <a:schemeClr val="accent2"/>
          </a:solidFill>
        </p:grpSpPr>
        <p:sp>
          <p:nvSpPr>
            <p:cNvPr id="57"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8"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60"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61" name="椭圆 60"/>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p:nvPr/>
        </p:nvCxnSpPr>
        <p:spPr>
          <a:xfrm>
            <a:off x="7020276" y="1556792"/>
            <a:ext cx="0" cy="45636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191942" y="2705164"/>
            <a:ext cx="4520683" cy="2751522"/>
          </a:xfrm>
          <a:prstGeom prst="rect">
            <a:avLst/>
          </a:prstGeom>
          <a:noFill/>
        </p:spPr>
        <p:txBody>
          <a:bodyPr wrap="square" rtlCol="0">
            <a:spAutoFit/>
          </a:bodyPr>
          <a:lstStyle/>
          <a:p>
            <a:pPr>
              <a:lnSpc>
                <a:spcPct val="120000"/>
              </a:lnSpc>
              <a:spcBef>
                <a:spcPct val="0"/>
              </a:spcBef>
            </a:pPr>
            <a:r>
              <a:rPr lang="zh-CN" altLang="en-US" sz="16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600" dirty="0">
              <a:solidFill>
                <a:schemeClr val="tx1">
                  <a:lumMod val="50000"/>
                  <a:lumOff val="50000"/>
                </a:schemeClr>
              </a:solidFill>
              <a:sym typeface="微软雅黑" panose="020B0503020204020204" charset="-122"/>
            </a:endParaRPr>
          </a:p>
          <a:p>
            <a:pPr>
              <a:lnSpc>
                <a:spcPct val="120000"/>
              </a:lnSpc>
              <a:spcBef>
                <a:spcPct val="0"/>
              </a:spcBef>
            </a:pPr>
            <a:r>
              <a:rPr lang="zh-CN" altLang="en-US" sz="16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在此录入上述图表的综合描述说明，在此录入上述图表的综合描述说明。在此录入上述图表的描述说明</a:t>
            </a:r>
            <a:endParaRPr lang="zh-CN" altLang="en-US" sz="1600" dirty="0">
              <a:solidFill>
                <a:schemeClr val="tx1">
                  <a:lumMod val="50000"/>
                  <a:lumOff val="50000"/>
                </a:schemeClr>
              </a:solidFill>
              <a:sym typeface="微软雅黑" panose="020B0503020204020204" charset="-122"/>
            </a:endParaRPr>
          </a:p>
          <a:p>
            <a:pPr>
              <a:lnSpc>
                <a:spcPct val="120000"/>
              </a:lnSpc>
              <a:spcBef>
                <a:spcPct val="0"/>
              </a:spcBef>
              <a:buNone/>
            </a:pPr>
            <a:endParaRPr lang="zh-CN" altLang="en-US" sz="1600" dirty="0">
              <a:solidFill>
                <a:schemeClr val="tx1">
                  <a:lumMod val="50000"/>
                  <a:lumOff val="50000"/>
                </a:schemeClr>
              </a:solidFill>
              <a:sym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4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7" grpId="0" animBg="1"/>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757788" y="1225561"/>
          <a:ext cx="8783832" cy="187220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7445680" y="3961866"/>
          <a:ext cx="3095941" cy="2383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1757788" y="3961866"/>
          <a:ext cx="3095941" cy="2383757"/>
        </p:xfrm>
        <a:graphic>
          <a:graphicData uri="http://schemas.openxmlformats.org/drawingml/2006/chart">
            <c:chart xmlns:c="http://schemas.openxmlformats.org/drawingml/2006/chart" xmlns:r="http://schemas.openxmlformats.org/officeDocument/2006/relationships" r:id="rId3"/>
          </a:graphicData>
        </a:graphic>
      </p:graphicFrame>
      <p:sp>
        <p:nvSpPr>
          <p:cNvPr id="8" name="Line 3"/>
          <p:cNvSpPr>
            <a:spLocks noChangeShapeType="1"/>
          </p:cNvSpPr>
          <p:nvPr/>
        </p:nvSpPr>
        <p:spPr bwMode="black">
          <a:xfrm>
            <a:off x="1864830" y="3111417"/>
            <a:ext cx="0" cy="734888"/>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9" name="Group 4"/>
          <p:cNvGrpSpPr/>
          <p:nvPr/>
        </p:nvGrpSpPr>
        <p:grpSpPr bwMode="auto">
          <a:xfrm>
            <a:off x="1771182" y="3200843"/>
            <a:ext cx="168253" cy="168275"/>
            <a:chOff x="2928" y="2208"/>
            <a:chExt cx="262" cy="262"/>
          </a:xfrm>
        </p:grpSpPr>
        <p:sp>
          <p:nvSpPr>
            <p:cNvPr id="10"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1"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2" name="Rectangle 13"/>
          <p:cNvSpPr>
            <a:spLocks noChangeArrowheads="1"/>
          </p:cNvSpPr>
          <p:nvPr/>
        </p:nvSpPr>
        <p:spPr bwMode="auto">
          <a:xfrm>
            <a:off x="2004683" y="309917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3" name="Text Box 16"/>
          <p:cNvSpPr txBox="1">
            <a:spLocks noChangeArrowheads="1"/>
          </p:cNvSpPr>
          <p:nvPr/>
        </p:nvSpPr>
        <p:spPr bwMode="gray">
          <a:xfrm>
            <a:off x="1987430" y="3397106"/>
            <a:ext cx="855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p:txBody>
      </p:sp>
      <p:sp>
        <p:nvSpPr>
          <p:cNvPr id="14" name="Line 3"/>
          <p:cNvSpPr>
            <a:spLocks noChangeShapeType="1"/>
          </p:cNvSpPr>
          <p:nvPr/>
        </p:nvSpPr>
        <p:spPr bwMode="black">
          <a:xfrm flipH="1">
            <a:off x="4936959" y="3989567"/>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15" name="Group 4"/>
          <p:cNvGrpSpPr/>
          <p:nvPr/>
        </p:nvGrpSpPr>
        <p:grpSpPr bwMode="auto">
          <a:xfrm>
            <a:off x="4853477" y="4078993"/>
            <a:ext cx="168253" cy="168275"/>
            <a:chOff x="2928" y="2208"/>
            <a:chExt cx="262" cy="262"/>
          </a:xfrm>
        </p:grpSpPr>
        <p:sp>
          <p:nvSpPr>
            <p:cNvPr id="16"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7"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8" name="Rectangle 13"/>
          <p:cNvSpPr>
            <a:spLocks noChangeArrowheads="1"/>
          </p:cNvSpPr>
          <p:nvPr/>
        </p:nvSpPr>
        <p:spPr bwMode="auto">
          <a:xfrm>
            <a:off x="5086977" y="397732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9" name="Text Box 16"/>
          <p:cNvSpPr txBox="1">
            <a:spLocks noChangeArrowheads="1"/>
          </p:cNvSpPr>
          <p:nvPr/>
        </p:nvSpPr>
        <p:spPr bwMode="gray">
          <a:xfrm>
            <a:off x="5021729" y="4275257"/>
            <a:ext cx="242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0" name="Line 3"/>
          <p:cNvSpPr>
            <a:spLocks noChangeShapeType="1"/>
          </p:cNvSpPr>
          <p:nvPr/>
        </p:nvSpPr>
        <p:spPr bwMode="black">
          <a:xfrm flipH="1">
            <a:off x="7360909" y="5293452"/>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21" name="Group 4"/>
          <p:cNvGrpSpPr/>
          <p:nvPr/>
        </p:nvGrpSpPr>
        <p:grpSpPr bwMode="auto">
          <a:xfrm>
            <a:off x="7277427" y="5382878"/>
            <a:ext cx="168253" cy="168275"/>
            <a:chOff x="2928" y="2208"/>
            <a:chExt cx="262" cy="262"/>
          </a:xfrm>
        </p:grpSpPr>
        <p:sp>
          <p:nvSpPr>
            <p:cNvPr id="22"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23"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24" name="Rectangle 13"/>
          <p:cNvSpPr>
            <a:spLocks noChangeArrowheads="1"/>
          </p:cNvSpPr>
          <p:nvPr/>
        </p:nvSpPr>
        <p:spPr bwMode="auto">
          <a:xfrm>
            <a:off x="6604146" y="5281205"/>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25" name="Text Box 16"/>
          <p:cNvSpPr txBox="1">
            <a:spLocks noChangeArrowheads="1"/>
          </p:cNvSpPr>
          <p:nvPr/>
        </p:nvSpPr>
        <p:spPr bwMode="gray">
          <a:xfrm>
            <a:off x="4936959" y="5579142"/>
            <a:ext cx="2375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2" grpId="0"/>
      <p:bldP spid="13" grpId="0"/>
      <p:bldP spid="14" grpId="0" animBg="1"/>
      <p:bldP spid="18" grpId="0"/>
      <p:bldP spid="19" grpId="0"/>
      <p:bldP spid="20" grpId="0" animBg="1"/>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spect="1" noChangeArrowheads="1" noTextEdit="1"/>
          </p:cNvSpPr>
          <p:nvPr/>
        </p:nvSpPr>
        <p:spPr bwMode="auto">
          <a:xfrm>
            <a:off x="1869873" y="3386474"/>
            <a:ext cx="766998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Freeform 6"/>
          <p:cNvSpPr/>
          <p:nvPr/>
        </p:nvSpPr>
        <p:spPr bwMode="auto">
          <a:xfrm>
            <a:off x="3759602" y="3969089"/>
            <a:ext cx="1034511"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 name="Freeform 7"/>
          <p:cNvSpPr/>
          <p:nvPr/>
        </p:nvSpPr>
        <p:spPr bwMode="auto">
          <a:xfrm>
            <a:off x="3345479" y="3386474"/>
            <a:ext cx="1864342"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8"/>
          <p:cNvSpPr/>
          <p:nvPr/>
        </p:nvSpPr>
        <p:spPr bwMode="auto">
          <a:xfrm>
            <a:off x="6715573" y="3967499"/>
            <a:ext cx="103609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Freeform 9"/>
          <p:cNvSpPr/>
          <p:nvPr/>
        </p:nvSpPr>
        <p:spPr bwMode="auto">
          <a:xfrm>
            <a:off x="6301453" y="3391237"/>
            <a:ext cx="1859581"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10"/>
          <p:cNvSpPr/>
          <p:nvPr/>
        </p:nvSpPr>
        <p:spPr bwMode="auto">
          <a:xfrm>
            <a:off x="2285581" y="3483314"/>
            <a:ext cx="103609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11"/>
          <p:cNvSpPr/>
          <p:nvPr/>
        </p:nvSpPr>
        <p:spPr bwMode="auto">
          <a:xfrm>
            <a:off x="1869874" y="3732549"/>
            <a:ext cx="1859581"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12"/>
          <p:cNvSpPr/>
          <p:nvPr/>
        </p:nvSpPr>
        <p:spPr bwMode="auto">
          <a:xfrm>
            <a:off x="5244728" y="3486489"/>
            <a:ext cx="103609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13"/>
          <p:cNvSpPr/>
          <p:nvPr/>
        </p:nvSpPr>
        <p:spPr bwMode="auto">
          <a:xfrm>
            <a:off x="4825846" y="3735726"/>
            <a:ext cx="1861169"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14"/>
          <p:cNvSpPr/>
          <p:nvPr/>
        </p:nvSpPr>
        <p:spPr bwMode="auto">
          <a:xfrm>
            <a:off x="8207047" y="3496014"/>
            <a:ext cx="1031338"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15"/>
          <p:cNvSpPr/>
          <p:nvPr/>
        </p:nvSpPr>
        <p:spPr bwMode="auto">
          <a:xfrm>
            <a:off x="7778646" y="3737312"/>
            <a:ext cx="1857995"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TextBox 38"/>
          <p:cNvSpPr txBox="1"/>
          <p:nvPr/>
        </p:nvSpPr>
        <p:spPr>
          <a:xfrm>
            <a:off x="2147390"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40" name="TextBox 39"/>
          <p:cNvSpPr txBox="1"/>
          <p:nvPr/>
        </p:nvSpPr>
        <p:spPr>
          <a:xfrm>
            <a:off x="1657399"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41" name="组合 40"/>
          <p:cNvGrpSpPr/>
          <p:nvPr/>
        </p:nvGrpSpPr>
        <p:grpSpPr>
          <a:xfrm>
            <a:off x="1881742" y="2778049"/>
            <a:ext cx="1814531" cy="813453"/>
            <a:chOff x="1993900" y="1247395"/>
            <a:chExt cx="1815476" cy="813453"/>
          </a:xfrm>
        </p:grpSpPr>
        <p:cxnSp>
          <p:nvCxnSpPr>
            <p:cNvPr id="42" name="直接连接符 4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3666639"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45" name="TextBox 44"/>
          <p:cNvSpPr txBox="1"/>
          <p:nvPr/>
        </p:nvSpPr>
        <p:spPr>
          <a:xfrm>
            <a:off x="317664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46" name="组合 45"/>
          <p:cNvGrpSpPr/>
          <p:nvPr/>
        </p:nvGrpSpPr>
        <p:grpSpPr>
          <a:xfrm flipV="1">
            <a:off x="3400992" y="4273455"/>
            <a:ext cx="1814531"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126545"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50" name="TextBox 49"/>
          <p:cNvSpPr txBox="1"/>
          <p:nvPr/>
        </p:nvSpPr>
        <p:spPr>
          <a:xfrm>
            <a:off x="4636554"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51" name="组合 50"/>
          <p:cNvGrpSpPr/>
          <p:nvPr/>
        </p:nvGrpSpPr>
        <p:grpSpPr>
          <a:xfrm>
            <a:off x="4860897" y="2778049"/>
            <a:ext cx="1814531"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6574580"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55" name="TextBox 54"/>
          <p:cNvSpPr txBox="1"/>
          <p:nvPr/>
        </p:nvSpPr>
        <p:spPr>
          <a:xfrm>
            <a:off x="608458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56" name="组合 55"/>
          <p:cNvGrpSpPr/>
          <p:nvPr/>
        </p:nvGrpSpPr>
        <p:grpSpPr>
          <a:xfrm flipV="1">
            <a:off x="6308932" y="4273455"/>
            <a:ext cx="1814531"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8070093"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60" name="TextBox 59"/>
          <p:cNvSpPr txBox="1"/>
          <p:nvPr/>
        </p:nvSpPr>
        <p:spPr>
          <a:xfrm>
            <a:off x="7580101"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61" name="组合 60"/>
          <p:cNvGrpSpPr/>
          <p:nvPr/>
        </p:nvGrpSpPr>
        <p:grpSpPr>
          <a:xfrm>
            <a:off x="7804445" y="2778049"/>
            <a:ext cx="1814531"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endParaRPr lang="zh-CN" altLang="en-US" b="1" dirty="0">
                <a:solidFill>
                  <a:schemeClr val="accent5"/>
                </a:solidFill>
                <a:latin typeface="+mn-ea"/>
                <a:cs typeface="+mn-ea"/>
              </a:endParaRP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endParaRPr lang="zh-CN" altLang="en-US" b="1" dirty="0">
                <a:solidFill>
                  <a:schemeClr val="accent2"/>
                </a:solidFill>
                <a:latin typeface="+mn-ea"/>
                <a:cs typeface="+mn-ea"/>
              </a:endParaRP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endParaRPr lang="zh-CN" altLang="en-US" b="1" dirty="0">
                <a:solidFill>
                  <a:schemeClr val="accent6"/>
                </a:solidFill>
                <a:latin typeface="+mn-ea"/>
                <a:cs typeface="+mn-ea"/>
              </a:endParaRP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endParaRPr lang="zh-CN" altLang="en-US" b="1" dirty="0">
                <a:solidFill>
                  <a:schemeClr val="accent4"/>
                </a:solidFill>
                <a:latin typeface="+mn-ea"/>
                <a:cs typeface="+mn-ea"/>
              </a:endParaRP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endParaRPr lang="zh-CN" altLang="en-US" b="1" dirty="0">
                <a:solidFill>
                  <a:schemeClr val="accent3"/>
                </a:solidFill>
                <a:latin typeface="+mn-ea"/>
                <a:cs typeface="+mn-ea"/>
              </a:endParaRP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79240" y="980728"/>
            <a:ext cx="4401095" cy="2726262"/>
            <a:chOff x="1478637" y="761481"/>
            <a:chExt cx="4401668" cy="2726262"/>
          </a:xfrm>
        </p:grpSpPr>
        <p:sp>
          <p:nvSpPr>
            <p:cNvPr id="6" name="圆角矩形 5"/>
            <p:cNvSpPr/>
            <p:nvPr/>
          </p:nvSpPr>
          <p:spPr bwMode="auto">
            <a:xfrm>
              <a:off x="1478637"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7" name="组合 6"/>
            <p:cNvGrpSpPr/>
            <p:nvPr/>
          </p:nvGrpSpPr>
          <p:grpSpPr>
            <a:xfrm>
              <a:off x="3519270" y="761481"/>
              <a:ext cx="2301336" cy="1047330"/>
              <a:chOff x="4522757" y="465226"/>
              <a:chExt cx="2198382" cy="1047330"/>
            </a:xfrm>
          </p:grpSpPr>
          <p:sp>
            <p:nvSpPr>
              <p:cNvPr id="10"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1" name="任意多边形 10"/>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2" name="任意多边形 11"/>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cs typeface="+mn-ea"/>
                </a:endParaRPr>
              </a:p>
            </p:txBody>
          </p:sp>
          <p:sp>
            <p:nvSpPr>
              <p:cNvPr id="13" name="TextBox 12"/>
              <p:cNvSpPr txBox="1">
                <a:spLocks noChangeArrowheads="1"/>
              </p:cNvSpPr>
              <p:nvPr/>
            </p:nvSpPr>
            <p:spPr bwMode="auto">
              <a:xfrm>
                <a:off x="6205541" y="839906"/>
                <a:ext cx="424473"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1"/>
                    </a:solidFill>
                    <a:cs typeface="+mn-ea"/>
                  </a:rPr>
                  <a:t>01</a:t>
                </a:r>
                <a:endParaRPr lang="zh-CN" altLang="en-US" dirty="0">
                  <a:solidFill>
                    <a:schemeClr val="accent1"/>
                  </a:solidFill>
                  <a:cs typeface="+mn-ea"/>
                </a:endParaRPr>
              </a:p>
            </p:txBody>
          </p:sp>
        </p:grpSp>
        <p:sp>
          <p:nvSpPr>
            <p:cNvPr id="8" name="圆角矩形 7"/>
            <p:cNvSpPr/>
            <p:nvPr/>
          </p:nvSpPr>
          <p:spPr bwMode="auto">
            <a:xfrm>
              <a:off x="1538809"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9" name="圆角矩形 8"/>
            <p:cNvSpPr/>
            <p:nvPr/>
          </p:nvSpPr>
          <p:spPr bwMode="auto">
            <a:xfrm>
              <a:off x="1538809"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14" name="组合 13"/>
          <p:cNvGrpSpPr/>
          <p:nvPr/>
        </p:nvGrpSpPr>
        <p:grpSpPr>
          <a:xfrm>
            <a:off x="6251834" y="980728"/>
            <a:ext cx="4401095" cy="2726262"/>
            <a:chOff x="6251853" y="761481"/>
            <a:chExt cx="4401668" cy="2726262"/>
          </a:xfrm>
        </p:grpSpPr>
        <p:sp>
          <p:nvSpPr>
            <p:cNvPr id="15" name="圆角矩形 14"/>
            <p:cNvSpPr/>
            <p:nvPr/>
          </p:nvSpPr>
          <p:spPr bwMode="auto">
            <a:xfrm>
              <a:off x="6251853"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16" name="组合 15"/>
            <p:cNvGrpSpPr/>
            <p:nvPr/>
          </p:nvGrpSpPr>
          <p:grpSpPr>
            <a:xfrm>
              <a:off x="8292486" y="761481"/>
              <a:ext cx="2301336" cy="1047330"/>
              <a:chOff x="4522757" y="465226"/>
              <a:chExt cx="2198382" cy="1047330"/>
            </a:xfrm>
          </p:grpSpPr>
          <p:sp>
            <p:nvSpPr>
              <p:cNvPr id="19"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任意多边形 19"/>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 name="任意多边形 20"/>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cs typeface="+mn-ea"/>
                </a:endParaRPr>
              </a:p>
            </p:txBody>
          </p:sp>
          <p:sp>
            <p:nvSpPr>
              <p:cNvPr id="22"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2"/>
                    </a:solidFill>
                    <a:cs typeface="+mn-ea"/>
                  </a:rPr>
                  <a:t>02</a:t>
                </a:r>
                <a:endParaRPr lang="zh-CN" altLang="en-US" dirty="0">
                  <a:solidFill>
                    <a:schemeClr val="accent2"/>
                  </a:solidFill>
                  <a:cs typeface="+mn-ea"/>
                </a:endParaRPr>
              </a:p>
            </p:txBody>
          </p:sp>
        </p:grpSp>
        <p:sp>
          <p:nvSpPr>
            <p:cNvPr id="17" name="圆角矩形 16"/>
            <p:cNvSpPr/>
            <p:nvPr/>
          </p:nvSpPr>
          <p:spPr bwMode="auto">
            <a:xfrm>
              <a:off x="6312025"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18" name="圆角矩形 17"/>
            <p:cNvSpPr/>
            <p:nvPr/>
          </p:nvSpPr>
          <p:spPr bwMode="auto">
            <a:xfrm>
              <a:off x="6312025"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23" name="组合 22"/>
          <p:cNvGrpSpPr/>
          <p:nvPr/>
        </p:nvGrpSpPr>
        <p:grpSpPr>
          <a:xfrm>
            <a:off x="1479240" y="3732255"/>
            <a:ext cx="4401095" cy="2726262"/>
            <a:chOff x="1478637" y="3513008"/>
            <a:chExt cx="4401668" cy="2726262"/>
          </a:xfrm>
        </p:grpSpPr>
        <p:sp>
          <p:nvSpPr>
            <p:cNvPr id="24" name="圆角矩形 23"/>
            <p:cNvSpPr/>
            <p:nvPr/>
          </p:nvSpPr>
          <p:spPr bwMode="auto">
            <a:xfrm>
              <a:off x="1478637"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25" name="组合 24"/>
            <p:cNvGrpSpPr/>
            <p:nvPr/>
          </p:nvGrpSpPr>
          <p:grpSpPr>
            <a:xfrm>
              <a:off x="3519270" y="3513008"/>
              <a:ext cx="2301336" cy="1047330"/>
              <a:chOff x="4522757" y="465226"/>
              <a:chExt cx="2198382" cy="1047330"/>
            </a:xfrm>
          </p:grpSpPr>
          <p:sp>
            <p:nvSpPr>
              <p:cNvPr id="28"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9" name="任意多边形 28"/>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0" name="任意多边形 29"/>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cs typeface="+mn-ea"/>
                </a:endParaRPr>
              </a:p>
            </p:txBody>
          </p:sp>
          <p:sp>
            <p:nvSpPr>
              <p:cNvPr id="31"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3"/>
                    </a:solidFill>
                    <a:cs typeface="+mn-ea"/>
                  </a:rPr>
                  <a:t>03</a:t>
                </a:r>
                <a:endParaRPr lang="zh-CN" altLang="en-US" dirty="0">
                  <a:solidFill>
                    <a:schemeClr val="accent3"/>
                  </a:solidFill>
                  <a:cs typeface="+mn-ea"/>
                </a:endParaRPr>
              </a:p>
            </p:txBody>
          </p:sp>
        </p:grpSp>
        <p:sp>
          <p:nvSpPr>
            <p:cNvPr id="26" name="圆角矩形 25"/>
            <p:cNvSpPr/>
            <p:nvPr/>
          </p:nvSpPr>
          <p:spPr bwMode="auto">
            <a:xfrm>
              <a:off x="1538809"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27" name="圆角矩形 26"/>
            <p:cNvSpPr/>
            <p:nvPr/>
          </p:nvSpPr>
          <p:spPr bwMode="auto">
            <a:xfrm>
              <a:off x="1538809" y="4585381"/>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32" name="组合 31"/>
          <p:cNvGrpSpPr/>
          <p:nvPr/>
        </p:nvGrpSpPr>
        <p:grpSpPr>
          <a:xfrm>
            <a:off x="6251833" y="3732255"/>
            <a:ext cx="4401095" cy="2726262"/>
            <a:chOff x="6251852" y="3513008"/>
            <a:chExt cx="4401668" cy="2726262"/>
          </a:xfrm>
        </p:grpSpPr>
        <p:sp>
          <p:nvSpPr>
            <p:cNvPr id="33" name="圆角矩形 32"/>
            <p:cNvSpPr/>
            <p:nvPr/>
          </p:nvSpPr>
          <p:spPr bwMode="auto">
            <a:xfrm>
              <a:off x="6251852"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34" name="组合 33"/>
            <p:cNvGrpSpPr/>
            <p:nvPr/>
          </p:nvGrpSpPr>
          <p:grpSpPr>
            <a:xfrm>
              <a:off x="8292485" y="3513008"/>
              <a:ext cx="2301336" cy="1047330"/>
              <a:chOff x="4522757" y="465226"/>
              <a:chExt cx="2198382" cy="1047330"/>
            </a:xfrm>
          </p:grpSpPr>
          <p:sp>
            <p:nvSpPr>
              <p:cNvPr id="37"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8" name="任意多边形 37"/>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9" name="任意多边形 38"/>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zh-CN" altLang="en-US">
                  <a:cs typeface="+mn-ea"/>
                </a:endParaRPr>
              </a:p>
            </p:txBody>
          </p:sp>
          <p:sp>
            <p:nvSpPr>
              <p:cNvPr id="40" name="TextBox 12"/>
              <p:cNvSpPr txBox="1">
                <a:spLocks noChangeArrowheads="1"/>
              </p:cNvSpPr>
              <p:nvPr/>
            </p:nvSpPr>
            <p:spPr bwMode="auto">
              <a:xfrm>
                <a:off x="6205541" y="839906"/>
                <a:ext cx="501039"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4"/>
                    </a:solidFill>
                    <a:cs typeface="+mn-ea"/>
                  </a:rPr>
                  <a:t>04</a:t>
                </a:r>
                <a:endParaRPr lang="zh-CN" altLang="en-US" dirty="0">
                  <a:solidFill>
                    <a:schemeClr val="accent4"/>
                  </a:solidFill>
                  <a:cs typeface="+mn-ea"/>
                </a:endParaRPr>
              </a:p>
            </p:txBody>
          </p:sp>
        </p:grpSp>
        <p:sp>
          <p:nvSpPr>
            <p:cNvPr id="35" name="圆角矩形 34"/>
            <p:cNvSpPr/>
            <p:nvPr/>
          </p:nvSpPr>
          <p:spPr bwMode="auto">
            <a:xfrm>
              <a:off x="6312024"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36" name="圆角矩形 35"/>
            <p:cNvSpPr/>
            <p:nvPr/>
          </p:nvSpPr>
          <p:spPr bwMode="auto">
            <a:xfrm>
              <a:off x="6313444" y="4593558"/>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16200000">
            <a:off x="5192344" y="-1401082"/>
            <a:ext cx="1865111" cy="10233597"/>
          </a:xfrm>
          <a:prstGeom prst="downArrow">
            <a:avLst>
              <a:gd name="adj1" fmla="val 49065"/>
              <a:gd name="adj2" fmla="val 44827"/>
            </a:avLst>
          </a:prstGeom>
          <a:solidFill>
            <a:schemeClr val="bg2">
              <a:lumMod val="90000"/>
            </a:schemeClr>
          </a:solidFill>
          <a:ln>
            <a:noFill/>
          </a:ln>
        </p:spPr>
        <p:txBody>
          <a:bodyPr vert="eaVert" lIns="121892" tIns="60946" rIns="121892" bIns="60946"/>
          <a:lstStyle/>
          <a:p>
            <a:endParaRPr lang="zh-CN" altLang="en-US" sz="2700">
              <a:solidFill>
                <a:schemeClr val="bg1"/>
              </a:solidFill>
              <a:latin typeface="+mn-ea"/>
              <a:cs typeface="+mn-ea"/>
            </a:endParaRPr>
          </a:p>
        </p:txBody>
      </p:sp>
      <p:grpSp>
        <p:nvGrpSpPr>
          <p:cNvPr id="60" name="组合 59"/>
          <p:cNvGrpSpPr/>
          <p:nvPr/>
        </p:nvGrpSpPr>
        <p:grpSpPr bwMode="auto">
          <a:xfrm>
            <a:off x="3453413" y="2736721"/>
            <a:ext cx="2268522" cy="2052916"/>
            <a:chOff x="1214414" y="2786058"/>
            <a:chExt cx="1935848" cy="1751017"/>
          </a:xfrm>
        </p:grpSpPr>
        <p:grpSp>
          <p:nvGrpSpPr>
            <p:cNvPr id="61" name="Group 6"/>
            <p:cNvGrpSpPr/>
            <p:nvPr/>
          </p:nvGrpSpPr>
          <p:grpSpPr bwMode="auto">
            <a:xfrm>
              <a:off x="1295400" y="2786058"/>
              <a:ext cx="1753450" cy="1751017"/>
              <a:chOff x="1823" y="2371"/>
              <a:chExt cx="1801" cy="1801"/>
            </a:xfrm>
          </p:grpSpPr>
          <p:sp>
            <p:nvSpPr>
              <p:cNvPr id="6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00">
                  <a:solidFill>
                    <a:schemeClr val="bg1"/>
                  </a:solidFill>
                  <a:latin typeface="+mn-ea"/>
                  <a:cs typeface="+mn-ea"/>
                </a:endParaRPr>
              </a:p>
            </p:txBody>
          </p:sp>
          <p:sp>
            <p:nvSpPr>
              <p:cNvPr id="64"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ln>
            </p:spPr>
            <p:txBody>
              <a:bodyPr/>
              <a:lstStyle/>
              <a:p>
                <a:pPr>
                  <a:defRPr/>
                </a:pPr>
                <a:endParaRPr lang="zh-CN" altLang="en-US" sz="2700">
                  <a:solidFill>
                    <a:schemeClr val="bg1"/>
                  </a:solidFill>
                  <a:latin typeface="+mn-ea"/>
                  <a:cs typeface="+mn-ea"/>
                </a:endParaRPr>
              </a:p>
            </p:txBody>
          </p:sp>
        </p:grpSp>
        <p:sp>
          <p:nvSpPr>
            <p:cNvPr id="6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00" b="1" dirty="0">
                  <a:solidFill>
                    <a:schemeClr val="bg1"/>
                  </a:solidFill>
                  <a:latin typeface="+mn-ea"/>
                  <a:ea typeface="+mn-ea"/>
                  <a:cs typeface="+mn-ea"/>
                </a:rPr>
                <a:t>写入文本</a:t>
              </a:r>
              <a:endParaRPr lang="zh-CN" altLang="en-US" sz="2700" b="1" dirty="0">
                <a:solidFill>
                  <a:schemeClr val="bg1"/>
                </a:solidFill>
                <a:latin typeface="+mn-ea"/>
                <a:ea typeface="+mn-ea"/>
                <a:cs typeface="+mn-ea"/>
              </a:endParaRPr>
            </a:p>
          </p:txBody>
        </p:sp>
      </p:grpSp>
      <p:grpSp>
        <p:nvGrpSpPr>
          <p:cNvPr id="65" name="组合 64"/>
          <p:cNvGrpSpPr/>
          <p:nvPr/>
        </p:nvGrpSpPr>
        <p:grpSpPr bwMode="auto">
          <a:xfrm>
            <a:off x="5721934" y="2736721"/>
            <a:ext cx="2268521" cy="2052916"/>
            <a:chOff x="1214414" y="2786058"/>
            <a:chExt cx="1935848" cy="1751017"/>
          </a:xfrm>
        </p:grpSpPr>
        <p:grpSp>
          <p:nvGrpSpPr>
            <p:cNvPr id="66" name="Group 6"/>
            <p:cNvGrpSpPr/>
            <p:nvPr/>
          </p:nvGrpSpPr>
          <p:grpSpPr bwMode="auto">
            <a:xfrm>
              <a:off x="1295400" y="2786058"/>
              <a:ext cx="1753450" cy="1751017"/>
              <a:chOff x="1823" y="2371"/>
              <a:chExt cx="1801" cy="1801"/>
            </a:xfrm>
          </p:grpSpPr>
          <p:sp>
            <p:nvSpPr>
              <p:cNvPr id="6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00">
                  <a:solidFill>
                    <a:schemeClr val="bg1"/>
                  </a:solidFill>
                  <a:latin typeface="+mn-ea"/>
                  <a:cs typeface="+mn-ea"/>
                </a:endParaRPr>
              </a:p>
            </p:txBody>
          </p:sp>
          <p:sp>
            <p:nvSpPr>
              <p:cNvPr id="69"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ln>
            </p:spPr>
            <p:txBody>
              <a:bodyPr/>
              <a:lstStyle/>
              <a:p>
                <a:pPr>
                  <a:defRPr/>
                </a:pPr>
                <a:endParaRPr lang="zh-CN" altLang="en-US" sz="2700">
                  <a:solidFill>
                    <a:schemeClr val="bg1"/>
                  </a:solidFill>
                  <a:latin typeface="+mn-ea"/>
                  <a:cs typeface="+mn-ea"/>
                </a:endParaRPr>
              </a:p>
            </p:txBody>
          </p:sp>
        </p:grpSp>
        <p:sp>
          <p:nvSpPr>
            <p:cNvPr id="6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00" b="1" dirty="0">
                  <a:solidFill>
                    <a:schemeClr val="bg1"/>
                  </a:solidFill>
                  <a:latin typeface="+mn-ea"/>
                  <a:ea typeface="+mn-ea"/>
                  <a:cs typeface="+mn-ea"/>
                </a:rPr>
                <a:t>写入文本</a:t>
              </a:r>
              <a:endParaRPr lang="zh-CN" altLang="en-US" sz="2700" b="1" dirty="0">
                <a:solidFill>
                  <a:schemeClr val="bg1"/>
                </a:solidFill>
                <a:latin typeface="+mn-ea"/>
                <a:ea typeface="+mn-ea"/>
                <a:cs typeface="+mn-ea"/>
              </a:endParaRPr>
            </a:p>
          </p:txBody>
        </p:sp>
      </p:grpSp>
      <p:grpSp>
        <p:nvGrpSpPr>
          <p:cNvPr id="70" name="组合 69"/>
          <p:cNvGrpSpPr/>
          <p:nvPr/>
        </p:nvGrpSpPr>
        <p:grpSpPr bwMode="auto">
          <a:xfrm>
            <a:off x="8012788" y="2736721"/>
            <a:ext cx="2268522" cy="2052916"/>
            <a:chOff x="1214414" y="2786058"/>
            <a:chExt cx="1935848" cy="1751017"/>
          </a:xfrm>
        </p:grpSpPr>
        <p:grpSp>
          <p:nvGrpSpPr>
            <p:cNvPr id="71" name="Group 6"/>
            <p:cNvGrpSpPr/>
            <p:nvPr/>
          </p:nvGrpSpPr>
          <p:grpSpPr bwMode="auto">
            <a:xfrm>
              <a:off x="1295400" y="2786058"/>
              <a:ext cx="1753450" cy="1751017"/>
              <a:chOff x="1823" y="2371"/>
              <a:chExt cx="1801" cy="1801"/>
            </a:xfrm>
          </p:grpSpPr>
          <p:sp>
            <p:nvSpPr>
              <p:cNvPr id="7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00">
                  <a:solidFill>
                    <a:schemeClr val="bg1"/>
                  </a:solidFill>
                  <a:latin typeface="+mn-ea"/>
                  <a:cs typeface="+mn-ea"/>
                </a:endParaRPr>
              </a:p>
            </p:txBody>
          </p:sp>
          <p:sp>
            <p:nvSpPr>
              <p:cNvPr id="74" name="Oval 8"/>
              <p:cNvSpPr>
                <a:spLocks noChangeArrowheads="1"/>
              </p:cNvSpPr>
              <p:nvPr/>
            </p:nvSpPr>
            <p:spPr bwMode="auto">
              <a:xfrm>
                <a:off x="1945" y="2493"/>
                <a:ext cx="1556" cy="1556"/>
              </a:xfrm>
              <a:prstGeom prst="ellipse">
                <a:avLst/>
              </a:prstGeom>
              <a:solidFill>
                <a:schemeClr val="accent5"/>
              </a:solidFill>
              <a:ln w="38100">
                <a:solidFill>
                  <a:srgbClr val="FFFFFF"/>
                </a:solidFill>
                <a:round/>
              </a:ln>
            </p:spPr>
            <p:txBody>
              <a:bodyPr/>
              <a:lstStyle/>
              <a:p>
                <a:pPr>
                  <a:defRPr/>
                </a:pPr>
                <a:endParaRPr lang="zh-CN" altLang="en-US" sz="2700">
                  <a:solidFill>
                    <a:schemeClr val="bg1"/>
                  </a:solidFill>
                  <a:latin typeface="+mn-ea"/>
                  <a:cs typeface="+mn-ea"/>
                </a:endParaRPr>
              </a:p>
            </p:txBody>
          </p:sp>
        </p:grpSp>
        <p:sp>
          <p:nvSpPr>
            <p:cNvPr id="7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00" b="1" dirty="0">
                  <a:solidFill>
                    <a:schemeClr val="bg1"/>
                  </a:solidFill>
                  <a:latin typeface="+mn-ea"/>
                  <a:ea typeface="+mn-ea"/>
                  <a:cs typeface="+mn-ea"/>
                </a:rPr>
                <a:t>写入文本</a:t>
              </a:r>
              <a:endParaRPr lang="zh-CN" altLang="en-US" sz="2700" b="1" dirty="0">
                <a:solidFill>
                  <a:schemeClr val="bg1"/>
                </a:solidFill>
                <a:latin typeface="+mn-ea"/>
                <a:ea typeface="+mn-ea"/>
                <a:cs typeface="+mn-ea"/>
              </a:endParaRPr>
            </a:p>
          </p:txBody>
        </p:sp>
      </p:grpSp>
      <p:grpSp>
        <p:nvGrpSpPr>
          <p:cNvPr id="75" name="组合 40"/>
          <p:cNvGrpSpPr/>
          <p:nvPr/>
        </p:nvGrpSpPr>
        <p:grpSpPr bwMode="auto">
          <a:xfrm>
            <a:off x="1235255" y="2736721"/>
            <a:ext cx="2268522" cy="2052916"/>
            <a:chOff x="1214414" y="2786058"/>
            <a:chExt cx="1935848" cy="1751017"/>
          </a:xfrm>
        </p:grpSpPr>
        <p:grpSp>
          <p:nvGrpSpPr>
            <p:cNvPr id="76" name="Group 6"/>
            <p:cNvGrpSpPr/>
            <p:nvPr/>
          </p:nvGrpSpPr>
          <p:grpSpPr bwMode="auto">
            <a:xfrm>
              <a:off x="1295400" y="2786058"/>
              <a:ext cx="1753450" cy="1751017"/>
              <a:chOff x="1823" y="2371"/>
              <a:chExt cx="1801" cy="1801"/>
            </a:xfrm>
          </p:grpSpPr>
          <p:sp>
            <p:nvSpPr>
              <p:cNvPr id="7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00">
                  <a:solidFill>
                    <a:schemeClr val="bg1"/>
                  </a:solidFill>
                  <a:latin typeface="+mn-ea"/>
                  <a:cs typeface="+mn-ea"/>
                </a:endParaRPr>
              </a:p>
            </p:txBody>
          </p:sp>
          <p:sp>
            <p:nvSpPr>
              <p:cNvPr id="79" name="Oval 8"/>
              <p:cNvSpPr>
                <a:spLocks noChangeArrowheads="1"/>
              </p:cNvSpPr>
              <p:nvPr/>
            </p:nvSpPr>
            <p:spPr bwMode="auto">
              <a:xfrm>
                <a:off x="1946" y="2493"/>
                <a:ext cx="1556" cy="1556"/>
              </a:xfrm>
              <a:prstGeom prst="ellipse">
                <a:avLst/>
              </a:prstGeom>
              <a:solidFill>
                <a:schemeClr val="accent2"/>
              </a:solidFill>
              <a:ln w="38100">
                <a:solidFill>
                  <a:srgbClr val="FFFFFF"/>
                </a:solidFill>
                <a:round/>
              </a:ln>
            </p:spPr>
            <p:txBody>
              <a:bodyPr/>
              <a:lstStyle/>
              <a:p>
                <a:endParaRPr lang="zh-CN" altLang="en-US" sz="2700">
                  <a:solidFill>
                    <a:schemeClr val="bg1"/>
                  </a:solidFill>
                  <a:latin typeface="+mn-ea"/>
                  <a:cs typeface="+mn-ea"/>
                </a:endParaRPr>
              </a:p>
            </p:txBody>
          </p:sp>
        </p:grpSp>
        <p:sp>
          <p:nvSpPr>
            <p:cNvPr id="7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00" b="1" dirty="0">
                  <a:solidFill>
                    <a:schemeClr val="bg1"/>
                  </a:solidFill>
                  <a:latin typeface="+mn-ea"/>
                  <a:ea typeface="+mn-ea"/>
                  <a:cs typeface="+mn-ea"/>
                </a:rPr>
                <a:t>写入文本</a:t>
              </a:r>
              <a:endParaRPr lang="zh-CN" altLang="en-US" sz="2700" b="1" dirty="0">
                <a:solidFill>
                  <a:schemeClr val="bg1"/>
                </a:solidFill>
                <a:latin typeface="+mn-ea"/>
                <a:ea typeface="+mn-ea"/>
                <a:cs typeface="+mn-ea"/>
              </a:endParaRPr>
            </a:p>
          </p:txBody>
        </p:sp>
      </p:grpSp>
      <p:sp>
        <p:nvSpPr>
          <p:cNvPr id="80" name="矩形标注 79"/>
          <p:cNvSpPr/>
          <p:nvPr/>
        </p:nvSpPr>
        <p:spPr>
          <a:xfrm>
            <a:off x="3895577" y="5160434"/>
            <a:ext cx="1970221" cy="60959"/>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zh-CN" altLang="en-US">
              <a:solidFill>
                <a:schemeClr val="tx1">
                  <a:lumMod val="85000"/>
                  <a:lumOff val="15000"/>
                </a:schemeClr>
              </a:solidFill>
              <a:cs typeface="+mn-ea"/>
            </a:endParaRPr>
          </a:p>
        </p:txBody>
      </p:sp>
      <p:sp>
        <p:nvSpPr>
          <p:cNvPr id="81" name="矩形标注 80"/>
          <p:cNvSpPr/>
          <p:nvPr/>
        </p:nvSpPr>
        <p:spPr>
          <a:xfrm>
            <a:off x="1640995" y="2274560"/>
            <a:ext cx="2112845" cy="85520"/>
          </a:xfrm>
          <a:prstGeom prst="wedgeRectCallout">
            <a:avLst>
              <a:gd name="adj1" fmla="val -23398"/>
              <a:gd name="adj2" fmla="val 403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zh-CN" altLang="en-US">
              <a:solidFill>
                <a:schemeClr val="tx1">
                  <a:lumMod val="85000"/>
                  <a:lumOff val="15000"/>
                </a:schemeClr>
              </a:solidFill>
              <a:cs typeface="+mn-ea"/>
            </a:endParaRPr>
          </a:p>
        </p:txBody>
      </p:sp>
      <p:sp>
        <p:nvSpPr>
          <p:cNvPr id="82" name="Rectangle 28"/>
          <p:cNvSpPr>
            <a:spLocks noChangeArrowheads="1"/>
          </p:cNvSpPr>
          <p:nvPr/>
        </p:nvSpPr>
        <p:spPr bwMode="auto">
          <a:xfrm>
            <a:off x="3868451" y="5211238"/>
            <a:ext cx="1966623" cy="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2" tIns="60946" rIns="121892" bIns="60946">
            <a:spAutoFit/>
          </a:bodyPr>
          <a:lstStyle/>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p:txBody>
      </p:sp>
      <p:sp>
        <p:nvSpPr>
          <p:cNvPr id="83" name="Rectangle 28"/>
          <p:cNvSpPr>
            <a:spLocks noChangeArrowheads="1"/>
          </p:cNvSpPr>
          <p:nvPr/>
        </p:nvSpPr>
        <p:spPr bwMode="auto">
          <a:xfrm>
            <a:off x="1730413" y="1551210"/>
            <a:ext cx="1966623" cy="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2" tIns="60946" rIns="121892" bIns="60946">
            <a:spAutoFit/>
          </a:bodyPr>
          <a:lstStyle/>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p:txBody>
      </p:sp>
      <p:sp>
        <p:nvSpPr>
          <p:cNvPr id="84" name="矩形标注 83"/>
          <p:cNvSpPr/>
          <p:nvPr/>
        </p:nvSpPr>
        <p:spPr>
          <a:xfrm>
            <a:off x="6056909" y="2274560"/>
            <a:ext cx="2112845" cy="8552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zh-CN" altLang="en-US">
              <a:solidFill>
                <a:schemeClr val="tx1">
                  <a:lumMod val="85000"/>
                  <a:lumOff val="15000"/>
                </a:schemeClr>
              </a:solidFill>
              <a:cs typeface="+mn-ea"/>
            </a:endParaRPr>
          </a:p>
        </p:txBody>
      </p:sp>
      <p:sp>
        <p:nvSpPr>
          <p:cNvPr id="85" name="Rectangle 28"/>
          <p:cNvSpPr>
            <a:spLocks noChangeArrowheads="1"/>
          </p:cNvSpPr>
          <p:nvPr/>
        </p:nvSpPr>
        <p:spPr bwMode="auto">
          <a:xfrm>
            <a:off x="6146329" y="1551210"/>
            <a:ext cx="1966623" cy="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2" tIns="60946" rIns="121892" bIns="60946">
            <a:spAutoFit/>
          </a:bodyPr>
          <a:lstStyle/>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p:txBody>
      </p:sp>
      <p:sp>
        <p:nvSpPr>
          <p:cNvPr id="86" name="矩形标注 85"/>
          <p:cNvSpPr/>
          <p:nvPr/>
        </p:nvSpPr>
        <p:spPr>
          <a:xfrm>
            <a:off x="8503489" y="5160434"/>
            <a:ext cx="1970221" cy="60959"/>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zh-CN" altLang="en-US">
              <a:solidFill>
                <a:schemeClr val="tx1">
                  <a:lumMod val="85000"/>
                  <a:lumOff val="15000"/>
                </a:schemeClr>
              </a:solidFill>
              <a:cs typeface="+mn-ea"/>
            </a:endParaRPr>
          </a:p>
        </p:txBody>
      </p:sp>
      <p:sp>
        <p:nvSpPr>
          <p:cNvPr id="87" name="Rectangle 28"/>
          <p:cNvSpPr>
            <a:spLocks noChangeArrowheads="1"/>
          </p:cNvSpPr>
          <p:nvPr/>
        </p:nvSpPr>
        <p:spPr bwMode="auto">
          <a:xfrm>
            <a:off x="8476363" y="5211238"/>
            <a:ext cx="1966623" cy="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2" tIns="60946" rIns="121892" bIns="60946">
            <a:spAutoFit/>
          </a:bodyPr>
          <a:lstStyle/>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a:p>
            <a:pPr>
              <a:lnSpc>
                <a:spcPct val="120000"/>
              </a:lnSpc>
            </a:pPr>
            <a:r>
              <a:rPr lang="zh-CN" altLang="en-US" sz="1600" dirty="0">
                <a:solidFill>
                  <a:schemeClr val="tx1">
                    <a:lumMod val="85000"/>
                    <a:lumOff val="15000"/>
                  </a:schemeClr>
                </a:solidFill>
                <a:latin typeface="+mn-ea"/>
                <a:cs typeface="+mn-ea"/>
              </a:rPr>
              <a:t>单击此处添加文字</a:t>
            </a:r>
            <a:endParaRPr lang="zh-CN" altLang="en-US" sz="1600" dirty="0">
              <a:solidFill>
                <a:schemeClr val="tx1">
                  <a:lumMod val="85000"/>
                  <a:lumOff val="15000"/>
                </a:schemeClr>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fltVal val="0"/>
                                          </p:val>
                                        </p:tav>
                                        <p:tav tm="100000">
                                          <p:val>
                                            <p:strVal val="#ppt_w"/>
                                          </p:val>
                                        </p:tav>
                                      </p:tavLst>
                                    </p:anim>
                                    <p:anim calcmode="lin" valueType="num">
                                      <p:cBhvr>
                                        <p:cTn id="18" dur="1000" fill="hold"/>
                                        <p:tgtEl>
                                          <p:spTgt spid="60"/>
                                        </p:tgtEl>
                                        <p:attrNameLst>
                                          <p:attrName>ppt_h</p:attrName>
                                        </p:attrNameLst>
                                      </p:cBhvr>
                                      <p:tavLst>
                                        <p:tav tm="0">
                                          <p:val>
                                            <p:fltVal val="0"/>
                                          </p:val>
                                        </p:tav>
                                        <p:tav tm="100000">
                                          <p:val>
                                            <p:strVal val="#ppt_h"/>
                                          </p:val>
                                        </p:tav>
                                      </p:tavLst>
                                    </p:anim>
                                    <p:anim calcmode="lin" valueType="num">
                                      <p:cBhvr>
                                        <p:cTn id="1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1000" fill="hold"/>
                                        <p:tgtEl>
                                          <p:spTgt spid="65"/>
                                        </p:tgtEl>
                                        <p:attrNameLst>
                                          <p:attrName>ppt_w</p:attrName>
                                        </p:attrNameLst>
                                      </p:cBhvr>
                                      <p:tavLst>
                                        <p:tav tm="0">
                                          <p:val>
                                            <p:fltVal val="0"/>
                                          </p:val>
                                        </p:tav>
                                        <p:tav tm="100000">
                                          <p:val>
                                            <p:strVal val="#ppt_w"/>
                                          </p:val>
                                        </p:tav>
                                      </p:tavLst>
                                    </p:anim>
                                    <p:anim calcmode="lin" valueType="num">
                                      <p:cBhvr>
                                        <p:cTn id="24" dur="1000" fill="hold"/>
                                        <p:tgtEl>
                                          <p:spTgt spid="65"/>
                                        </p:tgtEl>
                                        <p:attrNameLst>
                                          <p:attrName>ppt_h</p:attrName>
                                        </p:attrNameLst>
                                      </p:cBhvr>
                                      <p:tavLst>
                                        <p:tav tm="0">
                                          <p:val>
                                            <p:fltVal val="0"/>
                                          </p:val>
                                        </p:tav>
                                        <p:tav tm="100000">
                                          <p:val>
                                            <p:strVal val="#ppt_h"/>
                                          </p:val>
                                        </p:tav>
                                      </p:tavLst>
                                    </p:anim>
                                    <p:anim calcmode="lin" valueType="num">
                                      <p:cBhvr>
                                        <p:cTn id="25"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fltVal val="0"/>
                                          </p:val>
                                        </p:tav>
                                        <p:tav tm="100000">
                                          <p:val>
                                            <p:strVal val="#ppt_w"/>
                                          </p:val>
                                        </p:tav>
                                      </p:tavLst>
                                    </p:anim>
                                    <p:anim calcmode="lin" valueType="num">
                                      <p:cBhvr>
                                        <p:cTn id="30" dur="1000" fill="hold"/>
                                        <p:tgtEl>
                                          <p:spTgt spid="70"/>
                                        </p:tgtEl>
                                        <p:attrNameLst>
                                          <p:attrName>ppt_h</p:attrName>
                                        </p:attrNameLst>
                                      </p:cBhvr>
                                      <p:tavLst>
                                        <p:tav tm="0">
                                          <p:val>
                                            <p:fltVal val="0"/>
                                          </p:val>
                                        </p:tav>
                                        <p:tav tm="100000">
                                          <p:val>
                                            <p:strVal val="#ppt_h"/>
                                          </p:val>
                                        </p:tav>
                                      </p:tavLst>
                                    </p:anim>
                                    <p:anim calcmode="lin" valueType="num">
                                      <p:cBhvr>
                                        <p:cTn id="3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81"/>
                                        </p:tgtEl>
                                        <p:attrNameLst>
                                          <p:attrName>r</p:attrName>
                                        </p:attrNameLst>
                                      </p:cBhvr>
                                    </p:animRot>
                                    <p:animRot by="-240000">
                                      <p:cBhvr>
                                        <p:cTn id="41" dur="100" fill="hold">
                                          <p:stCondLst>
                                            <p:cond delay="100"/>
                                          </p:stCondLst>
                                        </p:cTn>
                                        <p:tgtEl>
                                          <p:spTgt spid="81"/>
                                        </p:tgtEl>
                                        <p:attrNameLst>
                                          <p:attrName>r</p:attrName>
                                        </p:attrNameLst>
                                      </p:cBhvr>
                                    </p:animRot>
                                    <p:animRot by="240000">
                                      <p:cBhvr>
                                        <p:cTn id="42" dur="100" fill="hold">
                                          <p:stCondLst>
                                            <p:cond delay="200"/>
                                          </p:stCondLst>
                                        </p:cTn>
                                        <p:tgtEl>
                                          <p:spTgt spid="81"/>
                                        </p:tgtEl>
                                        <p:attrNameLst>
                                          <p:attrName>r</p:attrName>
                                        </p:attrNameLst>
                                      </p:cBhvr>
                                    </p:animRot>
                                    <p:animRot by="-240000">
                                      <p:cBhvr>
                                        <p:cTn id="43" dur="100" fill="hold">
                                          <p:stCondLst>
                                            <p:cond delay="300"/>
                                          </p:stCondLst>
                                        </p:cTn>
                                        <p:tgtEl>
                                          <p:spTgt spid="81"/>
                                        </p:tgtEl>
                                        <p:attrNameLst>
                                          <p:attrName>r</p:attrName>
                                        </p:attrNameLst>
                                      </p:cBhvr>
                                    </p:animRot>
                                    <p:animRot by="120000">
                                      <p:cBhvr>
                                        <p:cTn id="44" dur="100" fill="hold">
                                          <p:stCondLst>
                                            <p:cond delay="400"/>
                                          </p:stCondLst>
                                        </p:cTn>
                                        <p:tgtEl>
                                          <p:spTgt spid="81"/>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trips(upLeft)">
                                      <p:cBhvr>
                                        <p:cTn id="48" dur="500"/>
                                        <p:tgtEl>
                                          <p:spTgt spid="83"/>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80"/>
                                        </p:tgtEl>
                                        <p:attrNameLst>
                                          <p:attrName>r</p:attrName>
                                        </p:attrNameLst>
                                      </p:cBhvr>
                                    </p:animRot>
                                    <p:animRot by="-240000">
                                      <p:cBhvr>
                                        <p:cTn id="57" dur="100" fill="hold">
                                          <p:stCondLst>
                                            <p:cond delay="100"/>
                                          </p:stCondLst>
                                        </p:cTn>
                                        <p:tgtEl>
                                          <p:spTgt spid="80"/>
                                        </p:tgtEl>
                                        <p:attrNameLst>
                                          <p:attrName>r</p:attrName>
                                        </p:attrNameLst>
                                      </p:cBhvr>
                                    </p:animRot>
                                    <p:animRot by="240000">
                                      <p:cBhvr>
                                        <p:cTn id="58" dur="100" fill="hold">
                                          <p:stCondLst>
                                            <p:cond delay="200"/>
                                          </p:stCondLst>
                                        </p:cTn>
                                        <p:tgtEl>
                                          <p:spTgt spid="80"/>
                                        </p:tgtEl>
                                        <p:attrNameLst>
                                          <p:attrName>r</p:attrName>
                                        </p:attrNameLst>
                                      </p:cBhvr>
                                    </p:animRot>
                                    <p:animRot by="-240000">
                                      <p:cBhvr>
                                        <p:cTn id="59" dur="100" fill="hold">
                                          <p:stCondLst>
                                            <p:cond delay="300"/>
                                          </p:stCondLst>
                                        </p:cTn>
                                        <p:tgtEl>
                                          <p:spTgt spid="80"/>
                                        </p:tgtEl>
                                        <p:attrNameLst>
                                          <p:attrName>r</p:attrName>
                                        </p:attrNameLst>
                                      </p:cBhvr>
                                    </p:animRot>
                                    <p:animRot by="120000">
                                      <p:cBhvr>
                                        <p:cTn id="60" dur="100" fill="hold">
                                          <p:stCondLst>
                                            <p:cond delay="400"/>
                                          </p:stCondLst>
                                        </p:cTn>
                                        <p:tgtEl>
                                          <p:spTgt spid="80"/>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strips(upLeft)">
                                      <p:cBhvr>
                                        <p:cTn id="64" dur="500"/>
                                        <p:tgtEl>
                                          <p:spTgt spid="82"/>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84"/>
                                        </p:tgtEl>
                                        <p:attrNameLst>
                                          <p:attrName>r</p:attrName>
                                        </p:attrNameLst>
                                      </p:cBhvr>
                                    </p:animRot>
                                    <p:animRot by="-240000">
                                      <p:cBhvr>
                                        <p:cTn id="73" dur="100" fill="hold">
                                          <p:stCondLst>
                                            <p:cond delay="100"/>
                                          </p:stCondLst>
                                        </p:cTn>
                                        <p:tgtEl>
                                          <p:spTgt spid="84"/>
                                        </p:tgtEl>
                                        <p:attrNameLst>
                                          <p:attrName>r</p:attrName>
                                        </p:attrNameLst>
                                      </p:cBhvr>
                                    </p:animRot>
                                    <p:animRot by="240000">
                                      <p:cBhvr>
                                        <p:cTn id="74" dur="100" fill="hold">
                                          <p:stCondLst>
                                            <p:cond delay="200"/>
                                          </p:stCondLst>
                                        </p:cTn>
                                        <p:tgtEl>
                                          <p:spTgt spid="84"/>
                                        </p:tgtEl>
                                        <p:attrNameLst>
                                          <p:attrName>r</p:attrName>
                                        </p:attrNameLst>
                                      </p:cBhvr>
                                    </p:animRot>
                                    <p:animRot by="-240000">
                                      <p:cBhvr>
                                        <p:cTn id="75" dur="100" fill="hold">
                                          <p:stCondLst>
                                            <p:cond delay="300"/>
                                          </p:stCondLst>
                                        </p:cTn>
                                        <p:tgtEl>
                                          <p:spTgt spid="84"/>
                                        </p:tgtEl>
                                        <p:attrNameLst>
                                          <p:attrName>r</p:attrName>
                                        </p:attrNameLst>
                                      </p:cBhvr>
                                    </p:animRot>
                                    <p:animRot by="120000">
                                      <p:cBhvr>
                                        <p:cTn id="76" dur="100" fill="hold">
                                          <p:stCondLst>
                                            <p:cond delay="400"/>
                                          </p:stCondLst>
                                        </p:cTn>
                                        <p:tgtEl>
                                          <p:spTgt spid="84"/>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86"/>
                                        </p:tgtEl>
                                        <p:attrNameLst>
                                          <p:attrName>r</p:attrName>
                                        </p:attrNameLst>
                                      </p:cBhvr>
                                    </p:animRot>
                                    <p:animRot by="-240000">
                                      <p:cBhvr>
                                        <p:cTn id="89" dur="100" fill="hold">
                                          <p:stCondLst>
                                            <p:cond delay="100"/>
                                          </p:stCondLst>
                                        </p:cTn>
                                        <p:tgtEl>
                                          <p:spTgt spid="86"/>
                                        </p:tgtEl>
                                        <p:attrNameLst>
                                          <p:attrName>r</p:attrName>
                                        </p:attrNameLst>
                                      </p:cBhvr>
                                    </p:animRot>
                                    <p:animRot by="240000">
                                      <p:cBhvr>
                                        <p:cTn id="90" dur="100" fill="hold">
                                          <p:stCondLst>
                                            <p:cond delay="200"/>
                                          </p:stCondLst>
                                        </p:cTn>
                                        <p:tgtEl>
                                          <p:spTgt spid="86"/>
                                        </p:tgtEl>
                                        <p:attrNameLst>
                                          <p:attrName>r</p:attrName>
                                        </p:attrNameLst>
                                      </p:cBhvr>
                                    </p:animRot>
                                    <p:animRot by="-240000">
                                      <p:cBhvr>
                                        <p:cTn id="91" dur="100" fill="hold">
                                          <p:stCondLst>
                                            <p:cond delay="300"/>
                                          </p:stCondLst>
                                        </p:cTn>
                                        <p:tgtEl>
                                          <p:spTgt spid="86"/>
                                        </p:tgtEl>
                                        <p:attrNameLst>
                                          <p:attrName>r</p:attrName>
                                        </p:attrNameLst>
                                      </p:cBhvr>
                                    </p:animRot>
                                    <p:animRot by="120000">
                                      <p:cBhvr>
                                        <p:cTn id="92" dur="100" fill="hold">
                                          <p:stCondLst>
                                            <p:cond delay="400"/>
                                          </p:stCondLst>
                                        </p:cTn>
                                        <p:tgtEl>
                                          <p:spTgt spid="86"/>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strips(upLeft)">
                                      <p:cBhvr>
                                        <p:cTn id="9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animBg="1"/>
      <p:bldP spid="80" grpId="1" animBg="1"/>
      <p:bldP spid="81" grpId="0" animBg="1"/>
      <p:bldP spid="81" grpId="1" animBg="1"/>
      <p:bldP spid="82" grpId="0"/>
      <p:bldP spid="83" grpId="0"/>
      <p:bldP spid="84" grpId="0" animBg="1"/>
      <p:bldP spid="84" grpId="1" animBg="1"/>
      <p:bldP spid="85" grpId="0"/>
      <p:bldP spid="86" grpId="0" animBg="1"/>
      <p:bldP spid="86" grpId="1" animBg="1"/>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61491" y="731612"/>
            <a:ext cx="1788342" cy="1505088"/>
            <a:chOff x="1729502" y="1220490"/>
            <a:chExt cx="1254056"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4" name="六边形 3"/>
            <p:cNvSpPr/>
            <p:nvPr/>
          </p:nvSpPr>
          <p:spPr>
            <a:xfrm>
              <a:off x="175926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5" name="TextBox 88"/>
            <p:cNvSpPr txBox="1"/>
            <p:nvPr/>
          </p:nvSpPr>
          <p:spPr>
            <a:xfrm>
              <a:off x="1928220" y="1388473"/>
              <a:ext cx="886380" cy="719463"/>
            </a:xfrm>
            <a:prstGeom prst="rect">
              <a:avLst/>
            </a:prstGeom>
            <a:noFill/>
          </p:spPr>
          <p:txBody>
            <a:bodyPr wrap="square" lIns="0" tIns="0" rIns="0" bIns="0" rtlCol="0">
              <a:spAutoFit/>
            </a:bodyPr>
            <a:lstStyle/>
            <a:p>
              <a:pPr algn="ctr"/>
              <a:r>
                <a:rPr lang="en-US" altLang="zh-CN" sz="6665" b="1" dirty="0" smtClean="0">
                  <a:solidFill>
                    <a:srgbClr val="6092A9"/>
                  </a:solidFill>
                  <a:latin typeface="微软雅黑" panose="020B0503020204020204" charset="-122"/>
                  <a:ea typeface="微软雅黑" panose="020B0503020204020204" charset="-122"/>
                </a:rPr>
                <a:t>03</a:t>
              </a:r>
              <a:endParaRPr lang="en-US" altLang="zh-CN" sz="6665" b="1" dirty="0">
                <a:solidFill>
                  <a:srgbClr val="6092A9"/>
                </a:solidFill>
                <a:latin typeface="微软雅黑" panose="020B0503020204020204" charset="-122"/>
                <a:ea typeface="微软雅黑" panose="020B0503020204020204" charset="-122"/>
              </a:endParaRPr>
            </a:p>
          </p:txBody>
        </p:sp>
      </p:grpSp>
      <p:sp>
        <p:nvSpPr>
          <p:cNvPr id="6" name="TextBox 1"/>
          <p:cNvSpPr txBox="1"/>
          <p:nvPr/>
        </p:nvSpPr>
        <p:spPr>
          <a:xfrm>
            <a:off x="5207248" y="796358"/>
            <a:ext cx="4134465" cy="707886"/>
          </a:xfrm>
          <a:prstGeom prst="rect">
            <a:avLst/>
          </a:prstGeom>
          <a:noFill/>
        </p:spPr>
        <p:txBody>
          <a:bodyPr wrap="none" rtlCol="0">
            <a:spAutoFit/>
          </a:bodyPr>
          <a:lstStyle/>
          <a:p>
            <a:pPr marL="0" lvl="1"/>
            <a:r>
              <a:rPr lang="zh-CN" altLang="en-US" sz="4000" b="1" spc="400" dirty="0" smtClean="0">
                <a:solidFill>
                  <a:schemeClr val="bg1"/>
                </a:solidFill>
                <a:latin typeface="微软雅黑" panose="020B0503020204020204" charset="-122"/>
                <a:ea typeface="微软雅黑" panose="020B0503020204020204" charset="-122"/>
              </a:rPr>
              <a:t>单击添加过渡页</a:t>
            </a:r>
            <a:endParaRPr lang="zh-CN" altLang="en-US" sz="4000" b="1" spc="400" dirty="0">
              <a:solidFill>
                <a:schemeClr val="bg1"/>
              </a:solidFill>
              <a:latin typeface="微软雅黑" panose="020B0503020204020204" charset="-122"/>
              <a:ea typeface="微软雅黑" panose="020B0503020204020204" charset="-122"/>
            </a:endParaRPr>
          </a:p>
        </p:txBody>
      </p:sp>
      <p:sp>
        <p:nvSpPr>
          <p:cNvPr id="7" name="文本框 9"/>
          <p:cNvSpPr txBox="1"/>
          <p:nvPr/>
        </p:nvSpPr>
        <p:spPr>
          <a:xfrm>
            <a:off x="5239929" y="1548461"/>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8" name="文本框 9"/>
          <p:cNvSpPr txBox="1"/>
          <p:nvPr/>
        </p:nvSpPr>
        <p:spPr>
          <a:xfrm>
            <a:off x="5239928" y="1917069"/>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9" name="文本框 9"/>
          <p:cNvSpPr txBox="1"/>
          <p:nvPr/>
        </p:nvSpPr>
        <p:spPr>
          <a:xfrm>
            <a:off x="683597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683597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843201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843201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7039" y="1568557"/>
            <a:ext cx="10686794" cy="861762"/>
          </a:xfrm>
          <a:prstGeom prst="rect">
            <a:avLst/>
          </a:prstGeom>
        </p:spPr>
        <p:txBody>
          <a:bodyPr wrap="square" lIns="121908" tIns="60954" rIns="121908" bIns="60954">
            <a:spAutoFit/>
          </a:bodyPr>
          <a:lstStyle/>
          <a:p>
            <a:pPr>
              <a:lnSpc>
                <a:spcPct val="150000"/>
              </a:lnSpc>
              <a:spcBef>
                <a:spcPts val="800"/>
              </a:spcBef>
              <a:spcAft>
                <a:spcPts val="800"/>
              </a:spcAft>
              <a:defRPr/>
            </a:pPr>
            <a:r>
              <a:rPr lang="zh-CN" altLang="en-US" sz="1600" dirty="0">
                <a:solidFill>
                  <a:schemeClr val="tx1">
                    <a:lumMod val="50000"/>
                    <a:lumOff val="50000"/>
                  </a:schemeClr>
                </a:solidFill>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544" t="16006" r="1792" b="21838"/>
          <a:stretch>
            <a:fillRect/>
          </a:stretch>
        </p:blipFill>
        <p:spPr>
          <a:xfrm>
            <a:off x="770396" y="2808573"/>
            <a:ext cx="7070440" cy="3226651"/>
          </a:xfrm>
          <a:prstGeom prst="rect">
            <a:avLst/>
          </a:prstGeom>
        </p:spPr>
      </p:pic>
      <p:grpSp>
        <p:nvGrpSpPr>
          <p:cNvPr id="7" name="组合 6"/>
          <p:cNvGrpSpPr/>
          <p:nvPr/>
        </p:nvGrpSpPr>
        <p:grpSpPr>
          <a:xfrm>
            <a:off x="8160068" y="2852936"/>
            <a:ext cx="552616" cy="552688"/>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13" name="组合 12"/>
          <p:cNvGrpSpPr/>
          <p:nvPr/>
        </p:nvGrpSpPr>
        <p:grpSpPr>
          <a:xfrm>
            <a:off x="8160068" y="3740408"/>
            <a:ext cx="552616" cy="552688"/>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22" name="组合 21"/>
          <p:cNvGrpSpPr/>
          <p:nvPr/>
        </p:nvGrpSpPr>
        <p:grpSpPr>
          <a:xfrm>
            <a:off x="8160068" y="5468600"/>
            <a:ext cx="552616" cy="552688"/>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38" name="组合 37"/>
          <p:cNvGrpSpPr/>
          <p:nvPr/>
        </p:nvGrpSpPr>
        <p:grpSpPr>
          <a:xfrm>
            <a:off x="8160068" y="4604504"/>
            <a:ext cx="552616" cy="552688"/>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48" name="Content Placeholder 2"/>
          <p:cNvSpPr txBox="1"/>
          <p:nvPr/>
        </p:nvSpPr>
        <p:spPr>
          <a:xfrm>
            <a:off x="8934400" y="2834908"/>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charset="-122"/>
                <a:ea typeface="微软雅黑" panose="020B050302020402020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49" name="Content Placeholder 2"/>
          <p:cNvSpPr txBox="1"/>
          <p:nvPr/>
        </p:nvSpPr>
        <p:spPr>
          <a:xfrm>
            <a:off x="8934400" y="3685032"/>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charset="-122"/>
                <a:ea typeface="微软雅黑" panose="020B050302020402020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50" name="Content Placeholder 2"/>
          <p:cNvSpPr txBox="1"/>
          <p:nvPr/>
        </p:nvSpPr>
        <p:spPr>
          <a:xfrm>
            <a:off x="8934400" y="4586476"/>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charset="-122"/>
                <a:ea typeface="微软雅黑" panose="020B050302020402020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51" name="Content Placeholder 2"/>
          <p:cNvSpPr txBox="1"/>
          <p:nvPr/>
        </p:nvSpPr>
        <p:spPr>
          <a:xfrm>
            <a:off x="8934400" y="5445224"/>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charset="-122"/>
                <a:ea typeface="微软雅黑" panose="020B050302020402020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5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568069" y="1645428"/>
            <a:ext cx="3311937" cy="1826689"/>
            <a:chOff x="1416744" y="2317229"/>
            <a:chExt cx="2996094" cy="1826689"/>
          </a:xfrm>
        </p:grpSpPr>
        <p:sp>
          <p:nvSpPr>
            <p:cNvPr id="6" name="矩形 5"/>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7"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8" name="组合 7"/>
          <p:cNvGrpSpPr/>
          <p:nvPr/>
        </p:nvGrpSpPr>
        <p:grpSpPr>
          <a:xfrm>
            <a:off x="1594968" y="1818921"/>
            <a:ext cx="1376200" cy="1430501"/>
            <a:chOff x="-2599398" y="-969305"/>
            <a:chExt cx="2471811" cy="2569006"/>
          </a:xfrm>
        </p:grpSpPr>
        <p:grpSp>
          <p:nvGrpSpPr>
            <p:cNvPr id="9" name="组合 8"/>
            <p:cNvGrpSpPr/>
            <p:nvPr/>
          </p:nvGrpSpPr>
          <p:grpSpPr>
            <a:xfrm rot="1825908">
              <a:off x="-2599398" y="-833675"/>
              <a:ext cx="858726" cy="663275"/>
              <a:chOff x="844200" y="2427892"/>
              <a:chExt cx="920048" cy="710640"/>
            </a:xfrm>
          </p:grpSpPr>
          <p:sp>
            <p:nvSpPr>
              <p:cNvPr id="15" name="圆角矩形 14"/>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16"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2"/>
                    </a:solidFill>
                    <a:latin typeface="+mn-ea"/>
                    <a:cs typeface="+mn-ea"/>
                  </a:rPr>
                  <a:t>1</a:t>
                </a:r>
                <a:endParaRPr lang="zh-CN" altLang="en-US" dirty="0">
                  <a:solidFill>
                    <a:schemeClr val="accent2"/>
                  </a:solidFill>
                  <a:latin typeface="+mn-ea"/>
                  <a:cs typeface="+mn-ea"/>
                </a:endParaRPr>
              </a:p>
            </p:txBody>
          </p:sp>
        </p:grpSp>
        <p:sp>
          <p:nvSpPr>
            <p:cNvPr id="10"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1"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2"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3"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14"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17" name="组合 16"/>
          <p:cNvGrpSpPr/>
          <p:nvPr/>
        </p:nvGrpSpPr>
        <p:grpSpPr>
          <a:xfrm>
            <a:off x="7135119" y="1645428"/>
            <a:ext cx="3311937" cy="1826689"/>
            <a:chOff x="1416744" y="2317229"/>
            <a:chExt cx="2996094" cy="1826689"/>
          </a:xfrm>
        </p:grpSpPr>
        <p:sp>
          <p:nvSpPr>
            <p:cNvPr id="18" name="矩形 17"/>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9"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20" name="组合 19"/>
          <p:cNvGrpSpPr/>
          <p:nvPr/>
        </p:nvGrpSpPr>
        <p:grpSpPr>
          <a:xfrm>
            <a:off x="6162018" y="1818921"/>
            <a:ext cx="1376200" cy="1430501"/>
            <a:chOff x="-2599398" y="-969305"/>
            <a:chExt cx="2471811" cy="2569006"/>
          </a:xfrm>
        </p:grpSpPr>
        <p:grpSp>
          <p:nvGrpSpPr>
            <p:cNvPr id="21" name="组合 20"/>
            <p:cNvGrpSpPr/>
            <p:nvPr/>
          </p:nvGrpSpPr>
          <p:grpSpPr>
            <a:xfrm rot="1825908">
              <a:off x="-2599398" y="-833675"/>
              <a:ext cx="858726" cy="663275"/>
              <a:chOff x="844200" y="2427892"/>
              <a:chExt cx="920048" cy="710640"/>
            </a:xfrm>
          </p:grpSpPr>
          <p:sp>
            <p:nvSpPr>
              <p:cNvPr id="27" name="圆角矩形 26"/>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28"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1"/>
                    </a:solidFill>
                    <a:latin typeface="+mn-ea"/>
                    <a:cs typeface="+mn-ea"/>
                  </a:rPr>
                  <a:t>2</a:t>
                </a:r>
                <a:endParaRPr lang="zh-CN" altLang="en-US" dirty="0">
                  <a:solidFill>
                    <a:schemeClr val="accent1"/>
                  </a:solidFill>
                  <a:latin typeface="+mn-ea"/>
                  <a:cs typeface="+mn-ea"/>
                </a:endParaRPr>
              </a:p>
            </p:txBody>
          </p:sp>
        </p:grpSp>
        <p:sp>
          <p:nvSpPr>
            <p:cNvPr id="22"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3"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4"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5"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26"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29" name="组合 28"/>
          <p:cNvGrpSpPr/>
          <p:nvPr/>
        </p:nvGrpSpPr>
        <p:grpSpPr>
          <a:xfrm>
            <a:off x="2568069" y="3906568"/>
            <a:ext cx="3311937" cy="1826689"/>
            <a:chOff x="1416744" y="2317229"/>
            <a:chExt cx="2996094" cy="1826689"/>
          </a:xfrm>
        </p:grpSpPr>
        <p:sp>
          <p:nvSpPr>
            <p:cNvPr id="30" name="矩形 29"/>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1"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32" name="组合 31"/>
          <p:cNvGrpSpPr/>
          <p:nvPr/>
        </p:nvGrpSpPr>
        <p:grpSpPr>
          <a:xfrm>
            <a:off x="1594968" y="4080060"/>
            <a:ext cx="1376201" cy="1430501"/>
            <a:chOff x="-2599398" y="-969305"/>
            <a:chExt cx="2471813" cy="2569006"/>
          </a:xfrm>
        </p:grpSpPr>
        <p:grpSp>
          <p:nvGrpSpPr>
            <p:cNvPr id="33" name="组合 32"/>
            <p:cNvGrpSpPr/>
            <p:nvPr/>
          </p:nvGrpSpPr>
          <p:grpSpPr>
            <a:xfrm rot="1825908">
              <a:off x="-2599398" y="-833675"/>
              <a:ext cx="858726" cy="663275"/>
              <a:chOff x="844200" y="2427892"/>
              <a:chExt cx="920048" cy="710640"/>
            </a:xfrm>
          </p:grpSpPr>
          <p:sp>
            <p:nvSpPr>
              <p:cNvPr id="39" name="圆角矩形 38"/>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40"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3"/>
                    </a:solidFill>
                    <a:latin typeface="+mn-ea"/>
                    <a:cs typeface="+mn-ea"/>
                  </a:rPr>
                  <a:t>3</a:t>
                </a:r>
                <a:endParaRPr lang="zh-CN" altLang="en-US" dirty="0">
                  <a:solidFill>
                    <a:schemeClr val="accent3"/>
                  </a:solidFill>
                  <a:latin typeface="+mn-ea"/>
                  <a:cs typeface="+mn-ea"/>
                </a:endParaRPr>
              </a:p>
            </p:txBody>
          </p:sp>
        </p:grpSp>
        <p:sp>
          <p:nvSpPr>
            <p:cNvPr id="34" name="等腰三角形 6"/>
            <p:cNvSpPr/>
            <p:nvPr/>
          </p:nvSpPr>
          <p:spPr>
            <a:xfrm rot="5400000">
              <a:off x="-1652385" y="-393748"/>
              <a:ext cx="1631705"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5"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6"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7"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38"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41" name="组合 40"/>
          <p:cNvGrpSpPr/>
          <p:nvPr/>
        </p:nvGrpSpPr>
        <p:grpSpPr>
          <a:xfrm>
            <a:off x="7135119" y="3906568"/>
            <a:ext cx="3311937" cy="1826689"/>
            <a:chOff x="1416744" y="2317229"/>
            <a:chExt cx="2996094" cy="1826689"/>
          </a:xfrm>
        </p:grpSpPr>
        <p:sp>
          <p:nvSpPr>
            <p:cNvPr id="42" name="矩形 41"/>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3"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44" name="组合 43"/>
          <p:cNvGrpSpPr/>
          <p:nvPr/>
        </p:nvGrpSpPr>
        <p:grpSpPr>
          <a:xfrm>
            <a:off x="6162018" y="4080060"/>
            <a:ext cx="1376200" cy="1430501"/>
            <a:chOff x="-2599398" y="-969305"/>
            <a:chExt cx="2471811" cy="2569006"/>
          </a:xfrm>
        </p:grpSpPr>
        <p:grpSp>
          <p:nvGrpSpPr>
            <p:cNvPr id="45" name="组合 44"/>
            <p:cNvGrpSpPr/>
            <p:nvPr/>
          </p:nvGrpSpPr>
          <p:grpSpPr>
            <a:xfrm rot="1825908">
              <a:off x="-2599398" y="-833675"/>
              <a:ext cx="858726" cy="663275"/>
              <a:chOff x="844200" y="2427892"/>
              <a:chExt cx="920048" cy="710640"/>
            </a:xfrm>
          </p:grpSpPr>
          <p:sp>
            <p:nvSpPr>
              <p:cNvPr id="51" name="圆角矩形 50"/>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52"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4"/>
                    </a:solidFill>
                    <a:latin typeface="+mn-ea"/>
                    <a:cs typeface="+mn-ea"/>
                  </a:rPr>
                  <a:t>4</a:t>
                </a:r>
                <a:endParaRPr lang="zh-CN" altLang="en-US" dirty="0">
                  <a:solidFill>
                    <a:schemeClr val="accent4"/>
                  </a:solidFill>
                  <a:latin typeface="+mn-ea"/>
                  <a:cs typeface="+mn-ea"/>
                </a:endParaRPr>
              </a:p>
            </p:txBody>
          </p:sp>
        </p:grpSp>
        <p:sp>
          <p:nvSpPr>
            <p:cNvPr id="46"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7"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8"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9"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1" fmla="*/ 1417657 w 1417657"/>
                <a:gd name="connsiteY0-2" fmla="*/ 1148021 h 1255896"/>
                <a:gd name="connsiteX1-3" fmla="*/ 1355376 w 1417657"/>
                <a:gd name="connsiteY1-4" fmla="*/ 1255896 h 1255896"/>
                <a:gd name="connsiteX2-5" fmla="*/ 62282 w 1417657"/>
                <a:gd name="connsiteY2-6" fmla="*/ 1255896 h 1255896"/>
                <a:gd name="connsiteX3-7" fmla="*/ 0 w 1417657"/>
                <a:gd name="connsiteY3-8" fmla="*/ 1148022 h 1255896"/>
                <a:gd name="connsiteX4-9" fmla="*/ 646118 w 1417657"/>
                <a:gd name="connsiteY4-10" fmla="*/ 34026 h 1255896"/>
                <a:gd name="connsiteX5-11" fmla="*/ 771540 w 1417657"/>
                <a:gd name="connsiteY5-12" fmla="*/ 34026 h 1255896"/>
                <a:gd name="connsiteX6-13" fmla="*/ 1417657 w 1417657"/>
                <a:gd name="connsiteY6-14" fmla="*/ 1148021 h 1255896"/>
                <a:gd name="connsiteX0-15" fmla="*/ 1417657 w 1417657"/>
                <a:gd name="connsiteY0-16" fmla="*/ 1145256 h 1253131"/>
                <a:gd name="connsiteX1-17" fmla="*/ 1355376 w 1417657"/>
                <a:gd name="connsiteY1-18" fmla="*/ 1253131 h 1253131"/>
                <a:gd name="connsiteX2-19" fmla="*/ 62282 w 1417657"/>
                <a:gd name="connsiteY2-20" fmla="*/ 1253131 h 1253131"/>
                <a:gd name="connsiteX3-21" fmla="*/ 0 w 1417657"/>
                <a:gd name="connsiteY3-22" fmla="*/ 1145257 h 1253131"/>
                <a:gd name="connsiteX4-23" fmla="*/ 646118 w 1417657"/>
                <a:gd name="connsiteY4-24" fmla="*/ 31261 h 1253131"/>
                <a:gd name="connsiteX5-25" fmla="*/ 771540 w 1417657"/>
                <a:gd name="connsiteY5-26" fmla="*/ 31261 h 1253131"/>
                <a:gd name="connsiteX6-27" fmla="*/ 1417657 w 1417657"/>
                <a:gd name="connsiteY6-28" fmla="*/ 1145256 h 1253131"/>
                <a:gd name="connsiteX0-29" fmla="*/ 1422255 w 1422255"/>
                <a:gd name="connsiteY0-30" fmla="*/ 1145256 h 1253131"/>
                <a:gd name="connsiteX1-31" fmla="*/ 1359974 w 1422255"/>
                <a:gd name="connsiteY1-32" fmla="*/ 1253131 h 1253131"/>
                <a:gd name="connsiteX2-33" fmla="*/ 66880 w 1422255"/>
                <a:gd name="connsiteY2-34" fmla="*/ 1253131 h 1253131"/>
                <a:gd name="connsiteX3-35" fmla="*/ 4598 w 1422255"/>
                <a:gd name="connsiteY3-36" fmla="*/ 1145257 h 1253131"/>
                <a:gd name="connsiteX4-37" fmla="*/ 650716 w 1422255"/>
                <a:gd name="connsiteY4-38" fmla="*/ 31261 h 1253131"/>
                <a:gd name="connsiteX5-39" fmla="*/ 776138 w 1422255"/>
                <a:gd name="connsiteY5-40" fmla="*/ 31261 h 1253131"/>
                <a:gd name="connsiteX6-41" fmla="*/ 1422255 w 1422255"/>
                <a:gd name="connsiteY6-42" fmla="*/ 1145256 h 1253131"/>
                <a:gd name="connsiteX0-43" fmla="*/ 1426204 w 1426204"/>
                <a:gd name="connsiteY0-44" fmla="*/ 1145256 h 1253131"/>
                <a:gd name="connsiteX1-45" fmla="*/ 1363923 w 1426204"/>
                <a:gd name="connsiteY1-46" fmla="*/ 1253131 h 1253131"/>
                <a:gd name="connsiteX2-47" fmla="*/ 70829 w 1426204"/>
                <a:gd name="connsiteY2-48" fmla="*/ 1253131 h 1253131"/>
                <a:gd name="connsiteX3-49" fmla="*/ 8547 w 1426204"/>
                <a:gd name="connsiteY3-50" fmla="*/ 1145257 h 1253131"/>
                <a:gd name="connsiteX4-51" fmla="*/ 654665 w 1426204"/>
                <a:gd name="connsiteY4-52" fmla="*/ 31261 h 1253131"/>
                <a:gd name="connsiteX5-53" fmla="*/ 780087 w 1426204"/>
                <a:gd name="connsiteY5-54" fmla="*/ 31261 h 1253131"/>
                <a:gd name="connsiteX6-55" fmla="*/ 1426204 w 1426204"/>
                <a:gd name="connsiteY6-56" fmla="*/ 1145256 h 1253131"/>
                <a:gd name="connsiteX0-57" fmla="*/ 1429268 w 1429268"/>
                <a:gd name="connsiteY0-58" fmla="*/ 1145256 h 1253131"/>
                <a:gd name="connsiteX1-59" fmla="*/ 1366987 w 1429268"/>
                <a:gd name="connsiteY1-60" fmla="*/ 1253131 h 1253131"/>
                <a:gd name="connsiteX2-61" fmla="*/ 73893 w 1429268"/>
                <a:gd name="connsiteY2-62" fmla="*/ 1253131 h 1253131"/>
                <a:gd name="connsiteX3-63" fmla="*/ 11611 w 1429268"/>
                <a:gd name="connsiteY3-64" fmla="*/ 1145257 h 1253131"/>
                <a:gd name="connsiteX4-65" fmla="*/ 657729 w 1429268"/>
                <a:gd name="connsiteY4-66" fmla="*/ 31261 h 1253131"/>
                <a:gd name="connsiteX5-67" fmla="*/ 783151 w 1429268"/>
                <a:gd name="connsiteY5-68" fmla="*/ 31261 h 1253131"/>
                <a:gd name="connsiteX6-69" fmla="*/ 1429268 w 1429268"/>
                <a:gd name="connsiteY6-70" fmla="*/ 1145256 h 1253131"/>
                <a:gd name="connsiteX0-71" fmla="*/ 1429268 w 1435433"/>
                <a:gd name="connsiteY0-72" fmla="*/ 1145256 h 1253131"/>
                <a:gd name="connsiteX1-73" fmla="*/ 1366987 w 1435433"/>
                <a:gd name="connsiteY1-74" fmla="*/ 1253131 h 1253131"/>
                <a:gd name="connsiteX2-75" fmla="*/ 73893 w 1435433"/>
                <a:gd name="connsiteY2-76" fmla="*/ 1253131 h 1253131"/>
                <a:gd name="connsiteX3-77" fmla="*/ 11611 w 1435433"/>
                <a:gd name="connsiteY3-78" fmla="*/ 1145257 h 1253131"/>
                <a:gd name="connsiteX4-79" fmla="*/ 657729 w 1435433"/>
                <a:gd name="connsiteY4-80" fmla="*/ 31261 h 1253131"/>
                <a:gd name="connsiteX5-81" fmla="*/ 783151 w 1435433"/>
                <a:gd name="connsiteY5-82" fmla="*/ 31261 h 1253131"/>
                <a:gd name="connsiteX6-83" fmla="*/ 1429268 w 1435433"/>
                <a:gd name="connsiteY6-84" fmla="*/ 1145256 h 1253131"/>
                <a:gd name="connsiteX0-85" fmla="*/ 1429268 w 1438819"/>
                <a:gd name="connsiteY0-86" fmla="*/ 1145256 h 1253131"/>
                <a:gd name="connsiteX1-87" fmla="*/ 1366987 w 1438819"/>
                <a:gd name="connsiteY1-88" fmla="*/ 1253131 h 1253131"/>
                <a:gd name="connsiteX2-89" fmla="*/ 73893 w 1438819"/>
                <a:gd name="connsiteY2-90" fmla="*/ 1253131 h 1253131"/>
                <a:gd name="connsiteX3-91" fmla="*/ 11611 w 1438819"/>
                <a:gd name="connsiteY3-92" fmla="*/ 1145257 h 1253131"/>
                <a:gd name="connsiteX4-93" fmla="*/ 657729 w 1438819"/>
                <a:gd name="connsiteY4-94" fmla="*/ 31261 h 1253131"/>
                <a:gd name="connsiteX5-95" fmla="*/ 783151 w 1438819"/>
                <a:gd name="connsiteY5-96" fmla="*/ 31261 h 1253131"/>
                <a:gd name="connsiteX6-97" fmla="*/ 1429268 w 1438819"/>
                <a:gd name="connsiteY6-98" fmla="*/ 1145256 h 1253131"/>
                <a:gd name="connsiteX0-99" fmla="*/ 1429268 w 1439817"/>
                <a:gd name="connsiteY0-100" fmla="*/ 1145256 h 1253131"/>
                <a:gd name="connsiteX1-101" fmla="*/ 1366987 w 1439817"/>
                <a:gd name="connsiteY1-102" fmla="*/ 1253131 h 1253131"/>
                <a:gd name="connsiteX2-103" fmla="*/ 73893 w 1439817"/>
                <a:gd name="connsiteY2-104" fmla="*/ 1253131 h 1253131"/>
                <a:gd name="connsiteX3-105" fmla="*/ 11611 w 1439817"/>
                <a:gd name="connsiteY3-106" fmla="*/ 1145257 h 1253131"/>
                <a:gd name="connsiteX4-107" fmla="*/ 657729 w 1439817"/>
                <a:gd name="connsiteY4-108" fmla="*/ 31261 h 1253131"/>
                <a:gd name="connsiteX5-109" fmla="*/ 783151 w 1439817"/>
                <a:gd name="connsiteY5-110" fmla="*/ 31261 h 1253131"/>
                <a:gd name="connsiteX6-111" fmla="*/ 1429268 w 1439817"/>
                <a:gd name="connsiteY6-112" fmla="*/ 1145256 h 1253131"/>
                <a:gd name="connsiteX0-113" fmla="*/ 1429268 w 1442096"/>
                <a:gd name="connsiteY0-114" fmla="*/ 1145256 h 1253131"/>
                <a:gd name="connsiteX1-115" fmla="*/ 1366987 w 1442096"/>
                <a:gd name="connsiteY1-116" fmla="*/ 1253131 h 1253131"/>
                <a:gd name="connsiteX2-117" fmla="*/ 73893 w 1442096"/>
                <a:gd name="connsiteY2-118" fmla="*/ 1253131 h 1253131"/>
                <a:gd name="connsiteX3-119" fmla="*/ 11611 w 1442096"/>
                <a:gd name="connsiteY3-120" fmla="*/ 1145257 h 1253131"/>
                <a:gd name="connsiteX4-121" fmla="*/ 657729 w 1442096"/>
                <a:gd name="connsiteY4-122" fmla="*/ 31261 h 1253131"/>
                <a:gd name="connsiteX5-123" fmla="*/ 783151 w 1442096"/>
                <a:gd name="connsiteY5-124" fmla="*/ 31261 h 1253131"/>
                <a:gd name="connsiteX6-125" fmla="*/ 1429268 w 1442096"/>
                <a:gd name="connsiteY6-126" fmla="*/ 1145256 h 1253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50"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3000" t="-7000" r="-13000" b="-7000"/>
          </a:stretch>
        </a:blipFill>
        <a:effectLst/>
      </p:bgPr>
    </p:bg>
    <p:spTree>
      <p:nvGrpSpPr>
        <p:cNvPr id="1" name=""/>
        <p:cNvGrpSpPr/>
        <p:nvPr/>
      </p:nvGrpSpPr>
      <p:grpSpPr>
        <a:xfrm>
          <a:off x="0" y="0"/>
          <a:ext cx="0" cy="0"/>
          <a:chOff x="0" y="0"/>
          <a:chExt cx="0" cy="0"/>
        </a:xfrm>
      </p:grpSpPr>
      <p:sp>
        <p:nvSpPr>
          <p:cNvPr id="2" name="矩形 1"/>
          <p:cNvSpPr/>
          <p:nvPr/>
        </p:nvSpPr>
        <p:spPr>
          <a:xfrm>
            <a:off x="0" y="0"/>
            <a:ext cx="7510072" cy="6858000"/>
          </a:xfrm>
          <a:prstGeom prst="rect">
            <a:avLst/>
          </a:prstGeom>
          <a:solidFill>
            <a:srgbClr val="60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Rectangle 3"/>
          <p:cNvSpPr txBox="1">
            <a:spLocks noChangeArrowheads="1"/>
          </p:cNvSpPr>
          <p:nvPr/>
        </p:nvSpPr>
        <p:spPr bwMode="auto">
          <a:xfrm>
            <a:off x="8445334" y="1002608"/>
            <a:ext cx="1720134" cy="6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4400" b="1">
                <a:solidFill>
                  <a:schemeClr val="bg1"/>
                </a:solidFill>
              </a:rPr>
              <a:t>目录</a:t>
            </a:r>
            <a:endParaRPr lang="zh-CN" altLang="en-US" sz="4400" b="1">
              <a:solidFill>
                <a:schemeClr val="bg1"/>
              </a:solidFill>
            </a:endParaRPr>
          </a:p>
        </p:txBody>
      </p:sp>
      <p:sp>
        <p:nvSpPr>
          <p:cNvPr id="62" name="Text Box 5"/>
          <p:cNvSpPr txBox="1">
            <a:spLocks noChangeArrowheads="1"/>
          </p:cNvSpPr>
          <p:nvPr/>
        </p:nvSpPr>
        <p:spPr bwMode="auto">
          <a:xfrm>
            <a:off x="8358261" y="1561190"/>
            <a:ext cx="189428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a:solidFill>
                  <a:schemeClr val="bg1"/>
                </a:solidFill>
              </a:rPr>
              <a:t>C</a:t>
            </a:r>
            <a:r>
              <a:rPr lang="zh-CN" altLang="en-US" sz="3200">
                <a:solidFill>
                  <a:schemeClr val="bg1"/>
                </a:solidFill>
              </a:rPr>
              <a:t>ontents</a:t>
            </a:r>
            <a:endParaRPr lang="zh-CN" altLang="en-US" sz="3200">
              <a:solidFill>
                <a:schemeClr val="bg1"/>
              </a:solidFill>
            </a:endParaRPr>
          </a:p>
        </p:txBody>
      </p:sp>
      <p:grpSp>
        <p:nvGrpSpPr>
          <p:cNvPr id="63" name="组合 62"/>
          <p:cNvGrpSpPr/>
          <p:nvPr/>
        </p:nvGrpSpPr>
        <p:grpSpPr>
          <a:xfrm>
            <a:off x="1511324" y="1385322"/>
            <a:ext cx="4900899" cy="910545"/>
            <a:chOff x="5185455" y="2389899"/>
            <a:chExt cx="4900899" cy="910545"/>
          </a:xfrm>
        </p:grpSpPr>
        <p:sp>
          <p:nvSpPr>
            <p:cNvPr id="64" name="椭圆 63"/>
            <p:cNvSpPr/>
            <p:nvPr/>
          </p:nvSpPr>
          <p:spPr>
            <a:xfrm>
              <a:off x="5185455" y="2389899"/>
              <a:ext cx="910545" cy="91054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bg1"/>
                  </a:solidFill>
                </a:rPr>
                <a:t>01</a:t>
              </a:r>
              <a:endParaRPr lang="zh-CN" altLang="en-US" sz="3200" dirty="0">
                <a:solidFill>
                  <a:schemeClr val="bg1"/>
                </a:solidFill>
              </a:endParaRPr>
            </a:p>
          </p:txBody>
        </p:sp>
        <p:grpSp>
          <p:nvGrpSpPr>
            <p:cNvPr id="65" name="组合 64"/>
            <p:cNvGrpSpPr/>
            <p:nvPr/>
          </p:nvGrpSpPr>
          <p:grpSpPr>
            <a:xfrm>
              <a:off x="6110513" y="2500056"/>
              <a:ext cx="3975841" cy="690231"/>
              <a:chOff x="6110513" y="2600325"/>
              <a:chExt cx="3975841" cy="690231"/>
            </a:xfrm>
          </p:grpSpPr>
          <p:sp>
            <p:nvSpPr>
              <p:cNvPr id="66" name="文本框 65"/>
              <p:cNvSpPr txBox="1"/>
              <p:nvPr/>
            </p:nvSpPr>
            <p:spPr>
              <a:xfrm>
                <a:off x="6110513" y="2600325"/>
                <a:ext cx="3775393" cy="523220"/>
              </a:xfrm>
              <a:prstGeom prst="rect">
                <a:avLst/>
              </a:prstGeom>
              <a:noFill/>
            </p:spPr>
            <p:txBody>
              <a:bodyPr wrap="none" rtlCol="0">
                <a:spAutoFit/>
              </a:bodyPr>
              <a:lstStyle/>
              <a:p>
                <a:r>
                  <a:rPr lang="zh-CN" altLang="en-US" sz="2800" dirty="0" smtClean="0">
                    <a:solidFill>
                      <a:schemeClr val="bg1"/>
                    </a:solidFill>
                    <a:latin typeface="冬青黑体简体中文" panose="020B0300000000000000" pitchFamily="34" charset="-122"/>
                    <a:ea typeface="冬青黑体简体中文" panose="020B0300000000000000" pitchFamily="34" charset="-122"/>
                  </a:rPr>
                  <a:t>这里输入你的标题文字</a:t>
                </a:r>
                <a:endParaRPr lang="zh-CN" altLang="en-US" sz="2800" dirty="0">
                  <a:solidFill>
                    <a:schemeClr val="bg1"/>
                  </a:solidFill>
                  <a:latin typeface="冬青黑体简体中文" panose="020B0300000000000000" pitchFamily="34" charset="-122"/>
                  <a:ea typeface="冬青黑体简体中文" panose="020B0300000000000000" pitchFamily="34" charset="-122"/>
                </a:endParaRPr>
              </a:p>
            </p:txBody>
          </p:sp>
          <p:sp>
            <p:nvSpPr>
              <p:cNvPr id="67" name="矩形 66"/>
              <p:cNvSpPr/>
              <p:nvPr/>
            </p:nvSpPr>
            <p:spPr>
              <a:xfrm>
                <a:off x="6129117" y="3013557"/>
                <a:ext cx="3957237" cy="276999"/>
              </a:xfrm>
              <a:prstGeom prst="rect">
                <a:avLst/>
              </a:prstGeom>
            </p:spPr>
            <p:txBody>
              <a:bodyPr wrap="none">
                <a:spAutoFit/>
              </a:bodyPr>
              <a:lstStyle/>
              <a:p>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 </a:t>
                </a:r>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a:t>
                </a:r>
                <a:endParaRPr lang="da-DK" altLang="zh-CN" sz="1200" dirty="0">
                  <a:solidFill>
                    <a:schemeClr val="bg1"/>
                  </a:solidFill>
                  <a:cs typeface="Times New Roman" panose="02020603050405020304" pitchFamily="18" charset="0"/>
                </a:endParaRPr>
              </a:p>
            </p:txBody>
          </p:sp>
        </p:grpSp>
      </p:grpSp>
      <p:grpSp>
        <p:nvGrpSpPr>
          <p:cNvPr id="68" name="组合 67"/>
          <p:cNvGrpSpPr/>
          <p:nvPr/>
        </p:nvGrpSpPr>
        <p:grpSpPr>
          <a:xfrm>
            <a:off x="1511324" y="2519570"/>
            <a:ext cx="4900899" cy="910545"/>
            <a:chOff x="5185455" y="2389899"/>
            <a:chExt cx="4900899" cy="910545"/>
          </a:xfrm>
        </p:grpSpPr>
        <p:sp>
          <p:nvSpPr>
            <p:cNvPr id="69" name="椭圆 68"/>
            <p:cNvSpPr/>
            <p:nvPr/>
          </p:nvSpPr>
          <p:spPr>
            <a:xfrm>
              <a:off x="5185455" y="2389899"/>
              <a:ext cx="910545" cy="91054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bg1"/>
                  </a:solidFill>
                </a:rPr>
                <a:t>02</a:t>
              </a:r>
              <a:endParaRPr lang="zh-CN" altLang="en-US" sz="3200" dirty="0">
                <a:solidFill>
                  <a:schemeClr val="bg1"/>
                </a:solidFill>
              </a:endParaRPr>
            </a:p>
          </p:txBody>
        </p:sp>
        <p:grpSp>
          <p:nvGrpSpPr>
            <p:cNvPr id="70" name="组合 69"/>
            <p:cNvGrpSpPr/>
            <p:nvPr/>
          </p:nvGrpSpPr>
          <p:grpSpPr>
            <a:xfrm>
              <a:off x="6110513" y="2500056"/>
              <a:ext cx="3975841" cy="690231"/>
              <a:chOff x="6110513" y="2600325"/>
              <a:chExt cx="3975841" cy="690231"/>
            </a:xfrm>
          </p:grpSpPr>
          <p:sp>
            <p:nvSpPr>
              <p:cNvPr id="71" name="文本框 70"/>
              <p:cNvSpPr txBox="1"/>
              <p:nvPr/>
            </p:nvSpPr>
            <p:spPr>
              <a:xfrm>
                <a:off x="6110513" y="2600325"/>
                <a:ext cx="3775393" cy="523220"/>
              </a:xfrm>
              <a:prstGeom prst="rect">
                <a:avLst/>
              </a:prstGeom>
              <a:noFill/>
            </p:spPr>
            <p:txBody>
              <a:bodyPr wrap="none" rtlCol="0">
                <a:spAutoFit/>
              </a:bodyPr>
              <a:lstStyle/>
              <a:p>
                <a:r>
                  <a:rPr lang="zh-CN" altLang="en-US" sz="2800" dirty="0" smtClean="0">
                    <a:solidFill>
                      <a:schemeClr val="bg1"/>
                    </a:solidFill>
                    <a:latin typeface="冬青黑体简体中文" panose="020B0300000000000000" pitchFamily="34" charset="-122"/>
                    <a:ea typeface="冬青黑体简体中文" panose="020B0300000000000000" pitchFamily="34" charset="-122"/>
                  </a:rPr>
                  <a:t>这里输入你的标题文字</a:t>
                </a:r>
                <a:endParaRPr lang="zh-CN" altLang="en-US" sz="2800" dirty="0">
                  <a:solidFill>
                    <a:schemeClr val="bg1"/>
                  </a:solidFill>
                  <a:latin typeface="冬青黑体简体中文" panose="020B0300000000000000" pitchFamily="34" charset="-122"/>
                  <a:ea typeface="冬青黑体简体中文" panose="020B0300000000000000" pitchFamily="34" charset="-122"/>
                </a:endParaRPr>
              </a:p>
            </p:txBody>
          </p:sp>
          <p:sp>
            <p:nvSpPr>
              <p:cNvPr id="72" name="矩形 71"/>
              <p:cNvSpPr/>
              <p:nvPr/>
            </p:nvSpPr>
            <p:spPr>
              <a:xfrm>
                <a:off x="6129117" y="3013557"/>
                <a:ext cx="3957237" cy="276999"/>
              </a:xfrm>
              <a:prstGeom prst="rect">
                <a:avLst/>
              </a:prstGeom>
            </p:spPr>
            <p:txBody>
              <a:bodyPr wrap="none">
                <a:spAutoFit/>
              </a:bodyPr>
              <a:lstStyle/>
              <a:p>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 </a:t>
                </a:r>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a:t>
                </a:r>
                <a:endParaRPr lang="da-DK" altLang="zh-CN" sz="1200" dirty="0">
                  <a:solidFill>
                    <a:schemeClr val="bg1"/>
                  </a:solidFill>
                  <a:cs typeface="Times New Roman" panose="02020603050405020304" pitchFamily="18" charset="0"/>
                </a:endParaRPr>
              </a:p>
            </p:txBody>
          </p:sp>
        </p:grpSp>
      </p:grpSp>
      <p:grpSp>
        <p:nvGrpSpPr>
          <p:cNvPr id="73" name="组合 72"/>
          <p:cNvGrpSpPr/>
          <p:nvPr/>
        </p:nvGrpSpPr>
        <p:grpSpPr>
          <a:xfrm>
            <a:off x="1511324" y="3653818"/>
            <a:ext cx="4900899" cy="910545"/>
            <a:chOff x="5185455" y="2389899"/>
            <a:chExt cx="4900899" cy="910545"/>
          </a:xfrm>
        </p:grpSpPr>
        <p:sp>
          <p:nvSpPr>
            <p:cNvPr id="74" name="椭圆 73"/>
            <p:cNvSpPr/>
            <p:nvPr/>
          </p:nvSpPr>
          <p:spPr>
            <a:xfrm>
              <a:off x="5185455" y="2389899"/>
              <a:ext cx="910545" cy="91054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bg1"/>
                  </a:solidFill>
                </a:rPr>
                <a:t>03</a:t>
              </a:r>
              <a:endParaRPr lang="zh-CN" altLang="en-US" sz="3200" dirty="0">
                <a:solidFill>
                  <a:schemeClr val="bg1"/>
                </a:solidFill>
              </a:endParaRPr>
            </a:p>
          </p:txBody>
        </p:sp>
        <p:grpSp>
          <p:nvGrpSpPr>
            <p:cNvPr id="75" name="组合 74"/>
            <p:cNvGrpSpPr/>
            <p:nvPr/>
          </p:nvGrpSpPr>
          <p:grpSpPr>
            <a:xfrm>
              <a:off x="6110513" y="2500056"/>
              <a:ext cx="3975841" cy="690231"/>
              <a:chOff x="6110513" y="2600325"/>
              <a:chExt cx="3975841" cy="690231"/>
            </a:xfrm>
          </p:grpSpPr>
          <p:sp>
            <p:nvSpPr>
              <p:cNvPr id="76" name="文本框 75"/>
              <p:cNvSpPr txBox="1"/>
              <p:nvPr/>
            </p:nvSpPr>
            <p:spPr>
              <a:xfrm>
                <a:off x="6110513" y="2600325"/>
                <a:ext cx="3775393" cy="523220"/>
              </a:xfrm>
              <a:prstGeom prst="rect">
                <a:avLst/>
              </a:prstGeom>
              <a:noFill/>
            </p:spPr>
            <p:txBody>
              <a:bodyPr wrap="none" rtlCol="0">
                <a:spAutoFit/>
              </a:bodyPr>
              <a:lstStyle/>
              <a:p>
                <a:r>
                  <a:rPr lang="zh-CN" altLang="en-US" sz="2800" dirty="0" smtClean="0">
                    <a:solidFill>
                      <a:schemeClr val="bg1"/>
                    </a:solidFill>
                    <a:latin typeface="冬青黑体简体中文" panose="020B0300000000000000" pitchFamily="34" charset="-122"/>
                    <a:ea typeface="冬青黑体简体中文" panose="020B0300000000000000" pitchFamily="34" charset="-122"/>
                  </a:rPr>
                  <a:t>这里输入你的标题文字</a:t>
                </a:r>
                <a:endParaRPr lang="zh-CN" altLang="en-US" sz="2800" dirty="0">
                  <a:solidFill>
                    <a:schemeClr val="bg1"/>
                  </a:solidFill>
                  <a:latin typeface="冬青黑体简体中文" panose="020B0300000000000000" pitchFamily="34" charset="-122"/>
                  <a:ea typeface="冬青黑体简体中文" panose="020B0300000000000000" pitchFamily="34" charset="-122"/>
                </a:endParaRPr>
              </a:p>
            </p:txBody>
          </p:sp>
          <p:sp>
            <p:nvSpPr>
              <p:cNvPr id="77" name="矩形 76"/>
              <p:cNvSpPr/>
              <p:nvPr/>
            </p:nvSpPr>
            <p:spPr>
              <a:xfrm>
                <a:off x="6129117" y="3013557"/>
                <a:ext cx="3957237" cy="276999"/>
              </a:xfrm>
              <a:prstGeom prst="rect">
                <a:avLst/>
              </a:prstGeom>
            </p:spPr>
            <p:txBody>
              <a:bodyPr wrap="none">
                <a:spAutoFit/>
              </a:bodyPr>
              <a:lstStyle/>
              <a:p>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 </a:t>
                </a:r>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a:t>
                </a:r>
                <a:endParaRPr lang="da-DK" altLang="zh-CN" sz="1200" dirty="0">
                  <a:solidFill>
                    <a:schemeClr val="bg1"/>
                  </a:solidFill>
                  <a:cs typeface="Times New Roman" panose="02020603050405020304" pitchFamily="18" charset="0"/>
                </a:endParaRPr>
              </a:p>
            </p:txBody>
          </p:sp>
        </p:grpSp>
      </p:grpSp>
      <p:grpSp>
        <p:nvGrpSpPr>
          <p:cNvPr id="78" name="组合 77"/>
          <p:cNvGrpSpPr/>
          <p:nvPr/>
        </p:nvGrpSpPr>
        <p:grpSpPr>
          <a:xfrm>
            <a:off x="1511324" y="4788065"/>
            <a:ext cx="4900899" cy="910545"/>
            <a:chOff x="5185455" y="2389899"/>
            <a:chExt cx="4900899" cy="910545"/>
          </a:xfrm>
        </p:grpSpPr>
        <p:sp>
          <p:nvSpPr>
            <p:cNvPr id="79" name="椭圆 78"/>
            <p:cNvSpPr/>
            <p:nvPr/>
          </p:nvSpPr>
          <p:spPr>
            <a:xfrm>
              <a:off x="5185455" y="2389899"/>
              <a:ext cx="910545" cy="91054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bg1"/>
                  </a:solidFill>
                </a:rPr>
                <a:t>04</a:t>
              </a:r>
              <a:endParaRPr lang="zh-CN" altLang="en-US" sz="3200" dirty="0">
                <a:solidFill>
                  <a:schemeClr val="bg1"/>
                </a:solidFill>
              </a:endParaRPr>
            </a:p>
          </p:txBody>
        </p:sp>
        <p:grpSp>
          <p:nvGrpSpPr>
            <p:cNvPr id="80" name="组合 79"/>
            <p:cNvGrpSpPr/>
            <p:nvPr/>
          </p:nvGrpSpPr>
          <p:grpSpPr>
            <a:xfrm>
              <a:off x="6110513" y="2500056"/>
              <a:ext cx="3975841" cy="690231"/>
              <a:chOff x="6110513" y="2600325"/>
              <a:chExt cx="3975841" cy="690231"/>
            </a:xfrm>
          </p:grpSpPr>
          <p:sp>
            <p:nvSpPr>
              <p:cNvPr id="81" name="文本框 80"/>
              <p:cNvSpPr txBox="1"/>
              <p:nvPr/>
            </p:nvSpPr>
            <p:spPr>
              <a:xfrm>
                <a:off x="6110513" y="2600325"/>
                <a:ext cx="3775393" cy="523220"/>
              </a:xfrm>
              <a:prstGeom prst="rect">
                <a:avLst/>
              </a:prstGeom>
              <a:noFill/>
            </p:spPr>
            <p:txBody>
              <a:bodyPr wrap="none" rtlCol="0">
                <a:spAutoFit/>
              </a:bodyPr>
              <a:lstStyle/>
              <a:p>
                <a:r>
                  <a:rPr lang="zh-CN" altLang="en-US" sz="2800" dirty="0" smtClean="0">
                    <a:solidFill>
                      <a:schemeClr val="bg1"/>
                    </a:solidFill>
                    <a:latin typeface="冬青黑体简体中文" panose="020B0300000000000000" pitchFamily="34" charset="-122"/>
                    <a:ea typeface="冬青黑体简体中文" panose="020B0300000000000000" pitchFamily="34" charset="-122"/>
                  </a:rPr>
                  <a:t>这里输入你的标题文字</a:t>
                </a:r>
                <a:endParaRPr lang="zh-CN" altLang="en-US" sz="2800" dirty="0">
                  <a:solidFill>
                    <a:schemeClr val="bg1"/>
                  </a:solidFill>
                  <a:latin typeface="冬青黑体简体中文" panose="020B0300000000000000" pitchFamily="34" charset="-122"/>
                  <a:ea typeface="冬青黑体简体中文" panose="020B0300000000000000" pitchFamily="34" charset="-122"/>
                </a:endParaRPr>
              </a:p>
            </p:txBody>
          </p:sp>
          <p:sp>
            <p:nvSpPr>
              <p:cNvPr id="82" name="矩形 81"/>
              <p:cNvSpPr/>
              <p:nvPr/>
            </p:nvSpPr>
            <p:spPr>
              <a:xfrm>
                <a:off x="6129117" y="3013557"/>
                <a:ext cx="3957237" cy="276999"/>
              </a:xfrm>
              <a:prstGeom prst="rect">
                <a:avLst/>
              </a:prstGeom>
            </p:spPr>
            <p:txBody>
              <a:bodyPr wrap="none">
                <a:spAutoFit/>
              </a:bodyPr>
              <a:lstStyle/>
              <a:p>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 </a:t>
                </a:r>
                <a:r>
                  <a:rPr lang="da-DK" altLang="zh-CN" sz="1200" dirty="0">
                    <a:solidFill>
                      <a:schemeClr val="bg1"/>
                    </a:solidFill>
                    <a:cs typeface="Times New Roman" panose="02020603050405020304" pitchFamily="18" charset="0"/>
                  </a:rPr>
                  <a:t>Lorem ipsum dolor sit </a:t>
                </a:r>
                <a:r>
                  <a:rPr lang="da-DK" altLang="zh-CN" sz="1200" dirty="0" smtClean="0">
                    <a:solidFill>
                      <a:schemeClr val="bg1"/>
                    </a:solidFill>
                    <a:cs typeface="Times New Roman" panose="02020603050405020304" pitchFamily="18" charset="0"/>
                  </a:rPr>
                  <a:t>amet</a:t>
                </a:r>
                <a:endParaRPr lang="da-DK" altLang="zh-CN" sz="1200" dirty="0">
                  <a:solidFill>
                    <a:schemeClr val="bg1"/>
                  </a:solidFill>
                  <a:cs typeface="Times New Roman" panose="02020603050405020304" pitchFamily="18"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300" fill="hold"/>
                                        <p:tgtEl>
                                          <p:spTgt spid="61"/>
                                        </p:tgtEl>
                                        <p:attrNameLst>
                                          <p:attrName>ppt_w</p:attrName>
                                        </p:attrNameLst>
                                      </p:cBhvr>
                                      <p:tavLst>
                                        <p:tav tm="0">
                                          <p:val>
                                            <p:fltVal val="0"/>
                                          </p:val>
                                        </p:tav>
                                        <p:tav tm="100000">
                                          <p:val>
                                            <p:strVal val="#ppt_w"/>
                                          </p:val>
                                        </p:tav>
                                      </p:tavLst>
                                    </p:anim>
                                    <p:anim calcmode="lin" valueType="num">
                                      <p:cBhvr>
                                        <p:cTn id="8" dur="300" fill="hold"/>
                                        <p:tgtEl>
                                          <p:spTgt spid="61"/>
                                        </p:tgtEl>
                                        <p:attrNameLst>
                                          <p:attrName>ppt_h</p:attrName>
                                        </p:attrNameLst>
                                      </p:cBhvr>
                                      <p:tavLst>
                                        <p:tav tm="0">
                                          <p:val>
                                            <p:fltVal val="0"/>
                                          </p:val>
                                        </p:tav>
                                        <p:tav tm="100000">
                                          <p:val>
                                            <p:strVal val="#ppt_h"/>
                                          </p:val>
                                        </p:tav>
                                      </p:tavLst>
                                    </p:anim>
                                    <p:anim calcmode="lin" valueType="num">
                                      <p:cBhvr>
                                        <p:cTn id="9" dur="300" fill="hold"/>
                                        <p:tgtEl>
                                          <p:spTgt spid="61"/>
                                        </p:tgtEl>
                                        <p:attrNameLst>
                                          <p:attrName>style.rotation</p:attrName>
                                        </p:attrNameLst>
                                      </p:cBhvr>
                                      <p:tavLst>
                                        <p:tav tm="0">
                                          <p:val>
                                            <p:fltVal val="90"/>
                                          </p:val>
                                        </p:tav>
                                        <p:tav tm="100000">
                                          <p:val>
                                            <p:fltVal val="0"/>
                                          </p:val>
                                        </p:tav>
                                      </p:tavLst>
                                    </p:anim>
                                    <p:animEffect transition="in" filter="fade">
                                      <p:cBhvr>
                                        <p:cTn id="10" dur="300"/>
                                        <p:tgtEl>
                                          <p:spTgt spid="6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300" fill="hold"/>
                                        <p:tgtEl>
                                          <p:spTgt spid="62"/>
                                        </p:tgtEl>
                                        <p:attrNameLst>
                                          <p:attrName>ppt_w</p:attrName>
                                        </p:attrNameLst>
                                      </p:cBhvr>
                                      <p:tavLst>
                                        <p:tav tm="0">
                                          <p:val>
                                            <p:fltVal val="0"/>
                                          </p:val>
                                        </p:tav>
                                        <p:tav tm="100000">
                                          <p:val>
                                            <p:strVal val="#ppt_w"/>
                                          </p:val>
                                        </p:tav>
                                      </p:tavLst>
                                    </p:anim>
                                    <p:anim calcmode="lin" valueType="num">
                                      <p:cBhvr>
                                        <p:cTn id="14" dur="300" fill="hold"/>
                                        <p:tgtEl>
                                          <p:spTgt spid="62"/>
                                        </p:tgtEl>
                                        <p:attrNameLst>
                                          <p:attrName>ppt_h</p:attrName>
                                        </p:attrNameLst>
                                      </p:cBhvr>
                                      <p:tavLst>
                                        <p:tav tm="0">
                                          <p:val>
                                            <p:fltVal val="0"/>
                                          </p:val>
                                        </p:tav>
                                        <p:tav tm="100000">
                                          <p:val>
                                            <p:strVal val="#ppt_h"/>
                                          </p:val>
                                        </p:tav>
                                      </p:tavLst>
                                    </p:anim>
                                    <p:anim calcmode="lin" valueType="num">
                                      <p:cBhvr>
                                        <p:cTn id="15" dur="300" fill="hold"/>
                                        <p:tgtEl>
                                          <p:spTgt spid="62"/>
                                        </p:tgtEl>
                                        <p:attrNameLst>
                                          <p:attrName>style.rotation</p:attrName>
                                        </p:attrNameLst>
                                      </p:cBhvr>
                                      <p:tavLst>
                                        <p:tav tm="0">
                                          <p:val>
                                            <p:fltVal val="90"/>
                                          </p:val>
                                        </p:tav>
                                        <p:tav tm="100000">
                                          <p:val>
                                            <p:fltVal val="0"/>
                                          </p:val>
                                        </p:tav>
                                      </p:tavLst>
                                    </p:anim>
                                    <p:animEffect transition="in" filter="fade">
                                      <p:cBhvr>
                                        <p:cTn id="16" dur="300"/>
                                        <p:tgtEl>
                                          <p:spTgt spid="62"/>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anim calcmode="lin" valueType="num">
                                      <p:cBhvr>
                                        <p:cTn id="21" dur="1000" fill="hold"/>
                                        <p:tgtEl>
                                          <p:spTgt spid="63"/>
                                        </p:tgtEl>
                                        <p:attrNameLst>
                                          <p:attrName>ppt_x</p:attrName>
                                        </p:attrNameLst>
                                      </p:cBhvr>
                                      <p:tavLst>
                                        <p:tav tm="0">
                                          <p:val>
                                            <p:strVal val="#ppt_x"/>
                                          </p:val>
                                        </p:tav>
                                        <p:tav tm="100000">
                                          <p:val>
                                            <p:strVal val="#ppt_x"/>
                                          </p:val>
                                        </p:tav>
                                      </p:tavLst>
                                    </p:anim>
                                    <p:anim calcmode="lin" valueType="num">
                                      <p:cBhvr>
                                        <p:cTn id="22" dur="1000" fill="hold"/>
                                        <p:tgtEl>
                                          <p:spTgt spid="6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anim calcmode="lin" valueType="num">
                                      <p:cBhvr>
                                        <p:cTn id="27" dur="1000" fill="hold"/>
                                        <p:tgtEl>
                                          <p:spTgt spid="68"/>
                                        </p:tgtEl>
                                        <p:attrNameLst>
                                          <p:attrName>ppt_x</p:attrName>
                                        </p:attrNameLst>
                                      </p:cBhvr>
                                      <p:tavLst>
                                        <p:tav tm="0">
                                          <p:val>
                                            <p:strVal val="#ppt_x"/>
                                          </p:val>
                                        </p:tav>
                                        <p:tav tm="100000">
                                          <p:val>
                                            <p:strVal val="#ppt_x"/>
                                          </p:val>
                                        </p:tav>
                                      </p:tavLst>
                                    </p:anim>
                                    <p:anim calcmode="lin" valueType="num">
                                      <p:cBhvr>
                                        <p:cTn id="28" dur="1000" fill="hold"/>
                                        <p:tgtEl>
                                          <p:spTgt spid="6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1000"/>
                                        <p:tgtEl>
                                          <p:spTgt spid="73"/>
                                        </p:tgtEl>
                                      </p:cBhvr>
                                    </p:animEffect>
                                    <p:anim calcmode="lin" valueType="num">
                                      <p:cBhvr>
                                        <p:cTn id="33" dur="1000" fill="hold"/>
                                        <p:tgtEl>
                                          <p:spTgt spid="73"/>
                                        </p:tgtEl>
                                        <p:attrNameLst>
                                          <p:attrName>ppt_x</p:attrName>
                                        </p:attrNameLst>
                                      </p:cBhvr>
                                      <p:tavLst>
                                        <p:tav tm="0">
                                          <p:val>
                                            <p:strVal val="#ppt_x"/>
                                          </p:val>
                                        </p:tav>
                                        <p:tav tm="100000">
                                          <p:val>
                                            <p:strVal val="#ppt_x"/>
                                          </p:val>
                                        </p:tav>
                                      </p:tavLst>
                                    </p:anim>
                                    <p:anim calcmode="lin" valueType="num">
                                      <p:cBhvr>
                                        <p:cTn id="34" dur="1000" fill="hold"/>
                                        <p:tgtEl>
                                          <p:spTgt spid="7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1000"/>
                                        <p:tgtEl>
                                          <p:spTgt spid="78"/>
                                        </p:tgtEl>
                                      </p:cBhvr>
                                    </p:animEffect>
                                    <p:anim calcmode="lin" valueType="num">
                                      <p:cBhvr>
                                        <p:cTn id="39" dur="1000" fill="hold"/>
                                        <p:tgtEl>
                                          <p:spTgt spid="78"/>
                                        </p:tgtEl>
                                        <p:attrNameLst>
                                          <p:attrName>ppt_x</p:attrName>
                                        </p:attrNameLst>
                                      </p:cBhvr>
                                      <p:tavLst>
                                        <p:tav tm="0">
                                          <p:val>
                                            <p:strVal val="#ppt_x"/>
                                          </p:val>
                                        </p:tav>
                                        <p:tav tm="100000">
                                          <p:val>
                                            <p:strVal val="#ppt_x"/>
                                          </p:val>
                                        </p:tav>
                                      </p:tavLst>
                                    </p:anim>
                                    <p:anim calcmode="lin" valueType="num">
                                      <p:cBhvr>
                                        <p:cTn id="4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utoUpdateAnimBg="0"/>
      <p:bldP spid="6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矩形 159"/>
          <p:cNvSpPr>
            <a:spLocks noChangeArrowheads="1"/>
          </p:cNvSpPr>
          <p:nvPr/>
        </p:nvSpPr>
        <p:spPr bwMode="auto">
          <a:xfrm>
            <a:off x="2956917" y="4472760"/>
            <a:ext cx="6632689" cy="1384995"/>
          </a:xfrm>
          <a:prstGeom prst="rect">
            <a:avLst/>
          </a:prstGeom>
        </p:spPr>
        <p:txBody>
          <a:bodyPr wrap="square">
            <a:spAutoFit/>
          </a:bodyPr>
          <a:lstStyle/>
          <a:p>
            <a:pPr>
              <a:lnSpc>
                <a:spcPct val="120000"/>
              </a:lnSpc>
              <a:spcBef>
                <a:spcPct val="0"/>
              </a:spcBef>
            </a:pPr>
            <a:r>
              <a:rPr lang="zh-CN" altLang="en-US" sz="14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400" dirty="0">
              <a:solidFill>
                <a:schemeClr val="tx1">
                  <a:lumMod val="50000"/>
                  <a:lumOff val="50000"/>
                </a:schemeClr>
              </a:solidFill>
              <a:sym typeface="微软雅黑" panose="020B0503020204020204" charset="-122"/>
            </a:endParaRPr>
          </a:p>
          <a:p>
            <a:pPr>
              <a:lnSpc>
                <a:spcPct val="120000"/>
              </a:lnSpc>
              <a:spcBef>
                <a:spcPct val="0"/>
              </a:spcBef>
              <a:buNone/>
            </a:pPr>
            <a:endParaRPr lang="zh-CN" altLang="en-US" sz="1400" dirty="0">
              <a:solidFill>
                <a:schemeClr val="tx1">
                  <a:lumMod val="50000"/>
                  <a:lumOff val="50000"/>
                </a:schemeClr>
              </a:solidFill>
              <a:sym typeface="微软雅黑" panose="020B0503020204020204" charset="-122"/>
            </a:endParaRPr>
          </a:p>
        </p:txBody>
      </p:sp>
      <p:sp>
        <p:nvSpPr>
          <p:cNvPr id="161" name="矩形 160"/>
          <p:cNvSpPr>
            <a:spLocks noChangeArrowheads="1"/>
          </p:cNvSpPr>
          <p:nvPr/>
        </p:nvSpPr>
        <p:spPr bwMode="auto">
          <a:xfrm>
            <a:off x="2956917" y="4013291"/>
            <a:ext cx="22312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a:buNone/>
              <a:defRPr/>
            </a:pPr>
            <a:r>
              <a:rPr lang="zh-CN" altLang="en-US" sz="2000" b="1">
                <a:solidFill>
                  <a:schemeClr val="tx2"/>
                </a:solidFill>
                <a:latin typeface="+mj-ea"/>
                <a:ea typeface="+mj-ea"/>
              </a:rPr>
              <a:t>点击此处添加标题</a:t>
            </a:r>
            <a:endParaRPr lang="zh-CN" altLang="en-US" sz="2000" b="1">
              <a:solidFill>
                <a:schemeClr val="tx2"/>
              </a:solidFill>
              <a:latin typeface="+mj-ea"/>
              <a:ea typeface="+mj-ea"/>
            </a:endParaRPr>
          </a:p>
        </p:txBody>
      </p:sp>
      <p:sp>
        <p:nvSpPr>
          <p:cNvPr id="162" name="椭圆 161"/>
          <p:cNvSpPr/>
          <p:nvPr/>
        </p:nvSpPr>
        <p:spPr>
          <a:xfrm>
            <a:off x="2850080" y="2293530"/>
            <a:ext cx="1243371" cy="1243532"/>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63" name="TextBox 338"/>
          <p:cNvSpPr txBox="1">
            <a:spLocks noChangeArrowheads="1"/>
          </p:cNvSpPr>
          <p:nvPr/>
        </p:nvSpPr>
        <p:spPr bwMode="auto">
          <a:xfrm>
            <a:off x="2841791" y="2731183"/>
            <a:ext cx="1281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82%</a:t>
            </a:r>
            <a:endPar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4" name="空心弧 163"/>
          <p:cNvSpPr/>
          <p:nvPr/>
        </p:nvSpPr>
        <p:spPr>
          <a:xfrm rot="19800000">
            <a:off x="2800218" y="2254956"/>
            <a:ext cx="1310872" cy="1311043"/>
          </a:xfrm>
          <a:prstGeom prst="blockArc">
            <a:avLst>
              <a:gd name="adj1" fmla="val 18153874"/>
              <a:gd name="adj2" fmla="val 14191435"/>
              <a:gd name="adj3" fmla="val 5402"/>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5" name="TextBox 340"/>
          <p:cNvSpPr txBox="1">
            <a:spLocks noChangeArrowheads="1"/>
          </p:cNvSpPr>
          <p:nvPr/>
        </p:nvSpPr>
        <p:spPr bwMode="auto">
          <a:xfrm>
            <a:off x="4930616" y="2731183"/>
            <a:ext cx="962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43%</a:t>
            </a:r>
            <a:endPar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66" name="椭圆 165"/>
          <p:cNvSpPr/>
          <p:nvPr/>
        </p:nvSpPr>
        <p:spPr>
          <a:xfrm>
            <a:off x="4766868" y="2254954"/>
            <a:ext cx="1243371" cy="1243532"/>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67" name="空心弧 166"/>
          <p:cNvSpPr/>
          <p:nvPr/>
        </p:nvSpPr>
        <p:spPr>
          <a:xfrm rot="19800000">
            <a:off x="4722482" y="2228736"/>
            <a:ext cx="1310872" cy="1311043"/>
          </a:xfrm>
          <a:prstGeom prst="blockArc">
            <a:avLst>
              <a:gd name="adj1" fmla="val 18153874"/>
              <a:gd name="adj2" fmla="val 6208019"/>
              <a:gd name="adj3" fmla="val 547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椭圆 167"/>
          <p:cNvSpPr/>
          <p:nvPr/>
        </p:nvSpPr>
        <p:spPr>
          <a:xfrm>
            <a:off x="6632969" y="2290349"/>
            <a:ext cx="1184684" cy="1184838"/>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69" name="TextBox 341"/>
          <p:cNvSpPr txBox="1">
            <a:spLocks noChangeArrowheads="1"/>
          </p:cNvSpPr>
          <p:nvPr/>
        </p:nvSpPr>
        <p:spPr bwMode="auto">
          <a:xfrm>
            <a:off x="6831186" y="2731183"/>
            <a:ext cx="962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25%</a:t>
            </a:r>
            <a:endPar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0" name="空心弧 169"/>
          <p:cNvSpPr/>
          <p:nvPr/>
        </p:nvSpPr>
        <p:spPr>
          <a:xfrm rot="19800000">
            <a:off x="6544233" y="2254001"/>
            <a:ext cx="1310872" cy="1311043"/>
          </a:xfrm>
          <a:prstGeom prst="blockArc">
            <a:avLst>
              <a:gd name="adj1" fmla="val 18153874"/>
              <a:gd name="adj2" fmla="val 2391340"/>
              <a:gd name="adj3" fmla="val 567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1" name="椭圆 170"/>
          <p:cNvSpPr/>
          <p:nvPr/>
        </p:nvSpPr>
        <p:spPr>
          <a:xfrm>
            <a:off x="8443381" y="2297054"/>
            <a:ext cx="1184686" cy="1184838"/>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72" name="TextBox 342"/>
          <p:cNvSpPr txBox="1">
            <a:spLocks noChangeArrowheads="1"/>
          </p:cNvSpPr>
          <p:nvPr/>
        </p:nvSpPr>
        <p:spPr bwMode="auto">
          <a:xfrm>
            <a:off x="8568511" y="2731183"/>
            <a:ext cx="963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r>
              <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rPr>
              <a:t>10%</a:t>
            </a:r>
            <a:endParaRPr lang="en-US" altLang="zh-CN" sz="1800" dirty="0">
              <a:solidFill>
                <a:schemeClr val="tx1">
                  <a:lumMod val="75000"/>
                  <a:lumOff val="25000"/>
                </a:schemeClr>
              </a:solidFill>
              <a:latin typeface="方正正纤黑简体" panose="02000000000000000000" pitchFamily="2" charset="-122"/>
              <a:ea typeface="方正正纤黑简体" panose="02000000000000000000" pitchFamily="2" charset="-122"/>
              <a:cs typeface="Arial" panose="020B0604020202020204" pitchFamily="34" charset="0"/>
            </a:endParaRPr>
          </a:p>
        </p:txBody>
      </p:sp>
      <p:sp>
        <p:nvSpPr>
          <p:cNvPr id="173" name="空心弧 172"/>
          <p:cNvSpPr/>
          <p:nvPr/>
        </p:nvSpPr>
        <p:spPr>
          <a:xfrm rot="19800000">
            <a:off x="8354079" y="2258763"/>
            <a:ext cx="1310872" cy="1311043"/>
          </a:xfrm>
          <a:prstGeom prst="blockArc">
            <a:avLst>
              <a:gd name="adj1" fmla="val 18153874"/>
              <a:gd name="adj2" fmla="val 21071673"/>
              <a:gd name="adj3" fmla="val 5367"/>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21" presetClass="entr" presetSubtype="1" fill="hold" grpId="0" nodeType="withEffect">
                                  <p:stCondLst>
                                    <p:cond delay="1100"/>
                                  </p:stCondLst>
                                  <p:childTnLst>
                                    <p:set>
                                      <p:cBhvr>
                                        <p:cTn id="9" dur="1" fill="hold">
                                          <p:stCondLst>
                                            <p:cond delay="0"/>
                                          </p:stCondLst>
                                        </p:cTn>
                                        <p:tgtEl>
                                          <p:spTgt spid="164"/>
                                        </p:tgtEl>
                                        <p:attrNameLst>
                                          <p:attrName>style.visibility</p:attrName>
                                        </p:attrNameLst>
                                      </p:cBhvr>
                                      <p:to>
                                        <p:strVal val="visible"/>
                                      </p:to>
                                    </p:set>
                                    <p:animEffect transition="in" filter="wheel(1)">
                                      <p:cBhvr>
                                        <p:cTn id="10" dur="1000"/>
                                        <p:tgtEl>
                                          <p:spTgt spid="164"/>
                                        </p:tgtEl>
                                      </p:cBhvr>
                                    </p:animEffect>
                                  </p:childTnLst>
                                </p:cTn>
                              </p:par>
                              <p:par>
                                <p:cTn id="11" presetID="23" presetClass="entr" presetSubtype="16" fill="hold" grpId="0" nodeType="withEffect">
                                  <p:stCondLst>
                                    <p:cond delay="160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10" presetClass="entr" presetSubtype="0" fill="hold" grpId="0" nodeType="withEffect">
                                  <p:stCondLst>
                                    <p:cond delay="160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500"/>
                                        <p:tgtEl>
                                          <p:spTgt spid="166"/>
                                        </p:tgtEl>
                                      </p:cBhvr>
                                    </p:animEffect>
                                  </p:childTnLst>
                                </p:cTn>
                              </p:par>
                              <p:par>
                                <p:cTn id="18" presetID="22" presetClass="entr" presetSubtype="1" fill="hold" grpId="0" nodeType="withEffect">
                                  <p:stCondLst>
                                    <p:cond delay="1700"/>
                                  </p:stCondLst>
                                  <p:childTnLst>
                                    <p:set>
                                      <p:cBhvr>
                                        <p:cTn id="19" dur="1" fill="hold">
                                          <p:stCondLst>
                                            <p:cond delay="0"/>
                                          </p:stCondLst>
                                        </p:cTn>
                                        <p:tgtEl>
                                          <p:spTgt spid="167"/>
                                        </p:tgtEl>
                                        <p:attrNameLst>
                                          <p:attrName>style.visibility</p:attrName>
                                        </p:attrNameLst>
                                      </p:cBhvr>
                                      <p:to>
                                        <p:strVal val="visible"/>
                                      </p:to>
                                    </p:set>
                                    <p:animEffect transition="in" filter="wipe(up)">
                                      <p:cBhvr>
                                        <p:cTn id="20" dur="750"/>
                                        <p:tgtEl>
                                          <p:spTgt spid="167"/>
                                        </p:tgtEl>
                                      </p:cBhvr>
                                    </p:animEffect>
                                  </p:childTnLst>
                                </p:cTn>
                              </p:par>
                              <p:par>
                                <p:cTn id="21" presetID="23" presetClass="entr" presetSubtype="16" fill="hold" grpId="0" nodeType="withEffect">
                                  <p:stCondLst>
                                    <p:cond delay="2100"/>
                                  </p:stCondLst>
                                  <p:childTnLst>
                                    <p:set>
                                      <p:cBhvr>
                                        <p:cTn id="22" dur="1" fill="hold">
                                          <p:stCondLst>
                                            <p:cond delay="0"/>
                                          </p:stCondLst>
                                        </p:cTn>
                                        <p:tgtEl>
                                          <p:spTgt spid="165"/>
                                        </p:tgtEl>
                                        <p:attrNameLst>
                                          <p:attrName>style.visibility</p:attrName>
                                        </p:attrNameLst>
                                      </p:cBhvr>
                                      <p:to>
                                        <p:strVal val="visible"/>
                                      </p:to>
                                    </p:set>
                                    <p:anim calcmode="lin" valueType="num">
                                      <p:cBhvr>
                                        <p:cTn id="23" dur="500" fill="hold"/>
                                        <p:tgtEl>
                                          <p:spTgt spid="165"/>
                                        </p:tgtEl>
                                        <p:attrNameLst>
                                          <p:attrName>ppt_w</p:attrName>
                                        </p:attrNameLst>
                                      </p:cBhvr>
                                      <p:tavLst>
                                        <p:tav tm="0">
                                          <p:val>
                                            <p:fltVal val="0"/>
                                          </p:val>
                                        </p:tav>
                                        <p:tav tm="100000">
                                          <p:val>
                                            <p:strVal val="#ppt_w"/>
                                          </p:val>
                                        </p:tav>
                                      </p:tavLst>
                                    </p:anim>
                                    <p:anim calcmode="lin" valueType="num">
                                      <p:cBhvr>
                                        <p:cTn id="24" dur="500" fill="hold"/>
                                        <p:tgtEl>
                                          <p:spTgt spid="165"/>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210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par>
                                <p:cTn id="28" presetID="22" presetClass="entr" presetSubtype="1" fill="hold" grpId="0" nodeType="withEffect">
                                  <p:stCondLst>
                                    <p:cond delay="2300"/>
                                  </p:stCondLst>
                                  <p:childTnLst>
                                    <p:set>
                                      <p:cBhvr>
                                        <p:cTn id="29" dur="1" fill="hold">
                                          <p:stCondLst>
                                            <p:cond delay="0"/>
                                          </p:stCondLst>
                                        </p:cTn>
                                        <p:tgtEl>
                                          <p:spTgt spid="170"/>
                                        </p:tgtEl>
                                        <p:attrNameLst>
                                          <p:attrName>style.visibility</p:attrName>
                                        </p:attrNameLst>
                                      </p:cBhvr>
                                      <p:to>
                                        <p:strVal val="visible"/>
                                      </p:to>
                                    </p:set>
                                    <p:animEffect transition="in" filter="wipe(up)">
                                      <p:cBhvr>
                                        <p:cTn id="30" dur="500"/>
                                        <p:tgtEl>
                                          <p:spTgt spid="170"/>
                                        </p:tgtEl>
                                      </p:cBhvr>
                                    </p:animEffect>
                                  </p:childTnLst>
                                </p:cTn>
                              </p:par>
                              <p:par>
                                <p:cTn id="31" presetID="23" presetClass="entr" presetSubtype="16" fill="hold" grpId="0" nodeType="withEffect">
                                  <p:stCondLst>
                                    <p:cond delay="2600"/>
                                  </p:stCondLst>
                                  <p:childTnLst>
                                    <p:set>
                                      <p:cBhvr>
                                        <p:cTn id="32" dur="1" fill="hold">
                                          <p:stCondLst>
                                            <p:cond delay="0"/>
                                          </p:stCondLst>
                                        </p:cTn>
                                        <p:tgtEl>
                                          <p:spTgt spid="169"/>
                                        </p:tgtEl>
                                        <p:attrNameLst>
                                          <p:attrName>style.visibility</p:attrName>
                                        </p:attrNameLst>
                                      </p:cBhvr>
                                      <p:to>
                                        <p:strVal val="visible"/>
                                      </p:to>
                                    </p:set>
                                    <p:anim calcmode="lin" valueType="num">
                                      <p:cBhvr>
                                        <p:cTn id="33" dur="500" fill="hold"/>
                                        <p:tgtEl>
                                          <p:spTgt spid="169"/>
                                        </p:tgtEl>
                                        <p:attrNameLst>
                                          <p:attrName>ppt_w</p:attrName>
                                        </p:attrNameLst>
                                      </p:cBhvr>
                                      <p:tavLst>
                                        <p:tav tm="0">
                                          <p:val>
                                            <p:fltVal val="0"/>
                                          </p:val>
                                        </p:tav>
                                        <p:tav tm="100000">
                                          <p:val>
                                            <p:strVal val="#ppt_w"/>
                                          </p:val>
                                        </p:tav>
                                      </p:tavLst>
                                    </p:anim>
                                    <p:anim calcmode="lin" valueType="num">
                                      <p:cBhvr>
                                        <p:cTn id="34" dur="500" fill="hold"/>
                                        <p:tgtEl>
                                          <p:spTgt spid="169"/>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2600"/>
                                  </p:stCondLst>
                                  <p:childTnLst>
                                    <p:set>
                                      <p:cBhvr>
                                        <p:cTn id="36" dur="1" fill="hold">
                                          <p:stCondLst>
                                            <p:cond delay="0"/>
                                          </p:stCondLst>
                                        </p:cTn>
                                        <p:tgtEl>
                                          <p:spTgt spid="171"/>
                                        </p:tgtEl>
                                        <p:attrNameLst>
                                          <p:attrName>style.visibility</p:attrName>
                                        </p:attrNameLst>
                                      </p:cBhvr>
                                      <p:to>
                                        <p:strVal val="visible"/>
                                      </p:to>
                                    </p:set>
                                    <p:animEffect transition="in" filter="fade">
                                      <p:cBhvr>
                                        <p:cTn id="37" dur="500"/>
                                        <p:tgtEl>
                                          <p:spTgt spid="171"/>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173"/>
                                        </p:tgtEl>
                                        <p:attrNameLst>
                                          <p:attrName>style.visibility</p:attrName>
                                        </p:attrNameLst>
                                      </p:cBhvr>
                                      <p:to>
                                        <p:strVal val="visible"/>
                                      </p:to>
                                    </p:set>
                                    <p:animEffect transition="in" filter="wipe(left)">
                                      <p:cBhvr>
                                        <p:cTn id="40" dur="250"/>
                                        <p:tgtEl>
                                          <p:spTgt spid="173"/>
                                        </p:tgtEl>
                                      </p:cBhvr>
                                    </p:animEffect>
                                  </p:childTnLst>
                                </p:cTn>
                              </p:par>
                              <p:par>
                                <p:cTn id="41" presetID="23" presetClass="entr" presetSubtype="16" fill="hold" grpId="0" nodeType="withEffect">
                                  <p:stCondLst>
                                    <p:cond delay="3100"/>
                                  </p:stCondLst>
                                  <p:childTnLst>
                                    <p:set>
                                      <p:cBhvr>
                                        <p:cTn id="42" dur="1" fill="hold">
                                          <p:stCondLst>
                                            <p:cond delay="0"/>
                                          </p:stCondLst>
                                        </p:cTn>
                                        <p:tgtEl>
                                          <p:spTgt spid="172"/>
                                        </p:tgtEl>
                                        <p:attrNameLst>
                                          <p:attrName>style.visibility</p:attrName>
                                        </p:attrNameLst>
                                      </p:cBhvr>
                                      <p:to>
                                        <p:strVal val="visible"/>
                                      </p:to>
                                    </p:set>
                                    <p:anim calcmode="lin" valueType="num">
                                      <p:cBhvr>
                                        <p:cTn id="43" dur="500" fill="hold"/>
                                        <p:tgtEl>
                                          <p:spTgt spid="172"/>
                                        </p:tgtEl>
                                        <p:attrNameLst>
                                          <p:attrName>ppt_w</p:attrName>
                                        </p:attrNameLst>
                                      </p:cBhvr>
                                      <p:tavLst>
                                        <p:tav tm="0">
                                          <p:val>
                                            <p:fltVal val="0"/>
                                          </p:val>
                                        </p:tav>
                                        <p:tav tm="100000">
                                          <p:val>
                                            <p:strVal val="#ppt_w"/>
                                          </p:val>
                                        </p:tav>
                                      </p:tavLst>
                                    </p:anim>
                                    <p:anim calcmode="lin" valueType="num">
                                      <p:cBhvr>
                                        <p:cTn id="44" dur="500" fill="hold"/>
                                        <p:tgtEl>
                                          <p:spTgt spid="172"/>
                                        </p:tgtEl>
                                        <p:attrNameLst>
                                          <p:attrName>ppt_h</p:attrName>
                                        </p:attrNameLst>
                                      </p:cBhvr>
                                      <p:tavLst>
                                        <p:tav tm="0">
                                          <p:val>
                                            <p:fltVal val="0"/>
                                          </p:val>
                                        </p:tav>
                                        <p:tav tm="100000">
                                          <p:val>
                                            <p:strVal val="#ppt_h"/>
                                          </p:val>
                                        </p:tav>
                                      </p:tavLst>
                                    </p:anim>
                                  </p:childTnLst>
                                </p:cTn>
                              </p:par>
                              <p:par>
                                <p:cTn id="45" presetID="22" presetClass="entr" presetSubtype="8" fill="hold" grpId="0" nodeType="withEffect">
                                  <p:stCondLst>
                                    <p:cond delay="3600"/>
                                  </p:stCondLst>
                                  <p:childTnLst>
                                    <p:set>
                                      <p:cBhvr>
                                        <p:cTn id="46" dur="1" fill="hold">
                                          <p:stCondLst>
                                            <p:cond delay="0"/>
                                          </p:stCondLst>
                                        </p:cTn>
                                        <p:tgtEl>
                                          <p:spTgt spid="161"/>
                                        </p:tgtEl>
                                        <p:attrNameLst>
                                          <p:attrName>style.visibility</p:attrName>
                                        </p:attrNameLst>
                                      </p:cBhvr>
                                      <p:to>
                                        <p:strVal val="visible"/>
                                      </p:to>
                                    </p:set>
                                    <p:animEffect transition="in" filter="wipe(left)">
                                      <p:cBhvr>
                                        <p:cTn id="47" dur="500"/>
                                        <p:tgtEl>
                                          <p:spTgt spid="161"/>
                                        </p:tgtEl>
                                      </p:cBhvr>
                                    </p:animEffect>
                                  </p:childTnLst>
                                </p:cTn>
                              </p:par>
                              <p:par>
                                <p:cTn id="48" presetID="12" presetClass="entr" presetSubtype="1" fill="hold" grpId="0" nodeType="withEffect">
                                  <p:stCondLst>
                                    <p:cond delay="4100"/>
                                  </p:stCondLst>
                                  <p:childTnLst>
                                    <p:set>
                                      <p:cBhvr>
                                        <p:cTn id="49" dur="1" fill="hold">
                                          <p:stCondLst>
                                            <p:cond delay="0"/>
                                          </p:stCondLst>
                                        </p:cTn>
                                        <p:tgtEl>
                                          <p:spTgt spid="160"/>
                                        </p:tgtEl>
                                        <p:attrNameLst>
                                          <p:attrName>style.visibility</p:attrName>
                                        </p:attrNameLst>
                                      </p:cBhvr>
                                      <p:to>
                                        <p:strVal val="visible"/>
                                      </p:to>
                                    </p:set>
                                    <p:anim calcmode="lin" valueType="num">
                                      <p:cBhvr additive="base">
                                        <p:cTn id="50" dur="500"/>
                                        <p:tgtEl>
                                          <p:spTgt spid="160"/>
                                        </p:tgtEl>
                                        <p:attrNameLst>
                                          <p:attrName>ppt_y</p:attrName>
                                        </p:attrNameLst>
                                      </p:cBhvr>
                                      <p:tavLst>
                                        <p:tav tm="0">
                                          <p:val>
                                            <p:strVal val="#ppt_y-#ppt_h*1.125000"/>
                                          </p:val>
                                        </p:tav>
                                        <p:tav tm="100000">
                                          <p:val>
                                            <p:strVal val="#ppt_y"/>
                                          </p:val>
                                        </p:tav>
                                      </p:tavLst>
                                    </p:anim>
                                    <p:animEffect transition="in" filter="wipe(down)">
                                      <p:cBhvr>
                                        <p:cTn id="5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animBg="1"/>
      <p:bldP spid="163" grpId="0"/>
      <p:bldP spid="164" grpId="0" animBg="1"/>
      <p:bldP spid="165" grpId="0"/>
      <p:bldP spid="166" grpId="0" animBg="1"/>
      <p:bldP spid="167" grpId="0" animBg="1"/>
      <p:bldP spid="168" grpId="0" animBg="1"/>
      <p:bldP spid="169" grpId="0"/>
      <p:bldP spid="170" grpId="0" animBg="1"/>
      <p:bldP spid="171" grpId="0" animBg="1"/>
      <p:bldP spid="172" grpId="0"/>
      <p:bldP spid="1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74"/>
          <p:cNvSpPr/>
          <p:nvPr/>
        </p:nvSpPr>
        <p:spPr bwMode="auto">
          <a:xfrm>
            <a:off x="5922175" y="2242492"/>
            <a:ext cx="6294510" cy="71953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tx2"/>
          </a:solidFill>
          <a:ln w="4" cap="flat">
            <a:noFill/>
            <a:prstDash val="solid"/>
            <a:miter lim="800000"/>
          </a:ln>
        </p:spPr>
        <p:txBody>
          <a:bodyPr vert="horz" wrap="square" lIns="91431" tIns="45715" rIns="91431" bIns="45715" numCol="1" anchor="t" anchorCtr="0" compatLnSpc="1"/>
          <a:lstStyle/>
          <a:p>
            <a:endParaRPr lang="zh-CN" altLang="en-US">
              <a:cs typeface="+mn-ea"/>
            </a:endParaRPr>
          </a:p>
        </p:txBody>
      </p:sp>
      <p:sp>
        <p:nvSpPr>
          <p:cNvPr id="119" name="TextBox 118"/>
          <p:cNvSpPr txBox="1"/>
          <p:nvPr/>
        </p:nvSpPr>
        <p:spPr>
          <a:xfrm>
            <a:off x="18354778" y="1055997"/>
            <a:ext cx="1774276" cy="461665"/>
          </a:xfrm>
          <a:prstGeom prst="rect">
            <a:avLst/>
          </a:prstGeom>
          <a:noFill/>
        </p:spPr>
        <p:txBody>
          <a:bodyPr wrap="square" lIns="91431" tIns="0" rIns="91431" bIns="0" rtlCol="0" anchor="t">
            <a:spAutoFit/>
          </a:bodyPr>
          <a:lstStyle/>
          <a:p>
            <a:pPr algn="ctr">
              <a:lnSpc>
                <a:spcPct val="150000"/>
              </a:lnSpc>
            </a:pPr>
            <a:r>
              <a:rPr lang="zh-CN" altLang="en-US" sz="2000" dirty="0">
                <a:solidFill>
                  <a:schemeClr val="bg1">
                    <a:lumMod val="75000"/>
                  </a:schemeClr>
                </a:solidFill>
                <a:latin typeface="+mn-ea"/>
                <a:cs typeface="+mn-ea"/>
              </a:rPr>
              <a:t>添加标题</a:t>
            </a:r>
            <a:endParaRPr lang="zh-CN" altLang="en-US" sz="2000" dirty="0">
              <a:solidFill>
                <a:schemeClr val="bg1">
                  <a:lumMod val="75000"/>
                </a:schemeClr>
              </a:solidFill>
              <a:latin typeface="+mn-ea"/>
              <a:cs typeface="+mn-ea"/>
            </a:endParaRPr>
          </a:p>
        </p:txBody>
      </p:sp>
      <p:sp>
        <p:nvSpPr>
          <p:cNvPr id="124" name="TextBox 123"/>
          <p:cNvSpPr txBox="1"/>
          <p:nvPr/>
        </p:nvSpPr>
        <p:spPr>
          <a:xfrm>
            <a:off x="18166284" y="1517655"/>
            <a:ext cx="2232248" cy="572454"/>
          </a:xfrm>
          <a:prstGeom prst="rect">
            <a:avLst/>
          </a:prstGeom>
          <a:noFill/>
        </p:spPr>
        <p:txBody>
          <a:bodyPr wrap="square" lIns="91431" tIns="45715" rIns="91431" bIns="45715" rtlCol="0">
            <a:spAutoFit/>
          </a:bodyPr>
          <a:lstStyle/>
          <a:p>
            <a:pPr algn="ctr">
              <a:lnSpc>
                <a:spcPct val="130000"/>
              </a:lnSpc>
            </a:pPr>
            <a:r>
              <a:rPr lang="zh-CN" altLang="en-US" sz="1200" dirty="0">
                <a:solidFill>
                  <a:schemeClr val="bg1">
                    <a:lumMod val="75000"/>
                  </a:schemeClr>
                </a:solidFill>
                <a:latin typeface="+mn-ea"/>
                <a:cs typeface="+mn-ea"/>
              </a:rPr>
              <a:t>您的内容打在这里，或者通过复制您的文本后，</a:t>
            </a:r>
            <a:endParaRPr lang="zh-CN" altLang="en-US" sz="1200" dirty="0">
              <a:solidFill>
                <a:schemeClr val="bg1">
                  <a:lumMod val="75000"/>
                </a:schemeClr>
              </a:solidFill>
              <a:latin typeface="+mn-ea"/>
              <a:cs typeface="+mn-ea"/>
            </a:endParaRPr>
          </a:p>
        </p:txBody>
      </p:sp>
      <p:sp>
        <p:nvSpPr>
          <p:cNvPr id="120" name="TextBox 119"/>
          <p:cNvSpPr txBox="1"/>
          <p:nvPr/>
        </p:nvSpPr>
        <p:spPr>
          <a:xfrm>
            <a:off x="7058174" y="3127030"/>
            <a:ext cx="3799741" cy="812531"/>
          </a:xfrm>
          <a:prstGeom prst="rect">
            <a:avLst/>
          </a:prstGeom>
          <a:noFill/>
        </p:spPr>
        <p:txBody>
          <a:bodyPr wrap="square" lIns="91431" tIns="45715" rIns="91431" bIns="4571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您的内容打在这里，或者通过复制您的文本后，您的内容打在这里，或者通过复制您的文本后，</a:t>
            </a:r>
            <a:endParaRPr lang="zh-CN" altLang="en-US" sz="1200" dirty="0">
              <a:solidFill>
                <a:schemeClr val="bg1">
                  <a:lumMod val="50000"/>
                </a:schemeClr>
              </a:solidFill>
              <a:latin typeface="+mn-ea"/>
              <a:cs typeface="+mn-ea"/>
            </a:endParaRPr>
          </a:p>
          <a:p>
            <a:pPr algn="ctr">
              <a:lnSpc>
                <a:spcPct val="130000"/>
              </a:lnSpc>
            </a:pPr>
            <a:endParaRPr lang="zh-CN" altLang="en-US" sz="1200" dirty="0">
              <a:solidFill>
                <a:schemeClr val="bg1">
                  <a:lumMod val="50000"/>
                </a:schemeClr>
              </a:solidFill>
              <a:latin typeface="+mn-ea"/>
              <a:cs typeface="+mn-ea"/>
            </a:endParaRPr>
          </a:p>
        </p:txBody>
      </p:sp>
      <p:sp>
        <p:nvSpPr>
          <p:cNvPr id="122" name="TextBox 121"/>
          <p:cNvSpPr txBox="1"/>
          <p:nvPr/>
        </p:nvSpPr>
        <p:spPr>
          <a:xfrm>
            <a:off x="7053315" y="3745559"/>
            <a:ext cx="3732590" cy="812531"/>
          </a:xfrm>
          <a:prstGeom prst="rect">
            <a:avLst/>
          </a:prstGeom>
          <a:noFill/>
        </p:spPr>
        <p:txBody>
          <a:bodyPr wrap="square" lIns="91431" tIns="45715" rIns="91431" bIns="4571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您的内容打在这里，或者通过复制您的文本后，您的内容打在这里，或者通过复制您的文本后，</a:t>
            </a:r>
            <a:endParaRPr lang="zh-CN" altLang="en-US" sz="1200" dirty="0">
              <a:solidFill>
                <a:schemeClr val="bg1">
                  <a:lumMod val="50000"/>
                </a:schemeClr>
              </a:solidFill>
              <a:latin typeface="+mn-ea"/>
              <a:cs typeface="+mn-ea"/>
            </a:endParaRPr>
          </a:p>
          <a:p>
            <a:pPr algn="ctr">
              <a:lnSpc>
                <a:spcPct val="130000"/>
              </a:lnSpc>
            </a:pPr>
            <a:endParaRPr lang="zh-CN" altLang="en-US" sz="1200" dirty="0">
              <a:solidFill>
                <a:schemeClr val="bg1">
                  <a:lumMod val="50000"/>
                </a:schemeClr>
              </a:solidFill>
              <a:latin typeface="+mn-ea"/>
              <a:cs typeface="+mn-ea"/>
            </a:endParaRPr>
          </a:p>
        </p:txBody>
      </p:sp>
      <p:sp>
        <p:nvSpPr>
          <p:cNvPr id="130" name="TextBox 129"/>
          <p:cNvSpPr txBox="1"/>
          <p:nvPr/>
        </p:nvSpPr>
        <p:spPr>
          <a:xfrm>
            <a:off x="7053315" y="4443518"/>
            <a:ext cx="3732590" cy="812531"/>
          </a:xfrm>
          <a:prstGeom prst="rect">
            <a:avLst/>
          </a:prstGeom>
          <a:noFill/>
        </p:spPr>
        <p:txBody>
          <a:bodyPr wrap="square" lIns="91431" tIns="45715" rIns="91431" bIns="4571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您的内容打在这里，或者通过复制您的文本后，您的内容打在这里，或者通过复制您的文本后，</a:t>
            </a:r>
            <a:endParaRPr lang="zh-CN" altLang="en-US" sz="1200" dirty="0">
              <a:solidFill>
                <a:schemeClr val="bg1">
                  <a:lumMod val="50000"/>
                </a:schemeClr>
              </a:solidFill>
              <a:latin typeface="+mn-ea"/>
              <a:cs typeface="+mn-ea"/>
            </a:endParaRPr>
          </a:p>
          <a:p>
            <a:pPr algn="ctr">
              <a:lnSpc>
                <a:spcPct val="130000"/>
              </a:lnSpc>
            </a:pPr>
            <a:endParaRPr lang="zh-CN" altLang="en-US" sz="1200" dirty="0">
              <a:solidFill>
                <a:schemeClr val="bg1">
                  <a:lumMod val="50000"/>
                </a:schemeClr>
              </a:solidFill>
              <a:latin typeface="+mn-ea"/>
              <a:cs typeface="+mn-ea"/>
            </a:endParaRPr>
          </a:p>
        </p:txBody>
      </p:sp>
      <p:sp>
        <p:nvSpPr>
          <p:cNvPr id="131" name="TextBox 130"/>
          <p:cNvSpPr txBox="1"/>
          <p:nvPr/>
        </p:nvSpPr>
        <p:spPr>
          <a:xfrm>
            <a:off x="7053315" y="5178219"/>
            <a:ext cx="4040484" cy="812531"/>
          </a:xfrm>
          <a:prstGeom prst="rect">
            <a:avLst/>
          </a:prstGeom>
          <a:noFill/>
        </p:spPr>
        <p:txBody>
          <a:bodyPr wrap="square" lIns="91431" tIns="45715" rIns="91431" bIns="4571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您的内容打在这里，或者通过复制您的文本后，您的内容打在这里，或者通过复制您的文本后，</a:t>
            </a:r>
            <a:endParaRPr lang="zh-CN" altLang="en-US" sz="1200" dirty="0">
              <a:solidFill>
                <a:schemeClr val="bg1">
                  <a:lumMod val="50000"/>
                </a:schemeClr>
              </a:solidFill>
              <a:latin typeface="+mn-ea"/>
              <a:cs typeface="+mn-ea"/>
            </a:endParaRPr>
          </a:p>
          <a:p>
            <a:pPr algn="ctr">
              <a:lnSpc>
                <a:spcPct val="130000"/>
              </a:lnSpc>
            </a:pPr>
            <a:endParaRPr lang="zh-CN" altLang="en-US" sz="1200" dirty="0">
              <a:solidFill>
                <a:schemeClr val="bg1">
                  <a:lumMod val="50000"/>
                </a:schemeClr>
              </a:solidFill>
              <a:latin typeface="+mn-ea"/>
              <a:cs typeface="+mn-ea"/>
            </a:endParaRPr>
          </a:p>
        </p:txBody>
      </p:sp>
      <p:sp>
        <p:nvSpPr>
          <p:cNvPr id="139" name="TextBox 138"/>
          <p:cNvSpPr txBox="1"/>
          <p:nvPr/>
        </p:nvSpPr>
        <p:spPr>
          <a:xfrm>
            <a:off x="6342904" y="2377339"/>
            <a:ext cx="1844181" cy="461665"/>
          </a:xfrm>
          <a:prstGeom prst="rect">
            <a:avLst/>
          </a:prstGeom>
          <a:noFill/>
          <a:ln>
            <a:noFill/>
          </a:ln>
        </p:spPr>
        <p:txBody>
          <a:bodyPr wrap="square" lIns="91431" tIns="45715" rIns="91431" bIns="45715" rtlCol="0">
            <a:spAutoFit/>
          </a:bodyPr>
          <a:lstStyle/>
          <a:p>
            <a:r>
              <a:rPr lang="zh-CN" altLang="en-US" sz="2400" dirty="0">
                <a:solidFill>
                  <a:schemeClr val="bg1"/>
                </a:solidFill>
                <a:latin typeface="+mn-ea"/>
                <a:cs typeface="+mn-ea"/>
              </a:rPr>
              <a:t>项目计划</a:t>
            </a:r>
            <a:endParaRPr lang="zh-CN" altLang="en-US" sz="2400" dirty="0">
              <a:solidFill>
                <a:schemeClr val="bg1"/>
              </a:solidFill>
              <a:latin typeface="+mn-ea"/>
              <a:cs typeface="+mn-ea"/>
            </a:endParaRPr>
          </a:p>
        </p:txBody>
      </p:sp>
      <p:grpSp>
        <p:nvGrpSpPr>
          <p:cNvPr id="2" name="组合 1"/>
          <p:cNvGrpSpPr/>
          <p:nvPr/>
        </p:nvGrpSpPr>
        <p:grpSpPr>
          <a:xfrm>
            <a:off x="5616217" y="3345495"/>
            <a:ext cx="1211373" cy="2132206"/>
            <a:chOff x="5615422" y="3345495"/>
            <a:chExt cx="1211373" cy="2132206"/>
          </a:xfrm>
        </p:grpSpPr>
        <p:grpSp>
          <p:nvGrpSpPr>
            <p:cNvPr id="11" name="组合 10"/>
            <p:cNvGrpSpPr/>
            <p:nvPr/>
          </p:nvGrpSpPr>
          <p:grpSpPr>
            <a:xfrm>
              <a:off x="5615422" y="3379246"/>
              <a:ext cx="1211373" cy="2060941"/>
              <a:chOff x="5979346" y="3516214"/>
              <a:chExt cx="847449" cy="2060941"/>
            </a:xfrm>
          </p:grpSpPr>
          <p:cxnSp>
            <p:nvCxnSpPr>
              <p:cNvPr id="3" name="直接连接符 2"/>
              <p:cNvCxnSpPr/>
              <p:nvPr/>
            </p:nvCxnSpPr>
            <p:spPr>
              <a:xfrm flipV="1">
                <a:off x="6448732" y="3516214"/>
                <a:ext cx="332576"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6095206" y="4182396"/>
                <a:ext cx="687967" cy="168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5979346" y="5568121"/>
                <a:ext cx="803827" cy="90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6022968" y="4920560"/>
                <a:ext cx="803827" cy="90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98" name="椭圆 97"/>
            <p:cNvSpPr/>
            <p:nvPr/>
          </p:nvSpPr>
          <p:spPr>
            <a:xfrm>
              <a:off x="6740975" y="3345495"/>
              <a:ext cx="67501" cy="67501"/>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1" name="椭圆 140"/>
            <p:cNvSpPr/>
            <p:nvPr/>
          </p:nvSpPr>
          <p:spPr>
            <a:xfrm>
              <a:off x="6726463" y="4024476"/>
              <a:ext cx="67501" cy="67501"/>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2" name="椭圆 141"/>
            <p:cNvSpPr/>
            <p:nvPr/>
          </p:nvSpPr>
          <p:spPr>
            <a:xfrm>
              <a:off x="6726463" y="4749307"/>
              <a:ext cx="67501" cy="67501"/>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3" name="椭圆 142"/>
            <p:cNvSpPr/>
            <p:nvPr/>
          </p:nvSpPr>
          <p:spPr>
            <a:xfrm>
              <a:off x="6734077" y="5410200"/>
              <a:ext cx="67501" cy="67501"/>
            </a:xfrm>
            <a:prstGeom prst="ellipse">
              <a:avLst/>
            </a:prstGeom>
            <a:solidFill>
              <a:srgbClr val="0089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161" name="TextBox 160"/>
          <p:cNvSpPr txBox="1"/>
          <p:nvPr/>
        </p:nvSpPr>
        <p:spPr>
          <a:xfrm>
            <a:off x="7815372" y="2314499"/>
            <a:ext cx="3799741" cy="812531"/>
          </a:xfrm>
          <a:prstGeom prst="rect">
            <a:avLst/>
          </a:prstGeom>
          <a:noFill/>
        </p:spPr>
        <p:txBody>
          <a:bodyPr wrap="square" lIns="91431" tIns="45715" rIns="91431" bIns="45715" rtlCol="0">
            <a:spAutoFit/>
          </a:bodyPr>
          <a:lstStyle/>
          <a:p>
            <a:pPr>
              <a:lnSpc>
                <a:spcPct val="130000"/>
              </a:lnSpc>
            </a:pPr>
            <a:r>
              <a:rPr lang="zh-CN" altLang="en-US" sz="1200" dirty="0">
                <a:solidFill>
                  <a:schemeClr val="bg1"/>
                </a:solidFill>
                <a:latin typeface="+mn-ea"/>
                <a:cs typeface="+mn-ea"/>
              </a:rPr>
              <a:t>您的内容打在这里，或者通过复制您的文本后，您的内容打在这里，或者通过复制您的文本后，</a:t>
            </a:r>
            <a:endParaRPr lang="zh-CN" altLang="en-US" sz="1200" dirty="0">
              <a:solidFill>
                <a:schemeClr val="bg1"/>
              </a:solidFill>
              <a:latin typeface="+mn-ea"/>
              <a:cs typeface="+mn-ea"/>
            </a:endParaRPr>
          </a:p>
          <a:p>
            <a:pPr algn="ctr">
              <a:lnSpc>
                <a:spcPct val="130000"/>
              </a:lnSpc>
            </a:pPr>
            <a:endParaRPr lang="zh-CN" altLang="en-US" sz="1200" dirty="0">
              <a:solidFill>
                <a:schemeClr val="bg1"/>
              </a:solidFill>
              <a:latin typeface="+mn-ea"/>
              <a:cs typeface="+mn-ea"/>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2178" t="23799" r="7235" b="16813"/>
          <a:stretch>
            <a:fillRect/>
          </a:stretch>
        </p:blipFill>
        <p:spPr>
          <a:xfrm>
            <a:off x="797207" y="2242492"/>
            <a:ext cx="5182934" cy="3490399"/>
          </a:xfrm>
          <a:prstGeom prst="rect">
            <a:avLst/>
          </a:prstGeom>
        </p:spPr>
      </p:pic>
      <p:sp>
        <p:nvSpPr>
          <p:cNvPr id="80" name="Freeform 71"/>
          <p:cNvSpPr/>
          <p:nvPr/>
        </p:nvSpPr>
        <p:spPr bwMode="auto">
          <a:xfrm>
            <a:off x="5782577" y="3153487"/>
            <a:ext cx="715106" cy="40070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tx2"/>
          </a:solidFill>
          <a:ln w="4" cap="flat">
            <a:noFill/>
            <a:prstDash val="solid"/>
            <a:miter lim="800000"/>
          </a:ln>
        </p:spPr>
        <p:txBody>
          <a:bodyPr vert="horz" wrap="square" lIns="91431" tIns="45715" rIns="91431" bIns="45715" numCol="1" anchor="ctr" anchorCtr="0" compatLnSpc="1">
            <a:normAutofit/>
          </a:bodyPr>
          <a:lstStyle/>
          <a:p>
            <a:pPr algn="ctr"/>
            <a:r>
              <a:rPr lang="en-US" altLang="zh-CN" dirty="0">
                <a:solidFill>
                  <a:schemeClr val="bg1">
                    <a:lumMod val="95000"/>
                  </a:schemeClr>
                </a:solidFill>
                <a:latin typeface="+mn-ea"/>
                <a:cs typeface="+mn-ea"/>
              </a:rPr>
              <a:t>01</a:t>
            </a:r>
            <a:endParaRPr lang="zh-CN" altLang="en-US" dirty="0">
              <a:solidFill>
                <a:schemeClr val="bg1">
                  <a:lumMod val="95000"/>
                </a:schemeClr>
              </a:solidFill>
              <a:latin typeface="+mn-ea"/>
              <a:cs typeface="+mn-ea"/>
            </a:endParaRPr>
          </a:p>
        </p:txBody>
      </p:sp>
      <p:sp>
        <p:nvSpPr>
          <p:cNvPr id="113" name="Freeform 71"/>
          <p:cNvSpPr/>
          <p:nvPr/>
        </p:nvSpPr>
        <p:spPr bwMode="auto">
          <a:xfrm>
            <a:off x="5616216" y="3840634"/>
            <a:ext cx="715106" cy="40070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1"/>
          </a:solidFill>
          <a:ln w="4" cap="flat">
            <a:noFill/>
            <a:prstDash val="solid"/>
            <a:miter lim="800000"/>
          </a:ln>
        </p:spPr>
        <p:txBody>
          <a:bodyPr vert="horz" wrap="square" lIns="91431" tIns="45715" rIns="91431" bIns="45715" numCol="1" anchor="t" anchorCtr="0" compatLnSpc="1">
            <a:normAutofit/>
          </a:bodyPr>
          <a:lstStyle/>
          <a:p>
            <a:pPr algn="ctr"/>
            <a:r>
              <a:rPr lang="en-US" altLang="zh-CN" dirty="0">
                <a:solidFill>
                  <a:schemeClr val="bg1">
                    <a:lumMod val="95000"/>
                  </a:schemeClr>
                </a:solidFill>
                <a:latin typeface="+mn-ea"/>
                <a:cs typeface="+mn-ea"/>
              </a:rPr>
              <a:t>02</a:t>
            </a:r>
            <a:endParaRPr lang="zh-CN" altLang="en-US" dirty="0">
              <a:solidFill>
                <a:schemeClr val="bg1">
                  <a:lumMod val="95000"/>
                </a:schemeClr>
              </a:solidFill>
              <a:latin typeface="+mn-ea"/>
              <a:cs typeface="+mn-ea"/>
            </a:endParaRPr>
          </a:p>
          <a:p>
            <a:endParaRPr lang="zh-CN" altLang="en-US" dirty="0">
              <a:cs typeface="+mn-ea"/>
            </a:endParaRPr>
          </a:p>
        </p:txBody>
      </p:sp>
      <p:sp>
        <p:nvSpPr>
          <p:cNvPr id="114" name="Freeform 71"/>
          <p:cNvSpPr/>
          <p:nvPr/>
        </p:nvSpPr>
        <p:spPr bwMode="auto">
          <a:xfrm>
            <a:off x="5435337" y="4527778"/>
            <a:ext cx="715106" cy="40070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31" tIns="45715" rIns="91431" bIns="45715" numCol="1" anchor="t" anchorCtr="0" compatLnSpc="1">
            <a:normAutofit/>
          </a:bodyPr>
          <a:lstStyle/>
          <a:p>
            <a:pPr algn="ctr"/>
            <a:r>
              <a:rPr lang="en-US" altLang="zh-CN" dirty="0">
                <a:solidFill>
                  <a:schemeClr val="bg1">
                    <a:lumMod val="95000"/>
                  </a:schemeClr>
                </a:solidFill>
                <a:latin typeface="+mn-ea"/>
                <a:cs typeface="+mn-ea"/>
              </a:rPr>
              <a:t>03</a:t>
            </a:r>
            <a:endParaRPr lang="zh-CN" altLang="en-US" dirty="0">
              <a:solidFill>
                <a:schemeClr val="bg1">
                  <a:lumMod val="95000"/>
                </a:schemeClr>
              </a:solidFill>
              <a:latin typeface="+mn-ea"/>
              <a:cs typeface="+mn-ea"/>
            </a:endParaRPr>
          </a:p>
          <a:p>
            <a:endParaRPr lang="zh-CN" altLang="en-US" dirty="0">
              <a:cs typeface="+mn-ea"/>
            </a:endParaRPr>
          </a:p>
        </p:txBody>
      </p:sp>
      <p:sp>
        <p:nvSpPr>
          <p:cNvPr id="118" name="Freeform 71"/>
          <p:cNvSpPr/>
          <p:nvPr/>
        </p:nvSpPr>
        <p:spPr bwMode="auto">
          <a:xfrm>
            <a:off x="5248651" y="5214922"/>
            <a:ext cx="715106" cy="400709"/>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31" tIns="45715" rIns="91431" bIns="45715" numCol="1" anchor="t" anchorCtr="0" compatLnSpc="1">
            <a:normAutofit/>
          </a:bodyPr>
          <a:lstStyle/>
          <a:p>
            <a:pPr algn="ctr"/>
            <a:r>
              <a:rPr lang="en-US" altLang="zh-CN" dirty="0">
                <a:solidFill>
                  <a:schemeClr val="bg1">
                    <a:lumMod val="95000"/>
                  </a:schemeClr>
                </a:solidFill>
                <a:latin typeface="+mn-ea"/>
                <a:cs typeface="+mn-ea"/>
              </a:rPr>
              <a:t>04</a:t>
            </a:r>
            <a:endParaRPr lang="zh-CN" altLang="en-US" dirty="0">
              <a:solidFill>
                <a:schemeClr val="bg1">
                  <a:lumMod val="95000"/>
                </a:schemeClr>
              </a:solidFill>
              <a:latin typeface="+mn-ea"/>
              <a:cs typeface="+mn-ea"/>
            </a:endParaRPr>
          </a:p>
          <a:p>
            <a:pPr algn="ctr"/>
            <a:endParaRPr lang="zh-CN" altLang="en-US" dirty="0">
              <a:solidFill>
                <a:schemeClr val="bg1">
                  <a:lumMod val="95000"/>
                </a:schemeClr>
              </a:solidFill>
              <a:latin typeface="+mn-ea"/>
              <a:cs typeface="+mn-ea"/>
            </a:endParaRPr>
          </a:p>
        </p:txBody>
      </p:sp>
      <p:sp>
        <p:nvSpPr>
          <p:cNvPr id="5" name="标题 4"/>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 calcmode="lin" valueType="num">
                                      <p:cBhvr additive="base">
                                        <p:cTn id="14" dur="500" fill="hold"/>
                                        <p:tgtEl>
                                          <p:spTgt spid="90"/>
                                        </p:tgtEl>
                                        <p:attrNameLst>
                                          <p:attrName>ppt_x</p:attrName>
                                        </p:attrNameLst>
                                      </p:cBhvr>
                                      <p:tavLst>
                                        <p:tav tm="0">
                                          <p:val>
                                            <p:strVal val="1+#ppt_w/2"/>
                                          </p:val>
                                        </p:tav>
                                        <p:tav tm="100000">
                                          <p:val>
                                            <p:strVal val="#ppt_x"/>
                                          </p:val>
                                        </p:tav>
                                      </p:tavLst>
                                    </p:anim>
                                    <p:anim calcmode="lin" valueType="num">
                                      <p:cBhvr additive="base">
                                        <p:cTn id="15" dur="500" fill="hold"/>
                                        <p:tgtEl>
                                          <p:spTgt spid="9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randombar(horizontal)">
                                      <p:cBhvr>
                                        <p:cTn id="19" dur="500"/>
                                        <p:tgtEl>
                                          <p:spTgt spid="139"/>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randombar(horizontal)">
                                      <p:cBhvr>
                                        <p:cTn id="23" dur="500"/>
                                        <p:tgtEl>
                                          <p:spTgt spid="16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animEffect transition="in" filter="fade">
                                      <p:cBhvr>
                                        <p:cTn id="35" dur="500"/>
                                        <p:tgtEl>
                                          <p:spTgt spid="1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8"/>
                                        </p:tgtEl>
                                        <p:attrNameLst>
                                          <p:attrName>style.visibility</p:attrName>
                                        </p:attrNameLst>
                                      </p:cBhvr>
                                      <p:to>
                                        <p:strVal val="visible"/>
                                      </p:to>
                                    </p:set>
                                    <p:anim calcmode="lin" valueType="num">
                                      <p:cBhvr>
                                        <p:cTn id="45" dur="500" fill="hold"/>
                                        <p:tgtEl>
                                          <p:spTgt spid="118"/>
                                        </p:tgtEl>
                                        <p:attrNameLst>
                                          <p:attrName>ppt_w</p:attrName>
                                        </p:attrNameLst>
                                      </p:cBhvr>
                                      <p:tavLst>
                                        <p:tav tm="0">
                                          <p:val>
                                            <p:fltVal val="0"/>
                                          </p:val>
                                        </p:tav>
                                        <p:tav tm="100000">
                                          <p:val>
                                            <p:strVal val="#ppt_w"/>
                                          </p:val>
                                        </p:tav>
                                      </p:tavLst>
                                    </p:anim>
                                    <p:anim calcmode="lin" valueType="num">
                                      <p:cBhvr>
                                        <p:cTn id="46" dur="500" fill="hold"/>
                                        <p:tgtEl>
                                          <p:spTgt spid="118"/>
                                        </p:tgtEl>
                                        <p:attrNameLst>
                                          <p:attrName>ppt_h</p:attrName>
                                        </p:attrNameLst>
                                      </p:cBhvr>
                                      <p:tavLst>
                                        <p:tav tm="0">
                                          <p:val>
                                            <p:fltVal val="0"/>
                                          </p:val>
                                        </p:tav>
                                        <p:tav tm="100000">
                                          <p:val>
                                            <p:strVal val="#ppt_h"/>
                                          </p:val>
                                        </p:tav>
                                      </p:tavLst>
                                    </p:anim>
                                    <p:animEffect transition="in" filter="fade">
                                      <p:cBhvr>
                                        <p:cTn id="47" dur="500"/>
                                        <p:tgtEl>
                                          <p:spTgt spid="118"/>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fade">
                                      <p:cBhvr>
                                        <p:cTn id="55" dur="1000"/>
                                        <p:tgtEl>
                                          <p:spTgt spid="120"/>
                                        </p:tgtEl>
                                      </p:cBhvr>
                                    </p:animEffect>
                                    <p:anim calcmode="lin" valueType="num">
                                      <p:cBhvr>
                                        <p:cTn id="56" dur="1000" fill="hold"/>
                                        <p:tgtEl>
                                          <p:spTgt spid="120"/>
                                        </p:tgtEl>
                                        <p:attrNameLst>
                                          <p:attrName>ppt_x</p:attrName>
                                        </p:attrNameLst>
                                      </p:cBhvr>
                                      <p:tavLst>
                                        <p:tav tm="0">
                                          <p:val>
                                            <p:strVal val="#ppt_x"/>
                                          </p:val>
                                        </p:tav>
                                        <p:tav tm="100000">
                                          <p:val>
                                            <p:strVal val="#ppt_x"/>
                                          </p:val>
                                        </p:tav>
                                      </p:tavLst>
                                    </p:anim>
                                    <p:anim calcmode="lin" valueType="num">
                                      <p:cBhvr>
                                        <p:cTn id="57" dur="1000" fill="hold"/>
                                        <p:tgtEl>
                                          <p:spTgt spid="1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fade">
                                      <p:cBhvr>
                                        <p:cTn id="60" dur="1000"/>
                                        <p:tgtEl>
                                          <p:spTgt spid="122"/>
                                        </p:tgtEl>
                                      </p:cBhvr>
                                    </p:animEffect>
                                    <p:anim calcmode="lin" valueType="num">
                                      <p:cBhvr>
                                        <p:cTn id="61" dur="1000" fill="hold"/>
                                        <p:tgtEl>
                                          <p:spTgt spid="122"/>
                                        </p:tgtEl>
                                        <p:attrNameLst>
                                          <p:attrName>ppt_x</p:attrName>
                                        </p:attrNameLst>
                                      </p:cBhvr>
                                      <p:tavLst>
                                        <p:tav tm="0">
                                          <p:val>
                                            <p:strVal val="#ppt_x"/>
                                          </p:val>
                                        </p:tav>
                                        <p:tav tm="100000">
                                          <p:val>
                                            <p:strVal val="#ppt_x"/>
                                          </p:val>
                                        </p:tav>
                                      </p:tavLst>
                                    </p:anim>
                                    <p:anim calcmode="lin" valueType="num">
                                      <p:cBhvr>
                                        <p:cTn id="62" dur="1000" fill="hold"/>
                                        <p:tgtEl>
                                          <p:spTgt spid="1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1000"/>
                                        <p:tgtEl>
                                          <p:spTgt spid="130"/>
                                        </p:tgtEl>
                                      </p:cBhvr>
                                    </p:animEffect>
                                    <p:anim calcmode="lin" valueType="num">
                                      <p:cBhvr>
                                        <p:cTn id="66" dur="1000" fill="hold"/>
                                        <p:tgtEl>
                                          <p:spTgt spid="130"/>
                                        </p:tgtEl>
                                        <p:attrNameLst>
                                          <p:attrName>ppt_x</p:attrName>
                                        </p:attrNameLst>
                                      </p:cBhvr>
                                      <p:tavLst>
                                        <p:tav tm="0">
                                          <p:val>
                                            <p:strVal val="#ppt_x"/>
                                          </p:val>
                                        </p:tav>
                                        <p:tav tm="100000">
                                          <p:val>
                                            <p:strVal val="#ppt_x"/>
                                          </p:val>
                                        </p:tav>
                                      </p:tavLst>
                                    </p:anim>
                                    <p:anim calcmode="lin" valueType="num">
                                      <p:cBhvr>
                                        <p:cTn id="67" dur="1000" fill="hold"/>
                                        <p:tgtEl>
                                          <p:spTgt spid="1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1000"/>
                                        <p:tgtEl>
                                          <p:spTgt spid="131"/>
                                        </p:tgtEl>
                                      </p:cBhvr>
                                    </p:animEffect>
                                    <p:anim calcmode="lin" valueType="num">
                                      <p:cBhvr>
                                        <p:cTn id="71" dur="1000" fill="hold"/>
                                        <p:tgtEl>
                                          <p:spTgt spid="131"/>
                                        </p:tgtEl>
                                        <p:attrNameLst>
                                          <p:attrName>ppt_x</p:attrName>
                                        </p:attrNameLst>
                                      </p:cBhvr>
                                      <p:tavLst>
                                        <p:tav tm="0">
                                          <p:val>
                                            <p:strVal val="#ppt_x"/>
                                          </p:val>
                                        </p:tav>
                                        <p:tav tm="100000">
                                          <p:val>
                                            <p:strVal val="#ppt_x"/>
                                          </p:val>
                                        </p:tav>
                                      </p:tavLst>
                                    </p:anim>
                                    <p:anim calcmode="lin" valueType="num">
                                      <p:cBhvr>
                                        <p:cTn id="72"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20" grpId="0"/>
      <p:bldP spid="122" grpId="0"/>
      <p:bldP spid="130" grpId="0"/>
      <p:bldP spid="131" grpId="0"/>
      <p:bldP spid="139" grpId="0"/>
      <p:bldP spid="161" grpId="0"/>
      <p:bldP spid="80" grpId="0" animBg="1"/>
      <p:bldP spid="113" grpId="0" animBg="1"/>
      <p:bldP spid="114" grpId="0" animBg="1"/>
      <p:bldP spid="1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023687" y="3570092"/>
            <a:ext cx="531722" cy="581362"/>
            <a:chOff x="3933825" y="3878262"/>
            <a:chExt cx="430213" cy="449262"/>
          </a:xfrm>
          <a:solidFill>
            <a:schemeClr val="accent2"/>
          </a:solidFill>
        </p:grpSpPr>
        <p:sp>
          <p:nvSpPr>
            <p:cNvPr id="29"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1" name="组合 30"/>
          <p:cNvGrpSpPr/>
          <p:nvPr/>
        </p:nvGrpSpPr>
        <p:grpSpPr>
          <a:xfrm>
            <a:off x="7033542" y="4535589"/>
            <a:ext cx="548559" cy="536180"/>
            <a:chOff x="7627938" y="3005138"/>
            <a:chExt cx="412750" cy="403225"/>
          </a:xfrm>
          <a:solidFill>
            <a:schemeClr val="accent3"/>
          </a:solidFill>
        </p:grpSpPr>
        <p:sp>
          <p:nvSpPr>
            <p:cNvPr id="32"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4" name="Freeform 536"/>
          <p:cNvSpPr/>
          <p:nvPr/>
        </p:nvSpPr>
        <p:spPr bwMode="auto">
          <a:xfrm>
            <a:off x="7648205" y="2360116"/>
            <a:ext cx="721383" cy="44322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35" name="组合 34"/>
          <p:cNvGrpSpPr/>
          <p:nvPr/>
        </p:nvGrpSpPr>
        <p:grpSpPr>
          <a:xfrm>
            <a:off x="4135617" y="1543796"/>
            <a:ext cx="442826" cy="590122"/>
            <a:chOff x="3732213" y="1809750"/>
            <a:chExt cx="377825" cy="503237"/>
          </a:xfrm>
          <a:solidFill>
            <a:schemeClr val="tx2"/>
          </a:solidFill>
        </p:grpSpPr>
        <p:sp>
          <p:nvSpPr>
            <p:cNvPr id="36"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3" name="Freeform 553"/>
          <p:cNvSpPr>
            <a:spLocks noEditPoints="1"/>
          </p:cNvSpPr>
          <p:nvPr/>
        </p:nvSpPr>
        <p:spPr bwMode="auto">
          <a:xfrm>
            <a:off x="5426494" y="5293932"/>
            <a:ext cx="1256645" cy="1254125"/>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559"/>
          <p:cNvSpPr/>
          <p:nvPr/>
        </p:nvSpPr>
        <p:spPr bwMode="auto">
          <a:xfrm>
            <a:off x="4661717" y="1395032"/>
            <a:ext cx="2781439" cy="909637"/>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657"/>
                </a:lnTo>
                <a:lnTo>
                  <a:pt x="3459" y="540"/>
                </a:lnTo>
                <a:cubicBezTo>
                  <a:pt x="3251" y="358"/>
                  <a:pt x="3006" y="215"/>
                  <a:pt x="2737" y="121"/>
                </a:cubicBezTo>
                <a:lnTo>
                  <a:pt x="2737" y="121"/>
                </a:lnTo>
                <a:cubicBezTo>
                  <a:pt x="2521" y="46"/>
                  <a:pt x="2290" y="4"/>
                  <a:pt x="2050" y="0"/>
                </a:cubicBezTo>
                <a:lnTo>
                  <a:pt x="2014" y="0"/>
                </a:lnTo>
                <a:lnTo>
                  <a:pt x="2014" y="657"/>
                </a:lnTo>
                <a:lnTo>
                  <a:pt x="2014" y="657"/>
                </a:lnTo>
                <a:lnTo>
                  <a:pt x="2014" y="0"/>
                </a:lnTo>
                <a:lnTo>
                  <a:pt x="1970" y="0"/>
                </a:lnTo>
                <a:cubicBezTo>
                  <a:pt x="1733" y="4"/>
                  <a:pt x="1505" y="45"/>
                  <a:pt x="1291" y="119"/>
                </a:cubicBezTo>
                <a:cubicBezTo>
                  <a:pt x="1023" y="211"/>
                  <a:pt x="777" y="353"/>
                  <a:pt x="568" y="533"/>
                </a:cubicBezTo>
                <a:lnTo>
                  <a:pt x="568" y="657"/>
                </a:lnTo>
                <a:lnTo>
                  <a:pt x="568" y="657"/>
                </a:lnTo>
                <a:lnTo>
                  <a:pt x="568" y="533"/>
                </a:lnTo>
                <a:cubicBezTo>
                  <a:pt x="523" y="572"/>
                  <a:pt x="479" y="614"/>
                  <a:pt x="437" y="657"/>
                </a:cubicBezTo>
                <a:lnTo>
                  <a:pt x="437" y="657"/>
                </a:ln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560"/>
          <p:cNvSpPr>
            <a:spLocks noEditPoints="1"/>
          </p:cNvSpPr>
          <p:nvPr/>
        </p:nvSpPr>
        <p:spPr bwMode="auto">
          <a:xfrm>
            <a:off x="4555410" y="2368167"/>
            <a:ext cx="2994053" cy="908050"/>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3613" y="1314"/>
                </a:lnTo>
                <a:lnTo>
                  <a:pt x="4237" y="1314"/>
                </a:lnTo>
                <a:cubicBezTo>
                  <a:pt x="4296" y="1123"/>
                  <a:pt x="4328" y="921"/>
                  <a:pt x="4328" y="712"/>
                </a:cubicBezTo>
                <a:cubicBezTo>
                  <a:pt x="4328" y="693"/>
                  <a:pt x="4327" y="675"/>
                  <a:pt x="4327" y="657"/>
                </a:cubicBezTo>
                <a:lnTo>
                  <a:pt x="4327" y="657"/>
                </a:ln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561"/>
          <p:cNvSpPr>
            <a:spLocks noEditPoints="1"/>
          </p:cNvSpPr>
          <p:nvPr/>
        </p:nvSpPr>
        <p:spPr bwMode="auto">
          <a:xfrm>
            <a:off x="4631570" y="3339718"/>
            <a:ext cx="2841733" cy="909637"/>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lnTo>
                  <a:pt x="3800" y="657"/>
                </a:lnTo>
                <a:cubicBezTo>
                  <a:pt x="3855" y="544"/>
                  <a:pt x="3906" y="439"/>
                  <a:pt x="3948" y="352"/>
                </a:cubicBezTo>
                <a:cubicBezTo>
                  <a:pt x="3993" y="275"/>
                  <a:pt x="4032" y="195"/>
                  <a:pt x="4066" y="112"/>
                </a:cubicBezTo>
                <a:cubicBezTo>
                  <a:pt x="4081" y="76"/>
                  <a:pt x="4095" y="38"/>
                  <a:pt x="4108" y="0"/>
                </a:cubicBezTo>
                <a:lnTo>
                  <a:pt x="3503" y="0"/>
                </a:lnTo>
                <a:lnTo>
                  <a:pt x="3503" y="0"/>
                </a:lnTo>
                <a:lnTo>
                  <a:pt x="2781" y="0"/>
                </a:lnTo>
                <a:lnTo>
                  <a:pt x="2058" y="0"/>
                </a:lnTo>
                <a:lnTo>
                  <a:pt x="1335" y="0"/>
                </a:lnTo>
                <a:lnTo>
                  <a:pt x="612" y="0"/>
                </a:lnTo>
                <a:lnTo>
                  <a:pt x="612" y="657"/>
                </a:lnTo>
                <a:lnTo>
                  <a:pt x="1335" y="657"/>
                </a:lnTo>
                <a:lnTo>
                  <a:pt x="1335" y="1314"/>
                </a:lnTo>
                <a:lnTo>
                  <a:pt x="2058" y="1314"/>
                </a:lnTo>
                <a:lnTo>
                  <a:pt x="2781" y="1314"/>
                </a:lnTo>
                <a:lnTo>
                  <a:pt x="2781" y="1314"/>
                </a:lnTo>
                <a:lnTo>
                  <a:pt x="3481" y="1314"/>
                </a:lnTo>
                <a:cubicBezTo>
                  <a:pt x="3488" y="1298"/>
                  <a:pt x="3496" y="1283"/>
                  <a:pt x="3503" y="1267"/>
                </a:cubicBezTo>
                <a:lnTo>
                  <a:pt x="3503" y="657"/>
                </a:lnTo>
                <a:close/>
                <a:moveTo>
                  <a:pt x="2781" y="657"/>
                </a:moveTo>
                <a:lnTo>
                  <a:pt x="3503" y="657"/>
                </a:lnTo>
                <a:lnTo>
                  <a:pt x="3503" y="657"/>
                </a:lnTo>
                <a:lnTo>
                  <a:pt x="2781" y="657"/>
                </a:lnTo>
                <a:close/>
                <a:moveTo>
                  <a:pt x="612" y="657"/>
                </a:moveTo>
                <a:lnTo>
                  <a:pt x="612" y="657"/>
                </a:lnTo>
                <a:lnTo>
                  <a:pt x="612" y="657"/>
                </a:lnTo>
                <a:lnTo>
                  <a:pt x="612" y="0"/>
                </a:lnTo>
                <a:lnTo>
                  <a:pt x="0" y="0"/>
                </a:lnTo>
                <a:cubicBezTo>
                  <a:pt x="13" y="38"/>
                  <a:pt x="27" y="76"/>
                  <a:pt x="42" y="112"/>
                </a:cubicBezTo>
                <a:cubicBezTo>
                  <a:pt x="76" y="195"/>
                  <a:pt x="115" y="275"/>
                  <a:pt x="160" y="352"/>
                </a:cubicBezTo>
                <a:cubicBezTo>
                  <a:pt x="202" y="439"/>
                  <a:pt x="253" y="544"/>
                  <a:pt x="308" y="657"/>
                </a:cubicBezTo>
                <a:lnTo>
                  <a:pt x="308" y="657"/>
                </a:lnTo>
                <a:cubicBezTo>
                  <a:pt x="407" y="859"/>
                  <a:pt x="517" y="1085"/>
                  <a:pt x="612" y="1283"/>
                </a:cubicBezTo>
                <a:lnTo>
                  <a:pt x="612" y="1283"/>
                </a:lnTo>
                <a:lnTo>
                  <a:pt x="612" y="1283"/>
                </a:lnTo>
                <a:lnTo>
                  <a:pt x="627" y="1314"/>
                </a:lnTo>
                <a:lnTo>
                  <a:pt x="1335" y="1314"/>
                </a:lnTo>
                <a:lnTo>
                  <a:pt x="1335" y="657"/>
                </a:lnTo>
                <a:lnTo>
                  <a:pt x="612" y="657"/>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562"/>
          <p:cNvSpPr>
            <a:spLocks noEditPoints="1"/>
          </p:cNvSpPr>
          <p:nvPr/>
        </p:nvSpPr>
        <p:spPr bwMode="auto">
          <a:xfrm>
            <a:off x="5085359" y="4311269"/>
            <a:ext cx="1934155" cy="909637"/>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2125" y="0"/>
                </a:lnTo>
                <a:lnTo>
                  <a:pt x="1402" y="0"/>
                </a:lnTo>
                <a:lnTo>
                  <a:pt x="679" y="0"/>
                </a:lnTo>
                <a:lnTo>
                  <a:pt x="679" y="657"/>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8" name="TextBox 47"/>
          <p:cNvSpPr txBox="1"/>
          <p:nvPr/>
        </p:nvSpPr>
        <p:spPr>
          <a:xfrm>
            <a:off x="2932721" y="1388164"/>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49" name="TextBox 48"/>
          <p:cNvSpPr txBox="1"/>
          <p:nvPr/>
        </p:nvSpPr>
        <p:spPr>
          <a:xfrm>
            <a:off x="2065296" y="1718130"/>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sp>
        <p:nvSpPr>
          <p:cNvPr id="50" name="TextBox 49"/>
          <p:cNvSpPr txBox="1"/>
          <p:nvPr/>
        </p:nvSpPr>
        <p:spPr>
          <a:xfrm>
            <a:off x="8357147" y="2183810"/>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51" name="TextBox 50"/>
          <p:cNvSpPr txBox="1"/>
          <p:nvPr/>
        </p:nvSpPr>
        <p:spPr>
          <a:xfrm>
            <a:off x="8331986" y="2513776"/>
            <a:ext cx="2038875" cy="584775"/>
          </a:xfrm>
          <a:prstGeom prst="rect">
            <a:avLst/>
          </a:prstGeom>
          <a:noFill/>
        </p:spPr>
        <p:txBody>
          <a:bodyPr wrap="square" rtlCol="0">
            <a:spAutoFit/>
          </a:bodyPr>
          <a:lstStyle/>
          <a:p>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sp>
        <p:nvSpPr>
          <p:cNvPr id="52" name="TextBox 51"/>
          <p:cNvSpPr txBox="1"/>
          <p:nvPr/>
        </p:nvSpPr>
        <p:spPr>
          <a:xfrm>
            <a:off x="7651089" y="4328145"/>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53" name="TextBox 52"/>
          <p:cNvSpPr txBox="1"/>
          <p:nvPr/>
        </p:nvSpPr>
        <p:spPr>
          <a:xfrm>
            <a:off x="7625927" y="4658111"/>
            <a:ext cx="2038875" cy="584775"/>
          </a:xfrm>
          <a:prstGeom prst="rect">
            <a:avLst/>
          </a:prstGeom>
          <a:noFill/>
        </p:spPr>
        <p:txBody>
          <a:bodyPr wrap="square" rtlCol="0">
            <a:spAutoFit/>
          </a:bodyPr>
          <a:lstStyle/>
          <a:p>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sp>
        <p:nvSpPr>
          <p:cNvPr id="54" name="TextBox 53"/>
          <p:cNvSpPr txBox="1"/>
          <p:nvPr/>
        </p:nvSpPr>
        <p:spPr>
          <a:xfrm>
            <a:off x="2814030" y="3435876"/>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endParaRPr lang="zh-CN" altLang="en-US" sz="2000" dirty="0">
              <a:solidFill>
                <a:schemeClr val="tx1">
                  <a:lumMod val="50000"/>
                  <a:lumOff val="50000"/>
                </a:schemeClr>
              </a:solidFill>
              <a:latin typeface="+mj-ea"/>
              <a:ea typeface="+mj-ea"/>
            </a:endParaRPr>
          </a:p>
        </p:txBody>
      </p:sp>
      <p:sp>
        <p:nvSpPr>
          <p:cNvPr id="55" name="TextBox 54"/>
          <p:cNvSpPr txBox="1"/>
          <p:nvPr/>
        </p:nvSpPr>
        <p:spPr>
          <a:xfrm>
            <a:off x="1946605" y="3765842"/>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endParaRPr lang="zh-CN" altLang="en-US" sz="1600" dirty="0">
              <a:solidFill>
                <a:schemeClr val="tx1">
                  <a:lumMod val="50000"/>
                  <a:lumOff val="50000"/>
                </a:schemeClr>
              </a:solidFill>
              <a:latin typeface="+mn-ea"/>
            </a:endParaRPr>
          </a:p>
        </p:txBody>
      </p:sp>
      <p:grpSp>
        <p:nvGrpSpPr>
          <p:cNvPr id="56" name="组合 55"/>
          <p:cNvGrpSpPr/>
          <p:nvPr/>
        </p:nvGrpSpPr>
        <p:grpSpPr>
          <a:xfrm>
            <a:off x="5826105" y="1642461"/>
            <a:ext cx="372705" cy="496676"/>
            <a:chOff x="3732213" y="1809750"/>
            <a:chExt cx="377825" cy="503237"/>
          </a:xfrm>
          <a:solidFill>
            <a:srgbClr val="F8F8F8"/>
          </a:solidFill>
        </p:grpSpPr>
        <p:sp>
          <p:nvSpPr>
            <p:cNvPr id="57"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9"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0"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1"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2"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3"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64" name="Freeform 536"/>
          <p:cNvSpPr/>
          <p:nvPr/>
        </p:nvSpPr>
        <p:spPr bwMode="auto">
          <a:xfrm>
            <a:off x="5760793" y="2643005"/>
            <a:ext cx="583285" cy="35837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65" name="组合 64"/>
          <p:cNvGrpSpPr/>
          <p:nvPr/>
        </p:nvGrpSpPr>
        <p:grpSpPr>
          <a:xfrm>
            <a:off x="5852079" y="3570092"/>
            <a:ext cx="400710" cy="438118"/>
            <a:chOff x="3933825" y="3878262"/>
            <a:chExt cx="430213" cy="449262"/>
          </a:xfrm>
          <a:solidFill>
            <a:srgbClr val="F8F8F8"/>
          </a:solidFill>
        </p:grpSpPr>
        <p:sp>
          <p:nvSpPr>
            <p:cNvPr id="66"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7"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8" name="组合 67"/>
          <p:cNvGrpSpPr/>
          <p:nvPr/>
        </p:nvGrpSpPr>
        <p:grpSpPr>
          <a:xfrm>
            <a:off x="5844827" y="4584141"/>
            <a:ext cx="380314" cy="371731"/>
            <a:chOff x="7627938" y="3005138"/>
            <a:chExt cx="412750" cy="403225"/>
          </a:xfrm>
          <a:solidFill>
            <a:srgbClr val="F8F8F8"/>
          </a:solidFill>
        </p:grpSpPr>
        <p:sp>
          <p:nvSpPr>
            <p:cNvPr id="69"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0"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right)">
                                      <p:cBhvr>
                                        <p:cTn id="29" dur="500"/>
                                        <p:tgtEl>
                                          <p:spTgt spid="3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right)">
                                      <p:cBhvr>
                                        <p:cTn id="35" dur="500"/>
                                        <p:tgtEl>
                                          <p:spTgt spid="4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right)">
                                      <p:cBhvr>
                                        <p:cTn id="52" dur="500"/>
                                        <p:tgtEl>
                                          <p:spTgt spid="5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right)">
                                      <p:cBhvr>
                                        <p:cTn id="55" dur="500"/>
                                        <p:tgtEl>
                                          <p:spTgt spid="54"/>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795" y="2954439"/>
            <a:ext cx="964713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168" name="组合 7167"/>
          <p:cNvGrpSpPr/>
          <p:nvPr/>
        </p:nvGrpSpPr>
        <p:grpSpPr>
          <a:xfrm>
            <a:off x="9065594" y="2948287"/>
            <a:ext cx="1151978" cy="1158281"/>
            <a:chOff x="6799485" y="2211214"/>
            <a:chExt cx="864096" cy="868711"/>
          </a:xfrm>
        </p:grpSpPr>
        <p:sp>
          <p:nvSpPr>
            <p:cNvPr id="15" name="弧形 14"/>
            <p:cNvSpPr/>
            <p:nvPr/>
          </p:nvSpPr>
          <p:spPr>
            <a:xfrm>
              <a:off x="6799485" y="2215829"/>
              <a:ext cx="864096" cy="86409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cs typeface="+mn-ea"/>
              </a:endParaRPr>
            </a:p>
          </p:txBody>
        </p:sp>
        <p:sp>
          <p:nvSpPr>
            <p:cNvPr id="34" name="弧形 33"/>
            <p:cNvSpPr/>
            <p:nvPr/>
          </p:nvSpPr>
          <p:spPr>
            <a:xfrm rot="5400000">
              <a:off x="6799485" y="2211214"/>
              <a:ext cx="864096" cy="86409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cs typeface="+mn-ea"/>
              </a:endParaRPr>
            </a:p>
          </p:txBody>
        </p:sp>
      </p:grpSp>
      <p:cxnSp>
        <p:nvCxnSpPr>
          <p:cNvPr id="35" name="直接连接符 34"/>
          <p:cNvCxnSpPr/>
          <p:nvPr/>
        </p:nvCxnSpPr>
        <p:spPr>
          <a:xfrm>
            <a:off x="1776083" y="4100413"/>
            <a:ext cx="787185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169" name="组合 7168"/>
          <p:cNvGrpSpPr/>
          <p:nvPr/>
        </p:nvGrpSpPr>
        <p:grpSpPr>
          <a:xfrm>
            <a:off x="1200161" y="4090688"/>
            <a:ext cx="1151978" cy="1162515"/>
            <a:chOff x="899642" y="3068015"/>
            <a:chExt cx="864096" cy="871886"/>
          </a:xfrm>
        </p:grpSpPr>
        <p:sp>
          <p:nvSpPr>
            <p:cNvPr id="36" name="弧形 35"/>
            <p:cNvSpPr/>
            <p:nvPr/>
          </p:nvSpPr>
          <p:spPr>
            <a:xfrm rot="10800000">
              <a:off x="899642" y="3068015"/>
              <a:ext cx="864096" cy="86409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cs typeface="+mn-ea"/>
              </a:endParaRPr>
            </a:p>
          </p:txBody>
        </p:sp>
        <p:sp>
          <p:nvSpPr>
            <p:cNvPr id="37" name="弧形 36"/>
            <p:cNvSpPr/>
            <p:nvPr/>
          </p:nvSpPr>
          <p:spPr>
            <a:xfrm rot="16200000">
              <a:off x="899642" y="3075805"/>
              <a:ext cx="864096" cy="864096"/>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cs typeface="+mn-ea"/>
              </a:endParaRPr>
            </a:p>
          </p:txBody>
        </p:sp>
      </p:grpSp>
      <p:cxnSp>
        <p:nvCxnSpPr>
          <p:cNvPr id="20" name="直接箭头连接符 19"/>
          <p:cNvCxnSpPr/>
          <p:nvPr/>
        </p:nvCxnSpPr>
        <p:spPr>
          <a:xfrm>
            <a:off x="1769800" y="5242815"/>
            <a:ext cx="9695748" cy="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7174" name="组合 7173"/>
          <p:cNvGrpSpPr/>
          <p:nvPr/>
        </p:nvGrpSpPr>
        <p:grpSpPr>
          <a:xfrm>
            <a:off x="1227509" y="1547180"/>
            <a:ext cx="1097280" cy="1402781"/>
            <a:chOff x="920155" y="1160384"/>
            <a:chExt cx="823068" cy="1052086"/>
          </a:xfrm>
        </p:grpSpPr>
        <p:pic>
          <p:nvPicPr>
            <p:cNvPr id="8195" name="Picture 3" descr="F:\1-原创素材\4_ks02\PPT\PPT-0_小图标\005.png"/>
            <p:cNvPicPr>
              <a:picLocks noChangeAspect="1" noChangeArrowheads="1"/>
            </p:cNvPicPr>
            <p:nvPr/>
          </p:nvPicPr>
          <p:blipFill>
            <a:blip r:embed="rId1" cstate="print">
              <a:duotone>
                <a:schemeClr val="accent6">
                  <a:shade val="45000"/>
                  <a:satMod val="135000"/>
                </a:schemeClr>
                <a:prstClr val="white"/>
              </a:duotone>
              <a:extLst>
                <a:ext uri="{BEBA8EAE-BF5A-486C-A8C5-ECC9F3942E4B}">
                  <a14:imgProps xmlns:a14="http://schemas.microsoft.com/office/drawing/2010/main">
                    <a14:imgLayer r:embed="rId2">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920155" y="1160384"/>
              <a:ext cx="823068" cy="587693"/>
            </a:xfrm>
            <a:prstGeom prst="rect">
              <a:avLst/>
            </a:prstGeom>
            <a:noFill/>
          </p:spPr>
          <p:txBody>
            <a:bodyPr wrap="none" rtlCol="0">
              <a:spAutoFit/>
            </a:bodyPr>
            <a:lstStyle/>
            <a:p>
              <a:pPr algn="ctr"/>
              <a:r>
                <a:rPr lang="en-US" altLang="zh-CN" sz="2700" b="1" dirty="0">
                  <a:solidFill>
                    <a:schemeClr val="tx1">
                      <a:lumMod val="50000"/>
                      <a:lumOff val="50000"/>
                    </a:schemeClr>
                  </a:solidFill>
                  <a:latin typeface="+mn-ea"/>
                  <a:cs typeface="+mn-ea"/>
                </a:rPr>
                <a:t>2014</a:t>
              </a:r>
              <a:endParaRPr lang="en-US" altLang="zh-CN" sz="2700" b="1"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grpSp>
      <p:grpSp>
        <p:nvGrpSpPr>
          <p:cNvPr id="7175" name="组合 7174"/>
          <p:cNvGrpSpPr/>
          <p:nvPr/>
        </p:nvGrpSpPr>
        <p:grpSpPr>
          <a:xfrm>
            <a:off x="3557205" y="1547180"/>
            <a:ext cx="1097280" cy="1402781"/>
            <a:chOff x="2667655" y="1160384"/>
            <a:chExt cx="823068" cy="1052086"/>
          </a:xfrm>
        </p:grpSpPr>
        <p:pic>
          <p:nvPicPr>
            <p:cNvPr id="45"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63116"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667655" y="1160384"/>
              <a:ext cx="823068" cy="587693"/>
            </a:xfrm>
            <a:prstGeom prst="rect">
              <a:avLst/>
            </a:prstGeom>
            <a:noFill/>
          </p:spPr>
          <p:txBody>
            <a:bodyPr wrap="none" rtlCol="0">
              <a:spAutoFit/>
            </a:bodyPr>
            <a:lstStyle/>
            <a:p>
              <a:pPr algn="ctr"/>
              <a:r>
                <a:rPr lang="en-US" altLang="zh-CN" sz="2700" b="1" dirty="0">
                  <a:solidFill>
                    <a:schemeClr val="tx1">
                      <a:lumMod val="50000"/>
                      <a:lumOff val="50000"/>
                    </a:schemeClr>
                  </a:solidFill>
                  <a:latin typeface="+mn-ea"/>
                  <a:cs typeface="+mn-ea"/>
                </a:rPr>
                <a:t>2015</a:t>
              </a:r>
              <a:endParaRPr lang="en-US" altLang="zh-CN" sz="2700" b="1"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grpSp>
      <p:grpSp>
        <p:nvGrpSpPr>
          <p:cNvPr id="7176" name="组合 7175"/>
          <p:cNvGrpSpPr/>
          <p:nvPr/>
        </p:nvGrpSpPr>
        <p:grpSpPr>
          <a:xfrm>
            <a:off x="5957158" y="1547180"/>
            <a:ext cx="1097280" cy="1402781"/>
            <a:chOff x="4467855" y="1160384"/>
            <a:chExt cx="823068" cy="1052086"/>
          </a:xfrm>
        </p:grpSpPr>
        <p:pic>
          <p:nvPicPr>
            <p:cNvPr id="47"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63315" y="1775639"/>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4467855" y="1160384"/>
              <a:ext cx="823068" cy="587693"/>
            </a:xfrm>
            <a:prstGeom prst="rect">
              <a:avLst/>
            </a:prstGeom>
            <a:noFill/>
          </p:spPr>
          <p:txBody>
            <a:bodyPr wrap="none" rtlCol="0">
              <a:spAutoFit/>
            </a:bodyPr>
            <a:lstStyle/>
            <a:p>
              <a:pPr algn="ctr"/>
              <a:r>
                <a:rPr lang="en-US" altLang="zh-CN" sz="2700" b="1" dirty="0">
                  <a:solidFill>
                    <a:schemeClr val="tx1">
                      <a:lumMod val="50000"/>
                      <a:lumOff val="50000"/>
                    </a:schemeClr>
                  </a:solidFill>
                  <a:latin typeface="+mn-ea"/>
                  <a:cs typeface="+mn-ea"/>
                </a:rPr>
                <a:t>2016</a:t>
              </a:r>
              <a:endParaRPr lang="en-US" altLang="zh-CN" sz="2700" b="1"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grpSp>
      <p:grpSp>
        <p:nvGrpSpPr>
          <p:cNvPr id="7177" name="组合 7176"/>
          <p:cNvGrpSpPr/>
          <p:nvPr/>
        </p:nvGrpSpPr>
        <p:grpSpPr>
          <a:xfrm>
            <a:off x="8261113" y="1539415"/>
            <a:ext cx="1097280" cy="1402781"/>
            <a:chOff x="6196047" y="1154560"/>
            <a:chExt cx="823068" cy="1052086"/>
          </a:xfrm>
        </p:grpSpPr>
        <p:pic>
          <p:nvPicPr>
            <p:cNvPr id="49"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391507" y="1769815"/>
              <a:ext cx="368945" cy="43683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196047" y="1154560"/>
              <a:ext cx="823068" cy="587693"/>
            </a:xfrm>
            <a:prstGeom prst="rect">
              <a:avLst/>
            </a:prstGeom>
            <a:noFill/>
          </p:spPr>
          <p:txBody>
            <a:bodyPr wrap="none" rtlCol="0">
              <a:spAutoFit/>
            </a:bodyPr>
            <a:lstStyle/>
            <a:p>
              <a:pPr algn="ctr"/>
              <a:r>
                <a:rPr lang="en-US" altLang="zh-CN" sz="2700" b="1" dirty="0">
                  <a:solidFill>
                    <a:schemeClr val="tx1">
                      <a:lumMod val="50000"/>
                      <a:lumOff val="50000"/>
                    </a:schemeClr>
                  </a:solidFill>
                  <a:latin typeface="+mn-ea"/>
                  <a:cs typeface="+mn-ea"/>
                </a:rPr>
                <a:t>2017</a:t>
              </a:r>
              <a:endParaRPr lang="en-US" altLang="zh-CN" sz="2700" b="1"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grpSp>
      <p:pic>
        <p:nvPicPr>
          <p:cNvPr id="51"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34789" y="3508247"/>
            <a:ext cx="491863" cy="58244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379751" y="4151722"/>
            <a:ext cx="1156970" cy="812800"/>
          </a:xfrm>
          <a:prstGeom prst="rect">
            <a:avLst/>
          </a:prstGeom>
          <a:noFill/>
        </p:spPr>
        <p:txBody>
          <a:bodyPr wrap="none" lIns="121908" tIns="60954" rIns="121908" bIns="60954" rtlCol="0">
            <a:spAutoFit/>
          </a:bodyPr>
          <a:lstStyle/>
          <a:p>
            <a:pPr algn="ctr"/>
            <a:r>
              <a:rPr lang="en-US" altLang="zh-CN" sz="2700" b="1" dirty="0">
                <a:solidFill>
                  <a:schemeClr val="accent3"/>
                </a:solidFill>
                <a:latin typeface="+mn-ea"/>
                <a:cs typeface="+mn-ea"/>
              </a:rPr>
              <a:t>2018</a:t>
            </a:r>
            <a:endParaRPr lang="en-US" altLang="zh-CN" sz="2700" b="1" dirty="0">
              <a:solidFill>
                <a:schemeClr val="accent3"/>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pic>
        <p:nvPicPr>
          <p:cNvPr id="53"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64238" y="3508247"/>
            <a:ext cx="491863" cy="582441"/>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931684" y="4160962"/>
            <a:ext cx="1156970" cy="812800"/>
          </a:xfrm>
          <a:prstGeom prst="rect">
            <a:avLst/>
          </a:prstGeom>
          <a:noFill/>
        </p:spPr>
        <p:txBody>
          <a:bodyPr wrap="none" lIns="121908" tIns="60954" rIns="121908" bIns="60954" rtlCol="0">
            <a:spAutoFit/>
          </a:bodyPr>
          <a:lstStyle/>
          <a:p>
            <a:pPr algn="ctr"/>
            <a:r>
              <a:rPr lang="en-US" altLang="zh-CN" sz="2700" b="1" dirty="0">
                <a:solidFill>
                  <a:schemeClr val="accent4"/>
                </a:solidFill>
                <a:latin typeface="+mn-ea"/>
                <a:cs typeface="+mn-ea"/>
              </a:rPr>
              <a:t>2019</a:t>
            </a:r>
            <a:endParaRPr lang="en-US" altLang="zh-CN" sz="2700" b="1" dirty="0">
              <a:solidFill>
                <a:schemeClr val="accent4"/>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pic>
        <p:nvPicPr>
          <p:cNvPr id="63"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97576" y="4660375"/>
            <a:ext cx="491863" cy="58244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742538" y="5303850"/>
            <a:ext cx="1156970" cy="812800"/>
          </a:xfrm>
          <a:prstGeom prst="rect">
            <a:avLst/>
          </a:prstGeom>
          <a:noFill/>
        </p:spPr>
        <p:txBody>
          <a:bodyPr wrap="none" lIns="121908" tIns="60954" rIns="121908" bIns="60954" rtlCol="0">
            <a:spAutoFit/>
          </a:bodyPr>
          <a:lstStyle/>
          <a:p>
            <a:pPr algn="ctr"/>
            <a:r>
              <a:rPr lang="en-US" altLang="zh-CN" sz="2700" b="1" dirty="0">
                <a:solidFill>
                  <a:schemeClr val="accent2"/>
                </a:solidFill>
                <a:latin typeface="+mn-ea"/>
                <a:cs typeface="+mn-ea"/>
              </a:rPr>
              <a:t>2020</a:t>
            </a:r>
            <a:endParaRPr lang="en-US" altLang="zh-CN" sz="2700" b="1" dirty="0">
              <a:solidFill>
                <a:schemeClr val="accent2"/>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pic>
        <p:nvPicPr>
          <p:cNvPr id="65"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66758" y="4650215"/>
            <a:ext cx="491863" cy="582441"/>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011720" y="5293690"/>
            <a:ext cx="1156970" cy="812800"/>
          </a:xfrm>
          <a:prstGeom prst="rect">
            <a:avLst/>
          </a:prstGeom>
          <a:noFill/>
        </p:spPr>
        <p:txBody>
          <a:bodyPr wrap="none" lIns="121908" tIns="60954" rIns="121908" bIns="60954" rtlCol="0">
            <a:spAutoFit/>
          </a:bodyPr>
          <a:lstStyle/>
          <a:p>
            <a:pPr algn="ctr"/>
            <a:r>
              <a:rPr lang="en-US" altLang="zh-CN" sz="2700" b="1" dirty="0">
                <a:solidFill>
                  <a:schemeClr val="accent1"/>
                </a:solidFill>
                <a:latin typeface="+mn-ea"/>
                <a:cs typeface="+mn-ea"/>
              </a:rPr>
              <a:t>2021</a:t>
            </a:r>
            <a:endParaRPr lang="en-US" altLang="zh-CN" sz="2700" b="1" dirty="0">
              <a:solidFill>
                <a:schemeClr val="accent1"/>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pic>
        <p:nvPicPr>
          <p:cNvPr id="67" name="Picture 3" descr="F:\1-原创素材\4_ks02\PPT\PPT-0_小图标\005.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10687" y="4650215"/>
            <a:ext cx="491863" cy="582441"/>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8755649" y="5293690"/>
            <a:ext cx="1156970" cy="812800"/>
          </a:xfrm>
          <a:prstGeom prst="rect">
            <a:avLst/>
          </a:prstGeom>
          <a:noFill/>
        </p:spPr>
        <p:txBody>
          <a:bodyPr wrap="none" lIns="121908" tIns="60954" rIns="121908" bIns="60954" rtlCol="0">
            <a:spAutoFit/>
          </a:bodyPr>
          <a:lstStyle/>
          <a:p>
            <a:pPr algn="ctr"/>
            <a:r>
              <a:rPr lang="en-US" altLang="zh-CN" sz="2700" b="1" dirty="0">
                <a:solidFill>
                  <a:schemeClr val="tx2"/>
                </a:solidFill>
                <a:latin typeface="+mn-ea"/>
                <a:cs typeface="+mn-ea"/>
              </a:rPr>
              <a:t>2022</a:t>
            </a:r>
            <a:endParaRPr lang="en-US" altLang="zh-CN" sz="2700" b="1" dirty="0">
              <a:solidFill>
                <a:schemeClr val="tx2"/>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a:p>
            <a:pPr algn="ctr"/>
            <a:r>
              <a:rPr lang="zh-CN" altLang="en-US" sz="900" dirty="0">
                <a:solidFill>
                  <a:schemeClr val="tx1">
                    <a:lumMod val="50000"/>
                    <a:lumOff val="50000"/>
                  </a:schemeClr>
                </a:solidFill>
                <a:latin typeface="+mn-ea"/>
                <a:cs typeface="+mn-ea"/>
              </a:rPr>
              <a:t>输入发展历程文字</a:t>
            </a:r>
            <a:endParaRPr lang="en-US" altLang="zh-CN" sz="9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par>
                                <p:cTn id="8" presetID="47" presetClass="entr" presetSubtype="0" fill="hold" nodeType="withEffect">
                                  <p:stCondLst>
                                    <p:cond delay="150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1000"/>
                                        <p:tgtEl>
                                          <p:spTgt spid="7174"/>
                                        </p:tgtEl>
                                      </p:cBhvr>
                                    </p:animEffect>
                                    <p:anim calcmode="lin" valueType="num">
                                      <p:cBhvr>
                                        <p:cTn id="11" dur="1000" fill="hold"/>
                                        <p:tgtEl>
                                          <p:spTgt spid="7174"/>
                                        </p:tgtEl>
                                        <p:attrNameLst>
                                          <p:attrName>ppt_x</p:attrName>
                                        </p:attrNameLst>
                                      </p:cBhvr>
                                      <p:tavLst>
                                        <p:tav tm="0">
                                          <p:val>
                                            <p:strVal val="#ppt_x"/>
                                          </p:val>
                                        </p:tav>
                                        <p:tav tm="100000">
                                          <p:val>
                                            <p:strVal val="#ppt_x"/>
                                          </p:val>
                                        </p:tav>
                                      </p:tavLst>
                                    </p:anim>
                                    <p:anim calcmode="lin" valueType="num">
                                      <p:cBhvr>
                                        <p:cTn id="12" dur="1000" fill="hold"/>
                                        <p:tgtEl>
                                          <p:spTgt spid="717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2500"/>
                                  </p:stCondLst>
                                  <p:childTnLst>
                                    <p:set>
                                      <p:cBhvr>
                                        <p:cTn id="14" dur="1" fill="hold">
                                          <p:stCondLst>
                                            <p:cond delay="0"/>
                                          </p:stCondLst>
                                        </p:cTn>
                                        <p:tgtEl>
                                          <p:spTgt spid="7175"/>
                                        </p:tgtEl>
                                        <p:attrNameLst>
                                          <p:attrName>style.visibility</p:attrName>
                                        </p:attrNameLst>
                                      </p:cBhvr>
                                      <p:to>
                                        <p:strVal val="visible"/>
                                      </p:to>
                                    </p:set>
                                    <p:animEffect transition="in" filter="fade">
                                      <p:cBhvr>
                                        <p:cTn id="15" dur="1000"/>
                                        <p:tgtEl>
                                          <p:spTgt spid="7175"/>
                                        </p:tgtEl>
                                      </p:cBhvr>
                                    </p:animEffect>
                                    <p:anim calcmode="lin" valueType="num">
                                      <p:cBhvr>
                                        <p:cTn id="16" dur="1000" fill="hold"/>
                                        <p:tgtEl>
                                          <p:spTgt spid="7175"/>
                                        </p:tgtEl>
                                        <p:attrNameLst>
                                          <p:attrName>ppt_x</p:attrName>
                                        </p:attrNameLst>
                                      </p:cBhvr>
                                      <p:tavLst>
                                        <p:tav tm="0">
                                          <p:val>
                                            <p:strVal val="#ppt_x"/>
                                          </p:val>
                                        </p:tav>
                                        <p:tav tm="100000">
                                          <p:val>
                                            <p:strVal val="#ppt_x"/>
                                          </p:val>
                                        </p:tav>
                                      </p:tavLst>
                                    </p:anim>
                                    <p:anim calcmode="lin" valueType="num">
                                      <p:cBhvr>
                                        <p:cTn id="17" dur="1000" fill="hold"/>
                                        <p:tgtEl>
                                          <p:spTgt spid="717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3500"/>
                                  </p:stCondLst>
                                  <p:childTnLst>
                                    <p:set>
                                      <p:cBhvr>
                                        <p:cTn id="19" dur="1" fill="hold">
                                          <p:stCondLst>
                                            <p:cond delay="0"/>
                                          </p:stCondLst>
                                        </p:cTn>
                                        <p:tgtEl>
                                          <p:spTgt spid="7176"/>
                                        </p:tgtEl>
                                        <p:attrNameLst>
                                          <p:attrName>style.visibility</p:attrName>
                                        </p:attrNameLst>
                                      </p:cBhvr>
                                      <p:to>
                                        <p:strVal val="visible"/>
                                      </p:to>
                                    </p:set>
                                    <p:animEffect transition="in" filter="fade">
                                      <p:cBhvr>
                                        <p:cTn id="20" dur="1000"/>
                                        <p:tgtEl>
                                          <p:spTgt spid="7176"/>
                                        </p:tgtEl>
                                      </p:cBhvr>
                                    </p:animEffect>
                                    <p:anim calcmode="lin" valueType="num">
                                      <p:cBhvr>
                                        <p:cTn id="21" dur="1000" fill="hold"/>
                                        <p:tgtEl>
                                          <p:spTgt spid="7176"/>
                                        </p:tgtEl>
                                        <p:attrNameLst>
                                          <p:attrName>ppt_x</p:attrName>
                                        </p:attrNameLst>
                                      </p:cBhvr>
                                      <p:tavLst>
                                        <p:tav tm="0">
                                          <p:val>
                                            <p:strVal val="#ppt_x"/>
                                          </p:val>
                                        </p:tav>
                                        <p:tav tm="100000">
                                          <p:val>
                                            <p:strVal val="#ppt_x"/>
                                          </p:val>
                                        </p:tav>
                                      </p:tavLst>
                                    </p:anim>
                                    <p:anim calcmode="lin" valueType="num">
                                      <p:cBhvr>
                                        <p:cTn id="22" dur="1000" fill="hold"/>
                                        <p:tgtEl>
                                          <p:spTgt spid="717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500"/>
                                  </p:stCondLst>
                                  <p:childTnLst>
                                    <p:set>
                                      <p:cBhvr>
                                        <p:cTn id="24" dur="1" fill="hold">
                                          <p:stCondLst>
                                            <p:cond delay="0"/>
                                          </p:stCondLst>
                                        </p:cTn>
                                        <p:tgtEl>
                                          <p:spTgt spid="7177"/>
                                        </p:tgtEl>
                                        <p:attrNameLst>
                                          <p:attrName>style.visibility</p:attrName>
                                        </p:attrNameLst>
                                      </p:cBhvr>
                                      <p:to>
                                        <p:strVal val="visible"/>
                                      </p:to>
                                    </p:set>
                                    <p:animEffect transition="in" filter="fade">
                                      <p:cBhvr>
                                        <p:cTn id="25" dur="1000"/>
                                        <p:tgtEl>
                                          <p:spTgt spid="7177"/>
                                        </p:tgtEl>
                                      </p:cBhvr>
                                    </p:animEffect>
                                    <p:anim calcmode="lin" valueType="num">
                                      <p:cBhvr>
                                        <p:cTn id="26" dur="1000" fill="hold"/>
                                        <p:tgtEl>
                                          <p:spTgt spid="7177"/>
                                        </p:tgtEl>
                                        <p:attrNameLst>
                                          <p:attrName>ppt_x</p:attrName>
                                        </p:attrNameLst>
                                      </p:cBhvr>
                                      <p:tavLst>
                                        <p:tav tm="0">
                                          <p:val>
                                            <p:strVal val="#ppt_x"/>
                                          </p:val>
                                        </p:tav>
                                        <p:tav tm="100000">
                                          <p:val>
                                            <p:strVal val="#ppt_x"/>
                                          </p:val>
                                        </p:tav>
                                      </p:tavLst>
                                    </p:anim>
                                    <p:anim calcmode="lin" valueType="num">
                                      <p:cBhvr>
                                        <p:cTn id="27" dur="1000" fill="hold"/>
                                        <p:tgtEl>
                                          <p:spTgt spid="7177"/>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5000"/>
                                  </p:stCondLst>
                                  <p:childTnLst>
                                    <p:set>
                                      <p:cBhvr>
                                        <p:cTn id="29" dur="1" fill="hold">
                                          <p:stCondLst>
                                            <p:cond delay="0"/>
                                          </p:stCondLst>
                                        </p:cTn>
                                        <p:tgtEl>
                                          <p:spTgt spid="7168"/>
                                        </p:tgtEl>
                                        <p:attrNameLst>
                                          <p:attrName>style.visibility</p:attrName>
                                        </p:attrNameLst>
                                      </p:cBhvr>
                                      <p:to>
                                        <p:strVal val="visible"/>
                                      </p:to>
                                    </p:set>
                                    <p:animEffect transition="in" filter="wipe(up)">
                                      <p:cBhvr>
                                        <p:cTn id="30" dur="500"/>
                                        <p:tgtEl>
                                          <p:spTgt spid="7168"/>
                                        </p:tgtEl>
                                      </p:cBhvr>
                                    </p:animEffect>
                                  </p:childTnLst>
                                </p:cTn>
                              </p:par>
                              <p:par>
                                <p:cTn id="31" presetID="22" presetClass="entr" presetSubtype="2" fill="hold" nodeType="withEffect">
                                  <p:stCondLst>
                                    <p:cond delay="550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0"/>
                                        <p:tgtEl>
                                          <p:spTgt spid="35"/>
                                        </p:tgtEl>
                                      </p:cBhvr>
                                    </p:animEffect>
                                  </p:childTnLst>
                                </p:cTn>
                              </p:par>
                              <p:par>
                                <p:cTn id="34" presetID="53" presetClass="entr" presetSubtype="16" fill="hold" nodeType="withEffect">
                                  <p:stCondLst>
                                    <p:cond delay="65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1000" fill="hold"/>
                                        <p:tgtEl>
                                          <p:spTgt spid="53"/>
                                        </p:tgtEl>
                                        <p:attrNameLst>
                                          <p:attrName>ppt_w</p:attrName>
                                        </p:attrNameLst>
                                      </p:cBhvr>
                                      <p:tavLst>
                                        <p:tav tm="0">
                                          <p:val>
                                            <p:fltVal val="0"/>
                                          </p:val>
                                        </p:tav>
                                        <p:tav tm="100000">
                                          <p:val>
                                            <p:strVal val="#ppt_w"/>
                                          </p:val>
                                        </p:tav>
                                      </p:tavLst>
                                    </p:anim>
                                    <p:anim calcmode="lin" valueType="num">
                                      <p:cBhvr>
                                        <p:cTn id="37" dur="1000" fill="hold"/>
                                        <p:tgtEl>
                                          <p:spTgt spid="53"/>
                                        </p:tgtEl>
                                        <p:attrNameLst>
                                          <p:attrName>ppt_h</p:attrName>
                                        </p:attrNameLst>
                                      </p:cBhvr>
                                      <p:tavLst>
                                        <p:tav tm="0">
                                          <p:val>
                                            <p:fltVal val="0"/>
                                          </p:val>
                                        </p:tav>
                                        <p:tav tm="100000">
                                          <p:val>
                                            <p:strVal val="#ppt_h"/>
                                          </p:val>
                                        </p:tav>
                                      </p:tavLst>
                                    </p:anim>
                                    <p:animEffect transition="in" filter="fade">
                                      <p:cBhvr>
                                        <p:cTn id="38" dur="1000"/>
                                        <p:tgtEl>
                                          <p:spTgt spid="53"/>
                                        </p:tgtEl>
                                      </p:cBhvr>
                                    </p:animEffect>
                                  </p:childTnLst>
                                </p:cTn>
                              </p:par>
                              <p:par>
                                <p:cTn id="39" presetID="42" presetClass="entr" presetSubtype="0" fill="hold" grpId="0" nodeType="withEffect">
                                  <p:stCondLst>
                                    <p:cond delay="650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par>
                                <p:cTn id="44" presetID="53" presetClass="entr" presetSubtype="16" fill="hold" nodeType="withEffect">
                                  <p:stCondLst>
                                    <p:cond delay="90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Effect transition="in" filter="fade">
                                      <p:cBhvr>
                                        <p:cTn id="48" dur="1000"/>
                                        <p:tgtEl>
                                          <p:spTgt spid="51"/>
                                        </p:tgtEl>
                                      </p:cBhvr>
                                    </p:animEffect>
                                  </p:childTnLst>
                                </p:cTn>
                              </p:par>
                              <p:par>
                                <p:cTn id="49" presetID="42" presetClass="entr" presetSubtype="0" fill="hold" grpId="0" nodeType="withEffect">
                                  <p:stCondLst>
                                    <p:cond delay="900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1000" fill="hold"/>
                                        <p:tgtEl>
                                          <p:spTgt spid="52"/>
                                        </p:tgtEl>
                                        <p:attrNameLst>
                                          <p:attrName>ppt_y</p:attrName>
                                        </p:attrNameLst>
                                      </p:cBhvr>
                                      <p:tavLst>
                                        <p:tav tm="0">
                                          <p:val>
                                            <p:strVal val="#ppt_y+.1"/>
                                          </p:val>
                                        </p:tav>
                                        <p:tav tm="100000">
                                          <p:val>
                                            <p:strVal val="#ppt_y"/>
                                          </p:val>
                                        </p:tav>
                                      </p:tavLst>
                                    </p:anim>
                                  </p:childTnLst>
                                </p:cTn>
                              </p:par>
                              <p:par>
                                <p:cTn id="54" presetID="22" presetClass="entr" presetSubtype="1" fill="hold" nodeType="withEffect">
                                  <p:stCondLst>
                                    <p:cond delay="10000"/>
                                  </p:stCondLst>
                                  <p:childTnLst>
                                    <p:set>
                                      <p:cBhvr>
                                        <p:cTn id="55" dur="1" fill="hold">
                                          <p:stCondLst>
                                            <p:cond delay="0"/>
                                          </p:stCondLst>
                                        </p:cTn>
                                        <p:tgtEl>
                                          <p:spTgt spid="7169"/>
                                        </p:tgtEl>
                                        <p:attrNameLst>
                                          <p:attrName>style.visibility</p:attrName>
                                        </p:attrNameLst>
                                      </p:cBhvr>
                                      <p:to>
                                        <p:strVal val="visible"/>
                                      </p:to>
                                    </p:set>
                                    <p:animEffect transition="in" filter="wipe(up)">
                                      <p:cBhvr>
                                        <p:cTn id="56" dur="500"/>
                                        <p:tgtEl>
                                          <p:spTgt spid="7169"/>
                                        </p:tgtEl>
                                      </p:cBhvr>
                                    </p:animEffect>
                                  </p:childTnLst>
                                </p:cTn>
                              </p:par>
                              <p:par>
                                <p:cTn id="57" presetID="22" presetClass="entr" presetSubtype="8" fill="hold" nodeType="withEffect">
                                  <p:stCondLst>
                                    <p:cond delay="10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0"/>
                                        <p:tgtEl>
                                          <p:spTgt spid="20"/>
                                        </p:tgtEl>
                                      </p:cBhvr>
                                    </p:animEffect>
                                  </p:childTnLst>
                                </p:cTn>
                              </p:par>
                              <p:par>
                                <p:cTn id="60" presetID="53" presetClass="entr" presetSubtype="16" fill="hold" nodeType="withEffect">
                                  <p:stCondLst>
                                    <p:cond delay="11000"/>
                                  </p:stCondLst>
                                  <p:childTnLst>
                                    <p:set>
                                      <p:cBhvr>
                                        <p:cTn id="61" dur="1" fill="hold">
                                          <p:stCondLst>
                                            <p:cond delay="0"/>
                                          </p:stCondLst>
                                        </p:cTn>
                                        <p:tgtEl>
                                          <p:spTgt spid="63"/>
                                        </p:tgtEl>
                                        <p:attrNameLst>
                                          <p:attrName>style.visibility</p:attrName>
                                        </p:attrNameLst>
                                      </p:cBhvr>
                                      <p:to>
                                        <p:strVal val="visible"/>
                                      </p:to>
                                    </p:set>
                                    <p:anim calcmode="lin" valueType="num">
                                      <p:cBhvr>
                                        <p:cTn id="62" dur="1000" fill="hold"/>
                                        <p:tgtEl>
                                          <p:spTgt spid="63"/>
                                        </p:tgtEl>
                                        <p:attrNameLst>
                                          <p:attrName>ppt_w</p:attrName>
                                        </p:attrNameLst>
                                      </p:cBhvr>
                                      <p:tavLst>
                                        <p:tav tm="0">
                                          <p:val>
                                            <p:fltVal val="0"/>
                                          </p:val>
                                        </p:tav>
                                        <p:tav tm="100000">
                                          <p:val>
                                            <p:strVal val="#ppt_w"/>
                                          </p:val>
                                        </p:tav>
                                      </p:tavLst>
                                    </p:anim>
                                    <p:anim calcmode="lin" valueType="num">
                                      <p:cBhvr>
                                        <p:cTn id="63" dur="1000" fill="hold"/>
                                        <p:tgtEl>
                                          <p:spTgt spid="63"/>
                                        </p:tgtEl>
                                        <p:attrNameLst>
                                          <p:attrName>ppt_h</p:attrName>
                                        </p:attrNameLst>
                                      </p:cBhvr>
                                      <p:tavLst>
                                        <p:tav tm="0">
                                          <p:val>
                                            <p:fltVal val="0"/>
                                          </p:val>
                                        </p:tav>
                                        <p:tav tm="100000">
                                          <p:val>
                                            <p:strVal val="#ppt_h"/>
                                          </p:val>
                                        </p:tav>
                                      </p:tavLst>
                                    </p:anim>
                                    <p:animEffect transition="in" filter="fade">
                                      <p:cBhvr>
                                        <p:cTn id="64" dur="1000"/>
                                        <p:tgtEl>
                                          <p:spTgt spid="63"/>
                                        </p:tgtEl>
                                      </p:cBhvr>
                                    </p:animEffect>
                                  </p:childTnLst>
                                </p:cTn>
                              </p:par>
                              <p:par>
                                <p:cTn id="65" presetID="42" presetClass="entr" presetSubtype="0" fill="hold" grpId="0" nodeType="withEffect">
                                  <p:stCondLst>
                                    <p:cond delay="1100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par>
                                <p:cTn id="70" presetID="53" presetClass="entr" presetSubtype="16" fill="hold" nodeType="withEffect">
                                  <p:stCondLst>
                                    <p:cond delay="1250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Effect transition="in" filter="fade">
                                      <p:cBhvr>
                                        <p:cTn id="74" dur="1000"/>
                                        <p:tgtEl>
                                          <p:spTgt spid="65"/>
                                        </p:tgtEl>
                                      </p:cBhvr>
                                    </p:animEffect>
                                  </p:childTnLst>
                                </p:cTn>
                              </p:par>
                              <p:par>
                                <p:cTn id="75" presetID="42" presetClass="entr" presetSubtype="0" fill="hold" grpId="0" nodeType="withEffect">
                                  <p:stCondLst>
                                    <p:cond delay="1250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par>
                                <p:cTn id="80" presetID="53" presetClass="entr" presetSubtype="16" fill="hold" nodeType="withEffect">
                                  <p:stCondLst>
                                    <p:cond delay="14000"/>
                                  </p:stCondLst>
                                  <p:childTnLst>
                                    <p:set>
                                      <p:cBhvr>
                                        <p:cTn id="81" dur="1" fill="hold">
                                          <p:stCondLst>
                                            <p:cond delay="0"/>
                                          </p:stCondLst>
                                        </p:cTn>
                                        <p:tgtEl>
                                          <p:spTgt spid="67"/>
                                        </p:tgtEl>
                                        <p:attrNameLst>
                                          <p:attrName>style.visibility</p:attrName>
                                        </p:attrNameLst>
                                      </p:cBhvr>
                                      <p:to>
                                        <p:strVal val="visible"/>
                                      </p:to>
                                    </p:set>
                                    <p:anim calcmode="lin" valueType="num">
                                      <p:cBhvr>
                                        <p:cTn id="82" dur="1000" fill="hold"/>
                                        <p:tgtEl>
                                          <p:spTgt spid="67"/>
                                        </p:tgtEl>
                                        <p:attrNameLst>
                                          <p:attrName>ppt_w</p:attrName>
                                        </p:attrNameLst>
                                      </p:cBhvr>
                                      <p:tavLst>
                                        <p:tav tm="0">
                                          <p:val>
                                            <p:fltVal val="0"/>
                                          </p:val>
                                        </p:tav>
                                        <p:tav tm="100000">
                                          <p:val>
                                            <p:strVal val="#ppt_w"/>
                                          </p:val>
                                        </p:tav>
                                      </p:tavLst>
                                    </p:anim>
                                    <p:anim calcmode="lin" valueType="num">
                                      <p:cBhvr>
                                        <p:cTn id="83" dur="1000" fill="hold"/>
                                        <p:tgtEl>
                                          <p:spTgt spid="67"/>
                                        </p:tgtEl>
                                        <p:attrNameLst>
                                          <p:attrName>ppt_h</p:attrName>
                                        </p:attrNameLst>
                                      </p:cBhvr>
                                      <p:tavLst>
                                        <p:tav tm="0">
                                          <p:val>
                                            <p:fltVal val="0"/>
                                          </p:val>
                                        </p:tav>
                                        <p:tav tm="100000">
                                          <p:val>
                                            <p:strVal val="#ppt_h"/>
                                          </p:val>
                                        </p:tav>
                                      </p:tavLst>
                                    </p:anim>
                                    <p:animEffect transition="in" filter="fade">
                                      <p:cBhvr>
                                        <p:cTn id="84" dur="1000"/>
                                        <p:tgtEl>
                                          <p:spTgt spid="67"/>
                                        </p:tgtEl>
                                      </p:cBhvr>
                                    </p:animEffect>
                                  </p:childTnLst>
                                </p:cTn>
                              </p:par>
                              <p:par>
                                <p:cTn id="85" presetID="42" presetClass="entr" presetSubtype="0" fill="hold" grpId="0" nodeType="withEffect">
                                  <p:stCondLst>
                                    <p:cond delay="1400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1000"/>
                                        <p:tgtEl>
                                          <p:spTgt spid="68"/>
                                        </p:tgtEl>
                                      </p:cBhvr>
                                    </p:animEffect>
                                    <p:anim calcmode="lin" valueType="num">
                                      <p:cBhvr>
                                        <p:cTn id="88" dur="1000" fill="hold"/>
                                        <p:tgtEl>
                                          <p:spTgt spid="68"/>
                                        </p:tgtEl>
                                        <p:attrNameLst>
                                          <p:attrName>ppt_x</p:attrName>
                                        </p:attrNameLst>
                                      </p:cBhvr>
                                      <p:tavLst>
                                        <p:tav tm="0">
                                          <p:val>
                                            <p:strVal val="#ppt_x"/>
                                          </p:val>
                                        </p:tav>
                                        <p:tav tm="100000">
                                          <p:val>
                                            <p:strVal val="#ppt_x"/>
                                          </p:val>
                                        </p:tav>
                                      </p:tavLst>
                                    </p:anim>
                                    <p:anim calcmode="lin" valueType="num">
                                      <p:cBhvr>
                                        <p:cTn id="8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64" grpId="0"/>
      <p:bldP spid="66"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61491" y="731612"/>
            <a:ext cx="1788342" cy="1505088"/>
            <a:chOff x="1729502" y="1220490"/>
            <a:chExt cx="1254056"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4" name="六边形 3"/>
            <p:cNvSpPr/>
            <p:nvPr/>
          </p:nvSpPr>
          <p:spPr>
            <a:xfrm>
              <a:off x="175926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5" name="TextBox 88"/>
            <p:cNvSpPr txBox="1"/>
            <p:nvPr/>
          </p:nvSpPr>
          <p:spPr>
            <a:xfrm>
              <a:off x="1928220" y="1388473"/>
              <a:ext cx="886380" cy="719463"/>
            </a:xfrm>
            <a:prstGeom prst="rect">
              <a:avLst/>
            </a:prstGeom>
            <a:noFill/>
          </p:spPr>
          <p:txBody>
            <a:bodyPr wrap="square" lIns="0" tIns="0" rIns="0" bIns="0" rtlCol="0">
              <a:spAutoFit/>
            </a:bodyPr>
            <a:lstStyle/>
            <a:p>
              <a:pPr algn="ctr"/>
              <a:r>
                <a:rPr lang="en-US" altLang="zh-CN" sz="6665" b="1" dirty="0" smtClean="0">
                  <a:solidFill>
                    <a:srgbClr val="6092A9"/>
                  </a:solidFill>
                  <a:latin typeface="微软雅黑" panose="020B0503020204020204" charset="-122"/>
                  <a:ea typeface="微软雅黑" panose="020B0503020204020204" charset="-122"/>
                </a:rPr>
                <a:t>04</a:t>
              </a:r>
              <a:endParaRPr lang="en-US" altLang="zh-CN" sz="6665" b="1" dirty="0">
                <a:solidFill>
                  <a:srgbClr val="6092A9"/>
                </a:solidFill>
                <a:latin typeface="微软雅黑" panose="020B0503020204020204" charset="-122"/>
                <a:ea typeface="微软雅黑" panose="020B0503020204020204" charset="-122"/>
              </a:endParaRPr>
            </a:p>
          </p:txBody>
        </p:sp>
      </p:grpSp>
      <p:sp>
        <p:nvSpPr>
          <p:cNvPr id="6" name="TextBox 1"/>
          <p:cNvSpPr txBox="1"/>
          <p:nvPr/>
        </p:nvSpPr>
        <p:spPr>
          <a:xfrm>
            <a:off x="5207248" y="796358"/>
            <a:ext cx="4134465" cy="707886"/>
          </a:xfrm>
          <a:prstGeom prst="rect">
            <a:avLst/>
          </a:prstGeom>
          <a:noFill/>
        </p:spPr>
        <p:txBody>
          <a:bodyPr wrap="none" rtlCol="0">
            <a:spAutoFit/>
          </a:bodyPr>
          <a:lstStyle/>
          <a:p>
            <a:pPr marL="0" lvl="1"/>
            <a:r>
              <a:rPr lang="zh-CN" altLang="en-US" sz="4000" b="1" spc="400" dirty="0" smtClean="0">
                <a:solidFill>
                  <a:schemeClr val="bg1"/>
                </a:solidFill>
                <a:latin typeface="微软雅黑" panose="020B0503020204020204" charset="-122"/>
                <a:ea typeface="微软雅黑" panose="020B0503020204020204" charset="-122"/>
              </a:rPr>
              <a:t>单击添加过渡页</a:t>
            </a:r>
            <a:endParaRPr lang="zh-CN" altLang="en-US" sz="4000" b="1" spc="400" dirty="0">
              <a:solidFill>
                <a:schemeClr val="bg1"/>
              </a:solidFill>
              <a:latin typeface="微软雅黑" panose="020B0503020204020204" charset="-122"/>
              <a:ea typeface="微软雅黑" panose="020B0503020204020204" charset="-122"/>
            </a:endParaRPr>
          </a:p>
        </p:txBody>
      </p:sp>
      <p:sp>
        <p:nvSpPr>
          <p:cNvPr id="7" name="文本框 9"/>
          <p:cNvSpPr txBox="1"/>
          <p:nvPr/>
        </p:nvSpPr>
        <p:spPr>
          <a:xfrm>
            <a:off x="5239929" y="1548461"/>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8" name="文本框 9"/>
          <p:cNvSpPr txBox="1"/>
          <p:nvPr/>
        </p:nvSpPr>
        <p:spPr>
          <a:xfrm>
            <a:off x="5239928" y="1917069"/>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9" name="文本框 9"/>
          <p:cNvSpPr txBox="1"/>
          <p:nvPr/>
        </p:nvSpPr>
        <p:spPr>
          <a:xfrm>
            <a:off x="683597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683597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843201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843201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a:xfrm>
            <a:off x="2086247" y="4629259"/>
            <a:ext cx="1361688"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3" name="矩形 112"/>
          <p:cNvSpPr/>
          <p:nvPr/>
        </p:nvSpPr>
        <p:spPr>
          <a:xfrm>
            <a:off x="2086816" y="3951251"/>
            <a:ext cx="2024806"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4" name="矩形 113"/>
          <p:cNvSpPr/>
          <p:nvPr/>
        </p:nvSpPr>
        <p:spPr>
          <a:xfrm>
            <a:off x="2086817" y="3273242"/>
            <a:ext cx="2851927"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5" name="矩形 114"/>
          <p:cNvSpPr/>
          <p:nvPr/>
        </p:nvSpPr>
        <p:spPr>
          <a:xfrm>
            <a:off x="2086817" y="2595233"/>
            <a:ext cx="3118273"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grpSp>
        <p:nvGrpSpPr>
          <p:cNvPr id="2" name="组合 1"/>
          <p:cNvGrpSpPr/>
          <p:nvPr/>
        </p:nvGrpSpPr>
        <p:grpSpPr>
          <a:xfrm>
            <a:off x="2086245" y="2010618"/>
            <a:ext cx="3985040" cy="3365639"/>
            <a:chOff x="2085451" y="2010617"/>
            <a:chExt cx="3985040" cy="3365639"/>
          </a:xfrm>
        </p:grpSpPr>
        <p:cxnSp>
          <p:nvCxnSpPr>
            <p:cNvPr id="118" name="直接箭头连接符 117"/>
            <p:cNvCxnSpPr/>
            <p:nvPr/>
          </p:nvCxnSpPr>
          <p:spPr>
            <a:xfrm>
              <a:off x="2086024" y="5376256"/>
              <a:ext cx="39844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V="1">
              <a:off x="2085451" y="2010617"/>
              <a:ext cx="571" cy="334488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7584646" y="1556792"/>
            <a:ext cx="1472634" cy="369322"/>
          </a:xfrm>
          <a:prstGeom prst="rect">
            <a:avLst/>
          </a:prstGeom>
          <a:noFill/>
        </p:spPr>
        <p:txBody>
          <a:bodyPr wrap="square" lIns="91431" tIns="45715" rIns="91431" bIns="45715" rtlCol="0">
            <a:spAutoFit/>
          </a:bodyPr>
          <a:lstStyle/>
          <a:p>
            <a:r>
              <a:rPr lang="zh-CN" altLang="en-US" dirty="0">
                <a:solidFill>
                  <a:schemeClr val="tx1">
                    <a:lumMod val="95000"/>
                    <a:lumOff val="5000"/>
                  </a:schemeClr>
                </a:solidFill>
                <a:latin typeface="+mn-ea"/>
                <a:cs typeface="+mn-ea"/>
              </a:rPr>
              <a:t>添加内容</a:t>
            </a:r>
            <a:endParaRPr lang="zh-CN" altLang="en-US" dirty="0">
              <a:solidFill>
                <a:schemeClr val="tx1">
                  <a:lumMod val="95000"/>
                  <a:lumOff val="5000"/>
                </a:schemeClr>
              </a:solidFill>
              <a:latin typeface="+mn-ea"/>
              <a:cs typeface="+mn-ea"/>
            </a:endParaRPr>
          </a:p>
        </p:txBody>
      </p:sp>
      <p:pic>
        <p:nvPicPr>
          <p:cNvPr id="125" name="图片 1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32105" y="3878078"/>
            <a:ext cx="3638931" cy="1639155"/>
          </a:xfrm>
          <a:prstGeom prst="rect">
            <a:avLst/>
          </a:prstGeom>
        </p:spPr>
      </p:pic>
      <p:sp>
        <p:nvSpPr>
          <p:cNvPr id="126" name="TextBox 125"/>
          <p:cNvSpPr txBox="1"/>
          <p:nvPr/>
        </p:nvSpPr>
        <p:spPr>
          <a:xfrm>
            <a:off x="7598654" y="1922347"/>
            <a:ext cx="3249873" cy="552449"/>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95000"/>
                    <a:lumOff val="5000"/>
                  </a:schemeClr>
                </a:solidFill>
                <a:latin typeface="+mn-ea"/>
                <a:cs typeface="+mn-ea"/>
              </a:rPr>
              <a:t>您的内容打在这里，或者通过复制您的文本后，在此框中选择粘贴，并选择只保留文字</a:t>
            </a:r>
            <a:r>
              <a:rPr lang="zh-CN" altLang="en-US" sz="1200" dirty="0">
                <a:solidFill>
                  <a:schemeClr val="tx1">
                    <a:lumMod val="95000"/>
                    <a:lumOff val="5000"/>
                  </a:schemeClr>
                </a:solidFill>
                <a:latin typeface="+mn-ea"/>
                <a:cs typeface="+mn-ea"/>
              </a:rPr>
              <a:t>。</a:t>
            </a:r>
            <a:endParaRPr lang="zh-CN" altLang="en-US" sz="1200" dirty="0">
              <a:solidFill>
                <a:schemeClr val="tx1">
                  <a:lumMod val="95000"/>
                  <a:lumOff val="5000"/>
                </a:schemeClr>
              </a:solidFill>
              <a:latin typeface="+mn-ea"/>
              <a:cs typeface="+mn-ea"/>
            </a:endParaRPr>
          </a:p>
        </p:txBody>
      </p:sp>
      <p:sp>
        <p:nvSpPr>
          <p:cNvPr id="133" name="任意多边形 132"/>
          <p:cNvSpPr/>
          <p:nvPr/>
        </p:nvSpPr>
        <p:spPr>
          <a:xfrm>
            <a:off x="4600062" y="2712863"/>
            <a:ext cx="1323976" cy="2647951"/>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lIns="91431" tIns="45715" rIns="91431" bIns="45715" spcCol="0" rtlCol="0" anchor="ctr"/>
          <a:lstStyle/>
          <a:p>
            <a:pPr algn="ctr"/>
            <a:endParaRPr lang="zh-CN" altLang="en-US">
              <a:cs typeface="+mn-ea"/>
            </a:endParaRPr>
          </a:p>
        </p:txBody>
      </p:sp>
      <p:grpSp>
        <p:nvGrpSpPr>
          <p:cNvPr id="4" name="组合 3"/>
          <p:cNvGrpSpPr/>
          <p:nvPr/>
        </p:nvGrpSpPr>
        <p:grpSpPr>
          <a:xfrm>
            <a:off x="3457831" y="2595233"/>
            <a:ext cx="2416836" cy="2372900"/>
            <a:chOff x="3457037" y="2595233"/>
            <a:chExt cx="2416836" cy="2372900"/>
          </a:xfrm>
        </p:grpSpPr>
        <p:sp>
          <p:nvSpPr>
            <p:cNvPr id="134" name="TextBox 133"/>
            <p:cNvSpPr txBox="1"/>
            <p:nvPr/>
          </p:nvSpPr>
          <p:spPr>
            <a:xfrm>
              <a:off x="5204295" y="2595233"/>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82%</a:t>
              </a:r>
              <a:endParaRPr lang="zh-CN" altLang="en-US" spc="-151" dirty="0">
                <a:solidFill>
                  <a:schemeClr val="bg1">
                    <a:lumMod val="50000"/>
                  </a:schemeClr>
                </a:solidFill>
                <a:cs typeface="+mn-ea"/>
              </a:endParaRPr>
            </a:p>
          </p:txBody>
        </p:sp>
        <p:sp>
          <p:nvSpPr>
            <p:cNvPr id="135" name="TextBox 134"/>
            <p:cNvSpPr txBox="1"/>
            <p:nvPr/>
          </p:nvSpPr>
          <p:spPr>
            <a:xfrm>
              <a:off x="4937951" y="3273242"/>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73%</a:t>
              </a:r>
              <a:endParaRPr lang="zh-CN" altLang="en-US" spc="-151" dirty="0">
                <a:solidFill>
                  <a:schemeClr val="bg1">
                    <a:lumMod val="50000"/>
                  </a:schemeClr>
                </a:solidFill>
                <a:cs typeface="+mn-ea"/>
              </a:endParaRPr>
            </a:p>
          </p:txBody>
        </p:sp>
        <p:sp>
          <p:nvSpPr>
            <p:cNvPr id="136" name="TextBox 135"/>
            <p:cNvSpPr txBox="1"/>
            <p:nvPr/>
          </p:nvSpPr>
          <p:spPr>
            <a:xfrm>
              <a:off x="4110828" y="3953598"/>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56%</a:t>
              </a:r>
              <a:endParaRPr lang="zh-CN" altLang="en-US" spc="-151" dirty="0">
                <a:solidFill>
                  <a:schemeClr val="bg1">
                    <a:lumMod val="50000"/>
                  </a:schemeClr>
                </a:solidFill>
                <a:cs typeface="+mn-ea"/>
              </a:endParaRPr>
            </a:p>
          </p:txBody>
        </p:sp>
        <p:sp>
          <p:nvSpPr>
            <p:cNvPr id="137" name="TextBox 136"/>
            <p:cNvSpPr txBox="1"/>
            <p:nvPr/>
          </p:nvSpPr>
          <p:spPr>
            <a:xfrm>
              <a:off x="3457037" y="4598811"/>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32%</a:t>
              </a:r>
              <a:endParaRPr lang="zh-CN" altLang="en-US" spc="-151" dirty="0">
                <a:solidFill>
                  <a:schemeClr val="bg1">
                    <a:lumMod val="50000"/>
                  </a:schemeClr>
                </a:solidFill>
                <a:cs typeface="+mn-ea"/>
              </a:endParaRPr>
            </a:p>
          </p:txBody>
        </p:sp>
      </p:grpSp>
      <p:grpSp>
        <p:nvGrpSpPr>
          <p:cNvPr id="3" name="组合 2"/>
          <p:cNvGrpSpPr/>
          <p:nvPr/>
        </p:nvGrpSpPr>
        <p:grpSpPr>
          <a:xfrm>
            <a:off x="1431710" y="2576071"/>
            <a:ext cx="720080" cy="2392182"/>
            <a:chOff x="1430916" y="2576071"/>
            <a:chExt cx="720080" cy="2392182"/>
          </a:xfrm>
        </p:grpSpPr>
        <p:sp>
          <p:nvSpPr>
            <p:cNvPr id="129" name="TextBox 128"/>
            <p:cNvSpPr txBox="1"/>
            <p:nvPr/>
          </p:nvSpPr>
          <p:spPr>
            <a:xfrm>
              <a:off x="1430916" y="459893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endParaRPr lang="zh-CN" altLang="en-US" spc="-151" dirty="0">
                <a:solidFill>
                  <a:schemeClr val="bg1">
                    <a:lumMod val="50000"/>
                  </a:schemeClr>
                </a:solidFill>
                <a:cs typeface="+mn-ea"/>
              </a:endParaRPr>
            </a:p>
          </p:txBody>
        </p:sp>
        <p:sp>
          <p:nvSpPr>
            <p:cNvPr id="138" name="TextBox 137"/>
            <p:cNvSpPr txBox="1"/>
            <p:nvPr/>
          </p:nvSpPr>
          <p:spPr>
            <a:xfrm>
              <a:off x="1430916" y="395125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endParaRPr lang="zh-CN" altLang="en-US" spc="-151" dirty="0">
                <a:solidFill>
                  <a:schemeClr val="bg1">
                    <a:lumMod val="50000"/>
                  </a:schemeClr>
                </a:solidFill>
                <a:cs typeface="+mn-ea"/>
              </a:endParaRPr>
            </a:p>
          </p:txBody>
        </p:sp>
        <p:sp>
          <p:nvSpPr>
            <p:cNvPr id="139" name="TextBox 138"/>
            <p:cNvSpPr txBox="1"/>
            <p:nvPr/>
          </p:nvSpPr>
          <p:spPr>
            <a:xfrm>
              <a:off x="1430916" y="3292707"/>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endParaRPr lang="zh-CN" altLang="en-US" spc="-151" dirty="0">
                <a:solidFill>
                  <a:schemeClr val="bg1">
                    <a:lumMod val="50000"/>
                  </a:schemeClr>
                </a:solidFill>
                <a:cs typeface="+mn-ea"/>
              </a:endParaRPr>
            </a:p>
          </p:txBody>
        </p:sp>
        <p:sp>
          <p:nvSpPr>
            <p:cNvPr id="140" name="TextBox 139"/>
            <p:cNvSpPr txBox="1"/>
            <p:nvPr/>
          </p:nvSpPr>
          <p:spPr>
            <a:xfrm>
              <a:off x="1430916" y="257607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endParaRPr lang="zh-CN" altLang="en-US" spc="-151" dirty="0">
                <a:solidFill>
                  <a:schemeClr val="bg1">
                    <a:lumMod val="50000"/>
                  </a:schemeClr>
                </a:solidFill>
                <a:cs typeface="+mn-ea"/>
              </a:endParaRPr>
            </a:p>
          </p:txBody>
        </p:sp>
      </p:grpSp>
      <p:sp>
        <p:nvSpPr>
          <p:cNvPr id="141" name="圆角矩形 140"/>
          <p:cNvSpPr/>
          <p:nvPr/>
        </p:nvSpPr>
        <p:spPr>
          <a:xfrm>
            <a:off x="6897911" y="1623287"/>
            <a:ext cx="592638" cy="5478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cs typeface="+mn-ea"/>
              </a:rPr>
              <a:t>A</a:t>
            </a:r>
            <a:endParaRPr lang="zh-CN" altLang="en-US" sz="3200" dirty="0">
              <a:solidFill>
                <a:prstClr val="white"/>
              </a:solidFill>
              <a:cs typeface="+mn-ea"/>
            </a:endParaRPr>
          </a:p>
        </p:txBody>
      </p:sp>
      <p:sp>
        <p:nvSpPr>
          <p:cNvPr id="76" name="TextBox 75"/>
          <p:cNvSpPr txBox="1"/>
          <p:nvPr/>
        </p:nvSpPr>
        <p:spPr>
          <a:xfrm>
            <a:off x="7584646" y="2816739"/>
            <a:ext cx="1472634" cy="369322"/>
          </a:xfrm>
          <a:prstGeom prst="rect">
            <a:avLst/>
          </a:prstGeom>
          <a:noFill/>
        </p:spPr>
        <p:txBody>
          <a:bodyPr wrap="square" lIns="91431" tIns="45715" rIns="91431" bIns="45715" rtlCol="0">
            <a:spAutoFit/>
          </a:bodyPr>
          <a:lstStyle/>
          <a:p>
            <a:r>
              <a:rPr lang="zh-CN" altLang="en-US" dirty="0">
                <a:solidFill>
                  <a:schemeClr val="tx1">
                    <a:lumMod val="95000"/>
                    <a:lumOff val="5000"/>
                  </a:schemeClr>
                </a:solidFill>
                <a:latin typeface="+mn-ea"/>
                <a:cs typeface="+mn-ea"/>
              </a:rPr>
              <a:t>添加内容</a:t>
            </a:r>
            <a:endParaRPr lang="zh-CN" altLang="en-US" dirty="0">
              <a:solidFill>
                <a:schemeClr val="tx1">
                  <a:lumMod val="95000"/>
                  <a:lumOff val="5000"/>
                </a:schemeClr>
              </a:solidFill>
              <a:latin typeface="+mn-ea"/>
              <a:cs typeface="+mn-ea"/>
            </a:endParaRPr>
          </a:p>
        </p:txBody>
      </p:sp>
      <p:sp>
        <p:nvSpPr>
          <p:cNvPr id="77" name="TextBox 76"/>
          <p:cNvSpPr txBox="1"/>
          <p:nvPr/>
        </p:nvSpPr>
        <p:spPr>
          <a:xfrm>
            <a:off x="7598654" y="3182294"/>
            <a:ext cx="3249873" cy="552449"/>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95000"/>
                    <a:lumOff val="5000"/>
                  </a:schemeClr>
                </a:solidFill>
                <a:latin typeface="+mn-ea"/>
                <a:cs typeface="+mn-ea"/>
              </a:rPr>
              <a:t>您的内容打在这里，或者通过复制您的文本后，在此框中选择粘贴，并选择只保留文字</a:t>
            </a:r>
            <a:r>
              <a:rPr lang="zh-CN" altLang="en-US" sz="1200" dirty="0">
                <a:solidFill>
                  <a:schemeClr val="tx1">
                    <a:lumMod val="95000"/>
                    <a:lumOff val="5000"/>
                  </a:schemeClr>
                </a:solidFill>
                <a:latin typeface="+mn-ea"/>
                <a:cs typeface="+mn-ea"/>
              </a:rPr>
              <a:t>。</a:t>
            </a:r>
            <a:endParaRPr lang="zh-CN" altLang="en-US" sz="1200" dirty="0">
              <a:solidFill>
                <a:schemeClr val="tx1">
                  <a:lumMod val="95000"/>
                  <a:lumOff val="5000"/>
                </a:schemeClr>
              </a:solidFill>
              <a:latin typeface="+mn-ea"/>
              <a:cs typeface="+mn-ea"/>
            </a:endParaRPr>
          </a:p>
        </p:txBody>
      </p:sp>
      <p:sp>
        <p:nvSpPr>
          <p:cNvPr id="78" name="圆角矩形 77"/>
          <p:cNvSpPr/>
          <p:nvPr/>
        </p:nvSpPr>
        <p:spPr>
          <a:xfrm>
            <a:off x="6897911" y="2883234"/>
            <a:ext cx="592638" cy="5478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cs typeface="+mn-ea"/>
              </a:rPr>
              <a:t>B</a:t>
            </a:r>
            <a:endParaRPr lang="zh-CN" altLang="en-US" sz="3200" dirty="0">
              <a:solidFill>
                <a:prstClr val="white"/>
              </a:solidFill>
              <a:cs typeface="+mn-ea"/>
            </a:endParaRPr>
          </a:p>
        </p:txBody>
      </p:sp>
      <p:sp>
        <p:nvSpPr>
          <p:cNvPr id="5" name="标题 4"/>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300"/>
                                        <p:tgtEl>
                                          <p:spTgt spid="11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down)">
                                      <p:cBhvr>
                                        <p:cTn id="34" dur="300"/>
                                        <p:tgtEl>
                                          <p:spTgt spid="133"/>
                                        </p:tgtEl>
                                      </p:cBhvr>
                                    </p:animEffect>
                                  </p:childTnLst>
                                </p:cTn>
                              </p:par>
                            </p:childTnLst>
                          </p:cTn>
                        </p:par>
                        <p:par>
                          <p:cTn id="35" fill="hold">
                            <p:stCondLst>
                              <p:cond delay="3500"/>
                            </p:stCondLst>
                            <p:childTnLst>
                              <p:par>
                                <p:cTn id="36" presetID="45" presetClass="entr" presetSubtype="0"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500"/>
                                        <p:tgtEl>
                                          <p:spTgt spid="141"/>
                                        </p:tgtEl>
                                      </p:cBhvr>
                                    </p:animEffect>
                                    <p:anim calcmode="lin" valueType="num">
                                      <p:cBhvr>
                                        <p:cTn id="39" dur="500" fill="hold"/>
                                        <p:tgtEl>
                                          <p:spTgt spid="141"/>
                                        </p:tgtEl>
                                        <p:attrNameLst>
                                          <p:attrName>ppt_w</p:attrName>
                                        </p:attrNameLst>
                                      </p:cBhvr>
                                      <p:tavLst>
                                        <p:tav tm="0" fmla="#ppt_w*sin(2.5*pi*$)">
                                          <p:val>
                                            <p:fltVal val="0"/>
                                          </p:val>
                                        </p:tav>
                                        <p:tav tm="100000">
                                          <p:val>
                                            <p:fltVal val="1"/>
                                          </p:val>
                                        </p:tav>
                                      </p:tavLst>
                                    </p:anim>
                                    <p:anim calcmode="lin" valueType="num">
                                      <p:cBhvr>
                                        <p:cTn id="40" dur="500" fill="hold"/>
                                        <p:tgtEl>
                                          <p:spTgt spid="141"/>
                                        </p:tgtEl>
                                        <p:attrNameLst>
                                          <p:attrName>ppt_h</p:attrName>
                                        </p:attrNameLst>
                                      </p:cBhvr>
                                      <p:tavLst>
                                        <p:tav tm="0">
                                          <p:val>
                                            <p:strVal val="#ppt_h"/>
                                          </p:val>
                                        </p:tav>
                                        <p:tav tm="100000">
                                          <p:val>
                                            <p:strVal val="#ppt_h"/>
                                          </p:val>
                                        </p:tav>
                                      </p:tavLst>
                                    </p:anim>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additive="base">
                                        <p:cTn id="44" dur="500"/>
                                        <p:tgtEl>
                                          <p:spTgt spid="123"/>
                                        </p:tgtEl>
                                        <p:attrNameLst>
                                          <p:attrName>ppt_x</p:attrName>
                                        </p:attrNameLst>
                                      </p:cBhvr>
                                      <p:tavLst>
                                        <p:tav tm="0">
                                          <p:val>
                                            <p:strVal val="#ppt_x+#ppt_w*1.125000"/>
                                          </p:val>
                                        </p:tav>
                                        <p:tav tm="100000">
                                          <p:val>
                                            <p:strVal val="#ppt_x"/>
                                          </p:val>
                                        </p:tav>
                                      </p:tavLst>
                                    </p:anim>
                                    <p:animEffect transition="in" filter="wipe(left)">
                                      <p:cBhvr>
                                        <p:cTn id="45" dur="500"/>
                                        <p:tgtEl>
                                          <p:spTgt spid="123"/>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p:tgtEl>
                                          <p:spTgt spid="126"/>
                                        </p:tgtEl>
                                        <p:attrNameLst>
                                          <p:attrName>ppt_x</p:attrName>
                                        </p:attrNameLst>
                                      </p:cBhvr>
                                      <p:tavLst>
                                        <p:tav tm="0">
                                          <p:val>
                                            <p:strVal val="#ppt_x+#ppt_w*1.125000"/>
                                          </p:val>
                                        </p:tav>
                                        <p:tav tm="100000">
                                          <p:val>
                                            <p:strVal val="#ppt_x"/>
                                          </p:val>
                                        </p:tav>
                                      </p:tavLst>
                                    </p:anim>
                                    <p:animEffect transition="in" filter="wipe(left)">
                                      <p:cBhvr>
                                        <p:cTn id="49" dur="500"/>
                                        <p:tgtEl>
                                          <p:spTgt spid="126"/>
                                        </p:tgtEl>
                                      </p:cBhvr>
                                    </p:animEffect>
                                  </p:childTnLst>
                                </p:cTn>
                              </p:par>
                            </p:childTnLst>
                          </p:cTn>
                        </p:par>
                        <p:par>
                          <p:cTn id="50" fill="hold">
                            <p:stCondLst>
                              <p:cond delay="45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p:stCondLst>
                              <p:cond delay="50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300"/>
                                        <p:tgtEl>
                                          <p:spTgt spid="125"/>
                                        </p:tgtEl>
                                      </p:cBhvr>
                                    </p:animEffect>
                                    <p:anim calcmode="lin" valueType="num">
                                      <p:cBhvr>
                                        <p:cTn id="69" dur="300" fill="hold"/>
                                        <p:tgtEl>
                                          <p:spTgt spid="125"/>
                                        </p:tgtEl>
                                        <p:attrNameLst>
                                          <p:attrName>ppt_x</p:attrName>
                                        </p:attrNameLst>
                                      </p:cBhvr>
                                      <p:tavLst>
                                        <p:tav tm="0">
                                          <p:val>
                                            <p:strVal val="#ppt_x"/>
                                          </p:val>
                                        </p:tav>
                                        <p:tav tm="100000">
                                          <p:val>
                                            <p:strVal val="#ppt_x"/>
                                          </p:val>
                                        </p:tav>
                                      </p:tavLst>
                                    </p:anim>
                                    <p:anim calcmode="lin" valueType="num">
                                      <p:cBhvr>
                                        <p:cTn id="70" dur="3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23" grpId="0"/>
      <p:bldP spid="126" grpId="0"/>
      <p:bldP spid="133" grpId="0" animBg="1"/>
      <p:bldP spid="141" grpId="0" animBg="1"/>
      <p:bldP spid="76" grpId="0"/>
      <p:bldP spid="77" grpId="0"/>
      <p:bldP spid="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p:nvPr/>
        </p:nvGrpSpPr>
        <p:grpSpPr>
          <a:xfrm flipH="1">
            <a:off x="6598154" y="3947675"/>
            <a:ext cx="1295922" cy="2526837"/>
            <a:chOff x="6598421" y="4121221"/>
            <a:chExt cx="1474828" cy="2876809"/>
          </a:xfrm>
          <a:solidFill>
            <a:srgbClr val="4B5773"/>
          </a:solidFill>
        </p:grpSpPr>
        <p:sp>
          <p:nvSpPr>
            <p:cNvPr id="5" name="Freeform 254"/>
            <p:cNvSpPr/>
            <p:nvPr/>
          </p:nvSpPr>
          <p:spPr bwMode="auto">
            <a:xfrm flipH="1">
              <a:off x="7112037" y="4121221"/>
              <a:ext cx="735013" cy="352425"/>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chemeClr val="accent2"/>
            </a:solidFill>
            <a:ln>
              <a:noFill/>
            </a:ln>
          </p:spPr>
          <p:txBody>
            <a:bodyPr vert="horz" wrap="square" lIns="91440" tIns="45720" rIns="91440" bIns="45720" numCol="1" anchor="t" anchorCtr="0" compatLnSpc="1"/>
            <a:lstStyle/>
            <a:p>
              <a:endParaRPr lang="id-ID">
                <a:latin typeface="Agency FB" panose="020B0503020202020204" pitchFamily="34" charset="0"/>
                <a:cs typeface="+mn-ea"/>
              </a:endParaRPr>
            </a:p>
          </p:txBody>
        </p:sp>
        <p:sp>
          <p:nvSpPr>
            <p:cNvPr id="6" name="Freeform 255"/>
            <p:cNvSpPr/>
            <p:nvPr/>
          </p:nvSpPr>
          <p:spPr bwMode="auto">
            <a:xfrm flipH="1">
              <a:off x="6598421" y="4170929"/>
              <a:ext cx="1474828" cy="2827101"/>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cs typeface="+mn-ea"/>
              </a:endParaRPr>
            </a:p>
          </p:txBody>
        </p:sp>
        <p:sp>
          <p:nvSpPr>
            <p:cNvPr id="7" name="Freeform 256"/>
            <p:cNvSpPr/>
            <p:nvPr/>
          </p:nvSpPr>
          <p:spPr bwMode="auto">
            <a:xfrm flipH="1">
              <a:off x="7195557" y="4513916"/>
              <a:ext cx="604838" cy="327025"/>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91440" tIns="45720" rIns="91440" bIns="45720" numCol="1" anchor="t" anchorCtr="0" compatLnSpc="1"/>
            <a:lstStyle/>
            <a:p>
              <a:endParaRPr lang="id-ID">
                <a:latin typeface="Agency FB" panose="020B0503020202020204" pitchFamily="34" charset="0"/>
                <a:cs typeface="+mn-ea"/>
              </a:endParaRPr>
            </a:p>
          </p:txBody>
        </p:sp>
      </p:grpSp>
      <p:cxnSp>
        <p:nvCxnSpPr>
          <p:cNvPr id="8" name="Straight Connector 561"/>
          <p:cNvCxnSpPr/>
          <p:nvPr/>
        </p:nvCxnSpPr>
        <p:spPr>
          <a:xfrm>
            <a:off x="6000002" y="1538311"/>
            <a:ext cx="0" cy="4136137"/>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900000">
            <a:off x="8498361" y="408119"/>
            <a:ext cx="2459077" cy="2456607"/>
            <a:chOff x="5305425" y="2638425"/>
            <a:chExt cx="1579563" cy="1577975"/>
          </a:xfrm>
          <a:solidFill>
            <a:srgbClr val="000000">
              <a:alpha val="60000"/>
            </a:srgbClr>
          </a:solidFill>
          <a:effectLst/>
        </p:grpSpPr>
        <p:sp>
          <p:nvSpPr>
            <p:cNvPr id="1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5"/>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1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12" name="组合 11"/>
          <p:cNvGrpSpPr/>
          <p:nvPr/>
        </p:nvGrpSpPr>
        <p:grpSpPr>
          <a:xfrm>
            <a:off x="6907886" y="1703075"/>
            <a:ext cx="2014518" cy="2012493"/>
            <a:chOff x="5305424" y="2638424"/>
            <a:chExt cx="1579563" cy="1577975"/>
          </a:xfrm>
          <a:solidFill>
            <a:srgbClr val="000000">
              <a:alpha val="60000"/>
            </a:srgbClr>
          </a:solidFill>
        </p:grpSpPr>
        <p:sp>
          <p:nvSpPr>
            <p:cNvPr id="13"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14"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15" name="组合 14"/>
          <p:cNvGrpSpPr/>
          <p:nvPr/>
        </p:nvGrpSpPr>
        <p:grpSpPr>
          <a:xfrm>
            <a:off x="8206636" y="2832206"/>
            <a:ext cx="3073267" cy="3068345"/>
            <a:chOff x="5102225" y="2441575"/>
            <a:chExt cx="1982788" cy="1979613"/>
          </a:xfrm>
          <a:solidFill>
            <a:srgbClr val="000000">
              <a:alpha val="60000"/>
            </a:srgbClr>
          </a:solidFill>
          <a:effectLst/>
        </p:grpSpPr>
        <p:sp>
          <p:nvSpPr>
            <p:cNvPr id="16"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17"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8" name="Rectangle 10"/>
          <p:cNvSpPr/>
          <p:nvPr/>
        </p:nvSpPr>
        <p:spPr>
          <a:xfrm>
            <a:off x="1584087" y="2017489"/>
            <a:ext cx="2434538" cy="451405"/>
          </a:xfrm>
          <a:prstGeom prst="rect">
            <a:avLst/>
          </a:prstGeom>
        </p:spPr>
        <p:txBody>
          <a:bodyPr wrap="none" lIns="121908" tIns="60954" rIns="121908" bIns="60954">
            <a:spAutoFit/>
          </a:bodyPr>
          <a:lstStyle/>
          <a:p>
            <a:r>
              <a:rPr lang="zh-CN" altLang="en-US" sz="2100" b="1" dirty="0">
                <a:solidFill>
                  <a:schemeClr val="bg1">
                    <a:lumMod val="50000"/>
                  </a:schemeClr>
                </a:solidFill>
                <a:latin typeface="+mn-ea"/>
                <a:cs typeface="+mn-ea"/>
              </a:rPr>
              <a:t>单击填加文字内容</a:t>
            </a:r>
            <a:endParaRPr lang="en-US" sz="2100" b="1" dirty="0">
              <a:solidFill>
                <a:schemeClr val="bg1">
                  <a:lumMod val="50000"/>
                </a:schemeClr>
              </a:solidFill>
              <a:latin typeface="+mn-ea"/>
              <a:cs typeface="+mn-ea"/>
            </a:endParaRPr>
          </a:p>
        </p:txBody>
      </p:sp>
      <p:sp>
        <p:nvSpPr>
          <p:cNvPr id="20" name="TextBox 19"/>
          <p:cNvSpPr txBox="1"/>
          <p:nvPr/>
        </p:nvSpPr>
        <p:spPr>
          <a:xfrm>
            <a:off x="1590391" y="2572678"/>
            <a:ext cx="3705927" cy="1969771"/>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charset="-122"/>
                <a:cs typeface="+mn-ea"/>
              </a:rPr>
              <a:t>单击此处添加文本单击此处添加文本</a:t>
            </a:r>
            <a:endParaRPr lang="en-US" altLang="zh-CN" sz="1600" dirty="0">
              <a:solidFill>
                <a:schemeClr val="tx1">
                  <a:lumMod val="50000"/>
                  <a:lumOff val="50000"/>
                </a:schemeClr>
              </a:solidFill>
              <a:latin typeface="微软雅黑" panose="020B0503020204020204" charset="-122"/>
              <a:cs typeface="+mn-ea"/>
            </a:endParaRPr>
          </a:p>
          <a:p>
            <a:pPr>
              <a:lnSpc>
                <a:spcPct val="150000"/>
              </a:lnSpc>
            </a:pPr>
            <a:r>
              <a:rPr lang="zh-CN" altLang="en-US" sz="1600" dirty="0">
                <a:solidFill>
                  <a:schemeClr val="tx1">
                    <a:lumMod val="50000"/>
                    <a:lumOff val="50000"/>
                  </a:schemeClr>
                </a:solidFill>
                <a:latin typeface="微软雅黑" panose="020B0503020204020204" charset="-122"/>
                <a:cs typeface="+mn-ea"/>
              </a:rPr>
              <a:t>单击此处添加文本单击此处添加文本</a:t>
            </a:r>
            <a:endParaRPr lang="en-US" altLang="zh-CN" sz="1600" dirty="0">
              <a:solidFill>
                <a:schemeClr val="tx1">
                  <a:lumMod val="50000"/>
                  <a:lumOff val="50000"/>
                </a:schemeClr>
              </a:solidFill>
              <a:latin typeface="微软雅黑" panose="020B0503020204020204" charset="-122"/>
              <a:cs typeface="+mn-ea"/>
            </a:endParaRPr>
          </a:p>
          <a:p>
            <a:pPr>
              <a:lnSpc>
                <a:spcPct val="150000"/>
              </a:lnSpc>
            </a:pPr>
            <a:r>
              <a:rPr lang="zh-CN" altLang="en-US" sz="1600" dirty="0">
                <a:solidFill>
                  <a:schemeClr val="tx1">
                    <a:lumMod val="50000"/>
                    <a:lumOff val="50000"/>
                  </a:schemeClr>
                </a:solidFill>
                <a:latin typeface="微软雅黑" panose="020B0503020204020204" charset="-122"/>
                <a:cs typeface="+mn-ea"/>
              </a:rPr>
              <a:t>单击此处添加文本单击此处添加文本</a:t>
            </a:r>
            <a:endParaRPr lang="en-US" altLang="zh-CN" sz="1600" dirty="0">
              <a:solidFill>
                <a:schemeClr val="tx1">
                  <a:lumMod val="50000"/>
                  <a:lumOff val="50000"/>
                </a:schemeClr>
              </a:solidFill>
              <a:latin typeface="微软雅黑" panose="020B0503020204020204" charset="-122"/>
              <a:cs typeface="+mn-ea"/>
            </a:endParaRPr>
          </a:p>
          <a:p>
            <a:pPr>
              <a:lnSpc>
                <a:spcPct val="150000"/>
              </a:lnSpc>
            </a:pPr>
            <a:endParaRPr lang="en-US" altLang="zh-CN" sz="1600" dirty="0">
              <a:solidFill>
                <a:schemeClr val="tx1">
                  <a:lumMod val="50000"/>
                  <a:lumOff val="50000"/>
                </a:schemeClr>
              </a:solidFill>
              <a:latin typeface="微软雅黑" panose="020B0503020204020204" charset="-122"/>
              <a:cs typeface="+mn-ea"/>
            </a:endParaRPr>
          </a:p>
          <a:p>
            <a:pPr>
              <a:lnSpc>
                <a:spcPct val="150000"/>
              </a:lnSpc>
            </a:pPr>
            <a:endParaRPr lang="en-US" altLang="zh-CN" sz="1600" dirty="0">
              <a:solidFill>
                <a:schemeClr val="tx1">
                  <a:lumMod val="50000"/>
                  <a:lumOff val="50000"/>
                </a:schemeClr>
              </a:solidFill>
              <a:latin typeface="微软雅黑" panose="020B0503020204020204" charset="-122"/>
              <a:cs typeface="+mn-ea"/>
            </a:endParaRPr>
          </a:p>
        </p:txBody>
      </p:sp>
      <p:sp>
        <p:nvSpPr>
          <p:cNvPr id="21" name="TextBox 20"/>
          <p:cNvSpPr txBox="1"/>
          <p:nvPr/>
        </p:nvSpPr>
        <p:spPr>
          <a:xfrm>
            <a:off x="1590391" y="3870374"/>
            <a:ext cx="3705927" cy="861762"/>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charset="-122"/>
                <a:cs typeface="+mn-ea"/>
              </a:rPr>
              <a:t>单击此处添加文本单击此处添加文本</a:t>
            </a:r>
            <a:endParaRPr lang="en-US" altLang="zh-CN" sz="1600" dirty="0">
              <a:solidFill>
                <a:schemeClr val="tx1">
                  <a:lumMod val="50000"/>
                  <a:lumOff val="50000"/>
                </a:schemeClr>
              </a:solidFill>
              <a:latin typeface="微软雅黑" panose="020B0503020204020204" charset="-122"/>
              <a:cs typeface="+mn-ea"/>
            </a:endParaRPr>
          </a:p>
          <a:p>
            <a:pPr>
              <a:lnSpc>
                <a:spcPct val="150000"/>
              </a:lnSpc>
            </a:pPr>
            <a:r>
              <a:rPr lang="zh-CN" altLang="en-US" sz="1600" dirty="0">
                <a:solidFill>
                  <a:schemeClr val="tx1">
                    <a:lumMod val="50000"/>
                    <a:lumOff val="50000"/>
                  </a:schemeClr>
                </a:solidFill>
                <a:latin typeface="微软雅黑" panose="020B0503020204020204" charset="-122"/>
                <a:cs typeface="+mn-ea"/>
              </a:rPr>
              <a:t>单击此处添加文本单击此处添加文本</a:t>
            </a:r>
            <a:endParaRPr lang="en-US" altLang="zh-CN" sz="1600" dirty="0">
              <a:solidFill>
                <a:schemeClr val="tx1">
                  <a:lumMod val="50000"/>
                  <a:lumOff val="50000"/>
                </a:schemeClr>
              </a:solidFill>
              <a:latin typeface="微软雅黑" panose="020B0503020204020204" charset="-122"/>
              <a:cs typeface="+mn-ea"/>
            </a:endParaRPr>
          </a:p>
        </p:txBody>
      </p:sp>
      <p:sp>
        <p:nvSpPr>
          <p:cNvPr id="22" name="Rectangle 12"/>
          <p:cNvSpPr/>
          <p:nvPr/>
        </p:nvSpPr>
        <p:spPr>
          <a:xfrm>
            <a:off x="1736315" y="4965171"/>
            <a:ext cx="3263938" cy="480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cs typeface="+mn-ea"/>
            </a:endParaRPr>
          </a:p>
        </p:txBody>
      </p:sp>
      <p:grpSp>
        <p:nvGrpSpPr>
          <p:cNvPr id="23" name="Group 14"/>
          <p:cNvGrpSpPr/>
          <p:nvPr/>
        </p:nvGrpSpPr>
        <p:grpSpPr bwMode="auto">
          <a:xfrm>
            <a:off x="1711303" y="5253205"/>
            <a:ext cx="1504753" cy="247649"/>
            <a:chOff x="0" y="0"/>
            <a:chExt cx="1896" cy="312"/>
          </a:xfrm>
          <a:solidFill>
            <a:schemeClr val="tx1">
              <a:lumMod val="50000"/>
              <a:lumOff val="50000"/>
            </a:schemeClr>
          </a:solidFill>
        </p:grpSpPr>
        <p:sp>
          <p:nvSpPr>
            <p:cNvPr id="24" name="AutoShape 15"/>
            <p:cNvSpPr/>
            <p:nvPr/>
          </p:nvSpPr>
          <p:spPr bwMode="auto">
            <a:xfrm>
              <a:off x="0" y="0"/>
              <a:ext cx="308"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25" name="AutoShape 16"/>
            <p:cNvSpPr/>
            <p:nvPr/>
          </p:nvSpPr>
          <p:spPr bwMode="auto">
            <a:xfrm>
              <a:off x="399"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26" name="AutoShape 17"/>
            <p:cNvSpPr/>
            <p:nvPr/>
          </p:nvSpPr>
          <p:spPr bwMode="auto">
            <a:xfrm>
              <a:off x="793"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27" name="AutoShape 18"/>
            <p:cNvSpPr/>
            <p:nvPr/>
          </p:nvSpPr>
          <p:spPr bwMode="auto">
            <a:xfrm>
              <a:off x="11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28" name="AutoShape 19"/>
            <p:cNvSpPr/>
            <p:nvPr/>
          </p:nvSpPr>
          <p:spPr bwMode="auto">
            <a:xfrm>
              <a:off x="15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grpSp>
      <p:grpSp>
        <p:nvGrpSpPr>
          <p:cNvPr id="29" name="Group 20"/>
          <p:cNvGrpSpPr/>
          <p:nvPr/>
        </p:nvGrpSpPr>
        <p:grpSpPr bwMode="auto">
          <a:xfrm>
            <a:off x="1711304" y="5254064"/>
            <a:ext cx="1187295" cy="247651"/>
            <a:chOff x="0" y="0"/>
            <a:chExt cx="1496" cy="312"/>
          </a:xfrm>
          <a:solidFill>
            <a:schemeClr val="accent2"/>
          </a:solidFill>
        </p:grpSpPr>
        <p:sp>
          <p:nvSpPr>
            <p:cNvPr id="30" name="AutoShape 21"/>
            <p:cNvSpPr/>
            <p:nvPr/>
          </p:nvSpPr>
          <p:spPr bwMode="auto">
            <a:xfrm>
              <a:off x="0" y="0"/>
              <a:ext cx="308"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31" name="AutoShape 22"/>
            <p:cNvSpPr/>
            <p:nvPr/>
          </p:nvSpPr>
          <p:spPr bwMode="auto">
            <a:xfrm>
              <a:off x="399"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32" name="AutoShape 23"/>
            <p:cNvSpPr/>
            <p:nvPr/>
          </p:nvSpPr>
          <p:spPr bwMode="auto">
            <a:xfrm>
              <a:off x="793"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sp>
          <p:nvSpPr>
            <p:cNvPr id="33" name="AutoShape 24"/>
            <p:cNvSpPr/>
            <p:nvPr/>
          </p:nvSpPr>
          <p:spPr bwMode="auto">
            <a:xfrm>
              <a:off x="1187" y="0"/>
              <a:ext cx="309" cy="312"/>
            </a:xfrm>
            <a:custGeom>
              <a:avLst/>
              <a:gdLst>
                <a:gd name="T0" fmla="*/ 11356 w 22712"/>
                <a:gd name="T1" fmla="*/ 0 h 23880"/>
                <a:gd name="T2" fmla="*/ 14693 w 22712"/>
                <a:gd name="T3" fmla="*/ 7110 h 23880"/>
                <a:gd name="T4" fmla="*/ 22156 w 22712"/>
                <a:gd name="T5" fmla="*/ 8250 h 23880"/>
                <a:gd name="T6" fmla="*/ 16756 w 22712"/>
                <a:gd name="T7" fmla="*/ 13785 h 23880"/>
                <a:gd name="T8" fmla="*/ 18031 w 22712"/>
                <a:gd name="T9" fmla="*/ 21600 h 23880"/>
                <a:gd name="T10" fmla="*/ 11356 w 22712"/>
                <a:gd name="T11" fmla="*/ 17910 h 23880"/>
                <a:gd name="T12" fmla="*/ 4681 w 22712"/>
                <a:gd name="T13" fmla="*/ 21600 h 23880"/>
                <a:gd name="T14" fmla="*/ 5956 w 22712"/>
                <a:gd name="T15" fmla="*/ 13785 h 23880"/>
                <a:gd name="T16" fmla="*/ 556 w 22712"/>
                <a:gd name="T17" fmla="*/ 8250 h 23880"/>
                <a:gd name="T18" fmla="*/ 8019 w 22712"/>
                <a:gd name="T19" fmla="*/ 7110 h 23880"/>
                <a:gd name="T20" fmla="*/ 11356 w 22712"/>
                <a:gd name="T21" fmla="*/ 0 h 23880"/>
                <a:gd name="T22" fmla="*/ 11356 w 22712"/>
                <a:gd name="T23" fmla="*/ 0 h 23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37"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8" presetClass="emph" presetSubtype="0" fill="hold" nodeType="withEffect">
                                  <p:stCondLst>
                                    <p:cond delay="0"/>
                                  </p:stCondLst>
                                  <p:childTnLst>
                                    <p:animRot by="21600000">
                                      <p:cBhvr>
                                        <p:cTn id="49" dur="2000" fill="hold"/>
                                        <p:tgtEl>
                                          <p:spTgt spid="15"/>
                                        </p:tgtEl>
                                        <p:attrNameLst>
                                          <p:attrName>r</p:attrName>
                                        </p:attrNameLst>
                                      </p:cBhvr>
                                    </p:animRot>
                                  </p:childTnLst>
                                </p:cTn>
                              </p:par>
                              <p:par>
                                <p:cTn id="50" presetID="8" presetClass="emph" presetSubtype="0" fill="hold" nodeType="withEffect">
                                  <p:stCondLst>
                                    <p:cond delay="0"/>
                                  </p:stCondLst>
                                  <p:childTnLst>
                                    <p:animRot by="21600000">
                                      <p:cBhvr>
                                        <p:cTn id="51" dur="2000" fill="hold"/>
                                        <p:tgtEl>
                                          <p:spTgt spid="9"/>
                                        </p:tgtEl>
                                        <p:attrNameLst>
                                          <p:attrName>r</p:attrName>
                                        </p:attrNameLst>
                                      </p:cBhvr>
                                    </p:animRot>
                                  </p:childTnLst>
                                </p:cTn>
                              </p:par>
                              <p:par>
                                <p:cTn id="52" presetID="8" presetClass="emph" presetSubtype="0" fill="hold" nodeType="withEffect">
                                  <p:stCondLst>
                                    <p:cond delay="0"/>
                                  </p:stCondLst>
                                  <p:childTnLst>
                                    <p:animRot by="21600000">
                                      <p:cBhvr>
                                        <p:cTn id="53"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2"/>
          <p:cNvCxnSpPr/>
          <p:nvPr/>
        </p:nvCxnSpPr>
        <p:spPr>
          <a:xfrm>
            <a:off x="7199470" y="2260788"/>
            <a:ext cx="0" cy="2722795"/>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7608085" y="1988840"/>
            <a:ext cx="2466347" cy="636072"/>
          </a:xfrm>
          <a:prstGeom prst="rect">
            <a:avLst/>
          </a:prstGeom>
          <a:noFill/>
        </p:spPr>
        <p:txBody>
          <a:bodyPr wrap="square" lIns="0" tIns="60954" rIns="0" bIns="0" rtlCol="0">
            <a:spAutoFit/>
          </a:bodyPr>
          <a:lstStyle/>
          <a:p>
            <a:r>
              <a:rPr lang="zh-CN" altLang="en-US" sz="3700" dirty="0">
                <a:solidFill>
                  <a:schemeClr val="accent2"/>
                </a:solidFill>
                <a:latin typeface="+mn-ea"/>
                <a:cs typeface="+mn-ea"/>
              </a:rPr>
              <a:t>代用名</a:t>
            </a:r>
            <a:endParaRPr lang="en-US" sz="3700" dirty="0">
              <a:solidFill>
                <a:schemeClr val="accent2"/>
              </a:solidFill>
              <a:latin typeface="+mn-ea"/>
              <a:cs typeface="+mn-ea"/>
            </a:endParaRPr>
          </a:p>
        </p:txBody>
      </p:sp>
      <p:sp>
        <p:nvSpPr>
          <p:cNvPr id="116" name="TextBox 115"/>
          <p:cNvSpPr txBox="1"/>
          <p:nvPr/>
        </p:nvSpPr>
        <p:spPr>
          <a:xfrm>
            <a:off x="7608088" y="2890680"/>
            <a:ext cx="3703237" cy="2275495"/>
          </a:xfrm>
          <a:prstGeom prst="rect">
            <a:avLst/>
          </a:prstGeom>
          <a:noFill/>
        </p:spPr>
        <p:txBody>
          <a:bodyPr wrap="square" lIns="0" tIns="60954" rIns="0" bIns="0" rtlCol="0">
            <a:spAutoFit/>
          </a:bodyPr>
          <a:lstStyle/>
          <a:p>
            <a:pPr>
              <a:lnSpc>
                <a:spcPct val="130000"/>
              </a:lnSpc>
            </a:pPr>
            <a:r>
              <a:rPr lang="zh-CN" altLang="en-US" sz="1300" b="1" dirty="0">
                <a:solidFill>
                  <a:schemeClr val="accent2"/>
                </a:solidFill>
                <a:latin typeface="微软雅黑" panose="020B0503020204020204" charset="-122"/>
                <a:cs typeface="+mn-ea"/>
              </a:rPr>
              <a:t>个人简介：</a:t>
            </a:r>
            <a:endParaRPr lang="en-US" altLang="zh-CN" sz="1300" b="1" dirty="0">
              <a:solidFill>
                <a:schemeClr val="accent2"/>
              </a:solidFill>
              <a:latin typeface="微软雅黑" panose="020B0503020204020204" charset="-122"/>
              <a:cs typeface="+mn-ea"/>
            </a:endParaRPr>
          </a:p>
          <a:p>
            <a:pPr>
              <a:lnSpc>
                <a:spcPct val="130000"/>
              </a:lnSpc>
            </a:pPr>
            <a:r>
              <a:rPr lang="zh-CN" altLang="en-US" sz="1200" dirty="0">
                <a:solidFill>
                  <a:schemeClr val="tx1">
                    <a:lumMod val="50000"/>
                    <a:lumOff val="50000"/>
                  </a:schemeClr>
                </a:solidFill>
                <a:latin typeface="微软雅黑" panose="020B0503020204020204" charset="-122"/>
                <a:cs typeface="+mn-ea"/>
              </a:rPr>
              <a:t>单击此处添加文本单击此处添加文本单击此处添加文本单击此处添加文本单击此处添加文本单击此处添加文本</a:t>
            </a:r>
            <a:endParaRPr lang="en-US" altLang="zh-CN" sz="1200" dirty="0">
              <a:solidFill>
                <a:schemeClr val="tx1">
                  <a:lumMod val="50000"/>
                  <a:lumOff val="50000"/>
                </a:schemeClr>
              </a:solidFill>
              <a:latin typeface="微软雅黑" panose="020B0503020204020204" charset="-122"/>
              <a:cs typeface="+mn-ea"/>
            </a:endParaRPr>
          </a:p>
          <a:p>
            <a:pPr>
              <a:lnSpc>
                <a:spcPct val="130000"/>
              </a:lnSpc>
            </a:pPr>
            <a:r>
              <a:rPr lang="zh-CN" altLang="en-US" sz="1200" dirty="0">
                <a:solidFill>
                  <a:schemeClr val="tx1">
                    <a:lumMod val="50000"/>
                    <a:lumOff val="50000"/>
                  </a:schemeClr>
                </a:solidFill>
                <a:latin typeface="微软雅黑" panose="020B0503020204020204" charset="-122"/>
                <a:cs typeface="+mn-ea"/>
              </a:rPr>
              <a:t>单击此处添加文本单击此处添加文本单击此处添加文本单击此处添加文本单击此处添加文本单击此处添加文本</a:t>
            </a:r>
            <a:endParaRPr lang="en-US" altLang="zh-CN" sz="1200" dirty="0">
              <a:solidFill>
                <a:schemeClr val="tx1">
                  <a:lumMod val="50000"/>
                  <a:lumOff val="50000"/>
                </a:schemeClr>
              </a:solidFill>
              <a:latin typeface="微软雅黑" panose="020B0503020204020204" charset="-122"/>
              <a:cs typeface="+mn-ea"/>
            </a:endParaRPr>
          </a:p>
          <a:p>
            <a:pPr>
              <a:lnSpc>
                <a:spcPct val="130000"/>
              </a:lnSpc>
            </a:pPr>
            <a:r>
              <a:rPr lang="zh-CN" altLang="en-US" sz="1300" b="1" dirty="0">
                <a:solidFill>
                  <a:schemeClr val="accent2"/>
                </a:solidFill>
                <a:latin typeface="微软雅黑" panose="020B0503020204020204" charset="-122"/>
                <a:cs typeface="+mn-ea"/>
              </a:rPr>
              <a:t>获得荣誉</a:t>
            </a:r>
            <a:r>
              <a:rPr lang="en-US" altLang="zh-CN" sz="1300" b="1" dirty="0">
                <a:solidFill>
                  <a:schemeClr val="accent2"/>
                </a:solidFill>
                <a:latin typeface="微软雅黑" panose="020B0503020204020204" charset="-122"/>
                <a:cs typeface="+mn-ea"/>
              </a:rPr>
              <a:t>:</a:t>
            </a:r>
            <a:endParaRPr lang="en-US" altLang="zh-CN" sz="1300" b="1" dirty="0">
              <a:solidFill>
                <a:schemeClr val="accent2"/>
              </a:solidFill>
              <a:latin typeface="微软雅黑" panose="020B0503020204020204" charset="-122"/>
              <a:cs typeface="+mn-ea"/>
            </a:endParaRPr>
          </a:p>
          <a:p>
            <a:pPr>
              <a:lnSpc>
                <a:spcPct val="130000"/>
              </a:lnSpc>
            </a:pPr>
            <a:r>
              <a:rPr lang="zh-CN" altLang="en-US" sz="1200" dirty="0">
                <a:solidFill>
                  <a:schemeClr val="tx1">
                    <a:lumMod val="50000"/>
                    <a:lumOff val="50000"/>
                  </a:schemeClr>
                </a:solidFill>
                <a:latin typeface="微软雅黑" panose="020B0503020204020204" charset="-122"/>
                <a:cs typeface="+mn-ea"/>
              </a:rPr>
              <a:t>单击此处添加文本单击此处添加文本单击此处添加文本单击此处添加文本单击此处添加文本单击此处添加文本</a:t>
            </a:r>
            <a:endParaRPr lang="en-US" altLang="zh-CN" sz="1200" dirty="0">
              <a:solidFill>
                <a:schemeClr val="tx1">
                  <a:lumMod val="50000"/>
                  <a:lumOff val="50000"/>
                </a:schemeClr>
              </a:solidFill>
              <a:latin typeface="微软雅黑" panose="020B0503020204020204" charset="-122"/>
              <a:cs typeface="+mn-ea"/>
            </a:endParaRPr>
          </a:p>
          <a:p>
            <a:pPr>
              <a:lnSpc>
                <a:spcPct val="130000"/>
              </a:lnSpc>
            </a:pPr>
            <a:r>
              <a:rPr lang="zh-CN" altLang="en-US" sz="1200" dirty="0">
                <a:solidFill>
                  <a:schemeClr val="tx1">
                    <a:lumMod val="50000"/>
                    <a:lumOff val="50000"/>
                  </a:schemeClr>
                </a:solidFill>
                <a:latin typeface="微软雅黑" panose="020B0503020204020204" charset="-122"/>
                <a:cs typeface="+mn-ea"/>
              </a:rPr>
              <a:t>单击此处添加文本单击此处添加文本单击此处添加文本</a:t>
            </a:r>
            <a:endParaRPr lang="en-US" altLang="zh-CN" sz="1200" dirty="0">
              <a:solidFill>
                <a:schemeClr val="tx1">
                  <a:lumMod val="50000"/>
                  <a:lumOff val="50000"/>
                </a:schemeClr>
              </a:solidFill>
              <a:latin typeface="微软雅黑" panose="020B0503020204020204" charset="-122"/>
              <a:cs typeface="+mn-ea"/>
            </a:endParaRPr>
          </a:p>
        </p:txBody>
      </p:sp>
      <p:sp>
        <p:nvSpPr>
          <p:cNvPr id="117" name="TextBox 116"/>
          <p:cNvSpPr txBox="1"/>
          <p:nvPr/>
        </p:nvSpPr>
        <p:spPr>
          <a:xfrm>
            <a:off x="7608084" y="2521244"/>
            <a:ext cx="3291410" cy="292382"/>
          </a:xfrm>
          <a:prstGeom prst="rect">
            <a:avLst/>
          </a:prstGeom>
          <a:noFill/>
        </p:spPr>
        <p:txBody>
          <a:bodyPr wrap="square" lIns="0" tIns="60954" rIns="0" bIns="0" rtlCol="0">
            <a:spAutoFit/>
          </a:bodyPr>
          <a:lstStyle/>
          <a:p>
            <a:r>
              <a:rPr lang="zh-CN" altLang="en-US" sz="1500" dirty="0">
                <a:solidFill>
                  <a:schemeClr val="bg1">
                    <a:lumMod val="50000"/>
                  </a:schemeClr>
                </a:solidFill>
                <a:latin typeface="+mn-ea"/>
                <a:cs typeface="+mn-ea"/>
              </a:rPr>
              <a:t>所属部门</a:t>
            </a:r>
            <a:r>
              <a:rPr lang="en-US" altLang="zh-CN" sz="1500" dirty="0">
                <a:solidFill>
                  <a:schemeClr val="bg1">
                    <a:lumMod val="50000"/>
                  </a:schemeClr>
                </a:solidFill>
                <a:latin typeface="+mn-ea"/>
                <a:cs typeface="+mn-ea"/>
              </a:rPr>
              <a:t> &amp; </a:t>
            </a:r>
            <a:r>
              <a:rPr lang="zh-CN" altLang="en-US" sz="1500" dirty="0">
                <a:solidFill>
                  <a:schemeClr val="bg1">
                    <a:lumMod val="50000"/>
                  </a:schemeClr>
                </a:solidFill>
                <a:latin typeface="+mn-ea"/>
                <a:cs typeface="+mn-ea"/>
              </a:rPr>
              <a:t>公司职位</a:t>
            </a:r>
            <a:endParaRPr lang="en-US" altLang="zh-CN" sz="1500" dirty="0">
              <a:solidFill>
                <a:schemeClr val="bg1">
                  <a:lumMod val="50000"/>
                </a:schemeClr>
              </a:solidFill>
              <a:latin typeface="+mn-ea"/>
              <a:cs typeface="+mn-ea"/>
            </a:endParaRPr>
          </a:p>
        </p:txBody>
      </p:sp>
      <p:sp>
        <p:nvSpPr>
          <p:cNvPr id="118" name="Rectangle 6"/>
          <p:cNvSpPr/>
          <p:nvPr/>
        </p:nvSpPr>
        <p:spPr>
          <a:xfrm>
            <a:off x="4036138" y="2830424"/>
            <a:ext cx="2787368"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19" name="Rectangle 7"/>
          <p:cNvSpPr/>
          <p:nvPr/>
        </p:nvSpPr>
        <p:spPr>
          <a:xfrm>
            <a:off x="4036138" y="3471935"/>
            <a:ext cx="2787368"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0" name="Rectangle 8"/>
          <p:cNvSpPr/>
          <p:nvPr/>
        </p:nvSpPr>
        <p:spPr>
          <a:xfrm>
            <a:off x="4036138" y="4135242"/>
            <a:ext cx="2787368"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1" name="Rectangle 9"/>
          <p:cNvSpPr/>
          <p:nvPr/>
        </p:nvSpPr>
        <p:spPr>
          <a:xfrm>
            <a:off x="4036138" y="4788372"/>
            <a:ext cx="2787368" cy="1952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2" name="Rectangle 10"/>
          <p:cNvSpPr/>
          <p:nvPr/>
        </p:nvSpPr>
        <p:spPr>
          <a:xfrm>
            <a:off x="4036138" y="2827270"/>
            <a:ext cx="2189048" cy="1952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3" name="Rectangle 11"/>
          <p:cNvSpPr/>
          <p:nvPr/>
        </p:nvSpPr>
        <p:spPr>
          <a:xfrm>
            <a:off x="4036144" y="3471935"/>
            <a:ext cx="1674394" cy="19521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4" name="Rectangle 12"/>
          <p:cNvSpPr/>
          <p:nvPr/>
        </p:nvSpPr>
        <p:spPr>
          <a:xfrm>
            <a:off x="4036138" y="4135242"/>
            <a:ext cx="2599280" cy="19521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5" name="Rectangle 13"/>
          <p:cNvSpPr/>
          <p:nvPr/>
        </p:nvSpPr>
        <p:spPr>
          <a:xfrm>
            <a:off x="4036139" y="4788372"/>
            <a:ext cx="2787366" cy="1952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en-US" dirty="0">
              <a:latin typeface="+mn-ea"/>
              <a:cs typeface="+mn-ea"/>
            </a:endParaRPr>
          </a:p>
        </p:txBody>
      </p:sp>
      <p:sp>
        <p:nvSpPr>
          <p:cNvPr id="126" name="TextBox 125"/>
          <p:cNvSpPr txBox="1"/>
          <p:nvPr/>
        </p:nvSpPr>
        <p:spPr>
          <a:xfrm>
            <a:off x="4036145" y="2090684"/>
            <a:ext cx="1174859" cy="389851"/>
          </a:xfrm>
          <a:prstGeom prst="rect">
            <a:avLst/>
          </a:prstGeom>
          <a:noFill/>
        </p:spPr>
        <p:txBody>
          <a:bodyPr wrap="square" lIns="0" tIns="60954" rIns="0" bIns="0" rtlCol="0">
            <a:spAutoFit/>
          </a:bodyPr>
          <a:lstStyle/>
          <a:p>
            <a:r>
              <a:rPr lang="zh-CN" altLang="en-US" sz="2100" dirty="0">
                <a:solidFill>
                  <a:schemeClr val="accent2"/>
                </a:solidFill>
                <a:latin typeface="+mn-ea"/>
                <a:cs typeface="+mn-ea"/>
              </a:rPr>
              <a:t>个人能力</a:t>
            </a:r>
            <a:endParaRPr lang="en-US" sz="2100" dirty="0">
              <a:solidFill>
                <a:schemeClr val="accent2"/>
              </a:solidFill>
              <a:latin typeface="+mn-ea"/>
              <a:cs typeface="+mn-ea"/>
            </a:endParaRPr>
          </a:p>
        </p:txBody>
      </p:sp>
      <p:sp>
        <p:nvSpPr>
          <p:cNvPr id="127" name="TextBox 126"/>
          <p:cNvSpPr txBox="1"/>
          <p:nvPr/>
        </p:nvSpPr>
        <p:spPr>
          <a:xfrm>
            <a:off x="4036145" y="2526240"/>
            <a:ext cx="1174859" cy="276999"/>
          </a:xfrm>
          <a:prstGeom prst="rect">
            <a:avLst/>
          </a:prstGeom>
          <a:noFill/>
        </p:spPr>
        <p:txBody>
          <a:bodyPr wrap="square" lIns="0" tIns="60954" rIns="0" bIns="0" rtlCol="0">
            <a:spAutoFit/>
          </a:bodyPr>
          <a:lstStyle/>
          <a:p>
            <a:r>
              <a:rPr lang="zh-CN" altLang="en-US" sz="1400" b="1" dirty="0">
                <a:solidFill>
                  <a:schemeClr val="bg1">
                    <a:lumMod val="65000"/>
                  </a:schemeClr>
                </a:solidFill>
                <a:latin typeface="+mn-ea"/>
                <a:cs typeface="+mn-ea"/>
              </a:rPr>
              <a:t>执行力</a:t>
            </a:r>
            <a:endParaRPr lang="en-US" sz="1400" b="1" dirty="0">
              <a:solidFill>
                <a:schemeClr val="bg1">
                  <a:lumMod val="65000"/>
                </a:schemeClr>
              </a:solidFill>
              <a:latin typeface="+mn-ea"/>
              <a:cs typeface="+mn-ea"/>
            </a:endParaRPr>
          </a:p>
        </p:txBody>
      </p:sp>
      <p:sp>
        <p:nvSpPr>
          <p:cNvPr id="128" name="TextBox 127"/>
          <p:cNvSpPr txBox="1"/>
          <p:nvPr/>
        </p:nvSpPr>
        <p:spPr>
          <a:xfrm>
            <a:off x="4036144" y="3184676"/>
            <a:ext cx="1301064" cy="276999"/>
          </a:xfrm>
          <a:prstGeom prst="rect">
            <a:avLst/>
          </a:prstGeom>
          <a:noFill/>
        </p:spPr>
        <p:txBody>
          <a:bodyPr wrap="square" lIns="0" tIns="60954" rIns="0" bIns="0" rtlCol="0">
            <a:spAutoFit/>
          </a:bodyPr>
          <a:lstStyle/>
          <a:p>
            <a:r>
              <a:rPr lang="zh-CN" altLang="en-US" sz="1400" b="1" dirty="0">
                <a:solidFill>
                  <a:schemeClr val="bg1">
                    <a:lumMod val="65000"/>
                  </a:schemeClr>
                </a:solidFill>
                <a:latin typeface="+mn-ea"/>
                <a:cs typeface="+mn-ea"/>
              </a:rPr>
              <a:t>团队协作</a:t>
            </a:r>
            <a:endParaRPr lang="en-US" sz="1400" b="1" dirty="0">
              <a:solidFill>
                <a:schemeClr val="bg1">
                  <a:lumMod val="65000"/>
                </a:schemeClr>
              </a:solidFill>
              <a:latin typeface="+mn-ea"/>
              <a:cs typeface="+mn-ea"/>
            </a:endParaRPr>
          </a:p>
        </p:txBody>
      </p:sp>
      <p:sp>
        <p:nvSpPr>
          <p:cNvPr id="129" name="TextBox 128"/>
          <p:cNvSpPr txBox="1"/>
          <p:nvPr/>
        </p:nvSpPr>
        <p:spPr>
          <a:xfrm>
            <a:off x="4036145" y="3847366"/>
            <a:ext cx="1174859" cy="276999"/>
          </a:xfrm>
          <a:prstGeom prst="rect">
            <a:avLst/>
          </a:prstGeom>
          <a:noFill/>
        </p:spPr>
        <p:txBody>
          <a:bodyPr wrap="square" lIns="0" tIns="60954" rIns="0" bIns="0" rtlCol="0">
            <a:spAutoFit/>
          </a:bodyPr>
          <a:lstStyle/>
          <a:p>
            <a:r>
              <a:rPr lang="zh-CN" altLang="en-US" sz="1400" b="1" dirty="0">
                <a:solidFill>
                  <a:schemeClr val="bg1">
                    <a:lumMod val="65000"/>
                  </a:schemeClr>
                </a:solidFill>
                <a:latin typeface="+mn-ea"/>
                <a:cs typeface="+mn-ea"/>
              </a:rPr>
              <a:t>个人形象</a:t>
            </a:r>
            <a:endParaRPr lang="en-US" sz="1400" b="1" dirty="0">
              <a:solidFill>
                <a:schemeClr val="bg1">
                  <a:lumMod val="65000"/>
                </a:schemeClr>
              </a:solidFill>
              <a:latin typeface="+mn-ea"/>
              <a:cs typeface="+mn-ea"/>
            </a:endParaRPr>
          </a:p>
        </p:txBody>
      </p:sp>
      <p:sp>
        <p:nvSpPr>
          <p:cNvPr id="130" name="TextBox 129"/>
          <p:cNvSpPr txBox="1"/>
          <p:nvPr/>
        </p:nvSpPr>
        <p:spPr>
          <a:xfrm>
            <a:off x="4036145" y="4501114"/>
            <a:ext cx="1174859" cy="276999"/>
          </a:xfrm>
          <a:prstGeom prst="rect">
            <a:avLst/>
          </a:prstGeom>
          <a:noFill/>
        </p:spPr>
        <p:txBody>
          <a:bodyPr wrap="square" lIns="0" tIns="60954" rIns="0" bIns="0" rtlCol="0">
            <a:spAutoFit/>
          </a:bodyPr>
          <a:lstStyle/>
          <a:p>
            <a:r>
              <a:rPr lang="zh-CN" altLang="en-US" sz="1400" b="1" dirty="0">
                <a:solidFill>
                  <a:schemeClr val="bg1">
                    <a:lumMod val="65000"/>
                  </a:schemeClr>
                </a:solidFill>
                <a:latin typeface="+mn-ea"/>
                <a:cs typeface="+mn-ea"/>
              </a:rPr>
              <a:t>产品推广</a:t>
            </a:r>
            <a:endParaRPr lang="en-US" sz="1400" b="1" dirty="0">
              <a:solidFill>
                <a:schemeClr val="bg1">
                  <a:lumMod val="65000"/>
                </a:schemeClr>
              </a:solidFill>
              <a:latin typeface="+mn-ea"/>
              <a:cs typeface="+mn-ea"/>
            </a:endParaRPr>
          </a:p>
        </p:txBody>
      </p:sp>
      <p:grpSp>
        <p:nvGrpSpPr>
          <p:cNvPr id="131" name="Group 19"/>
          <p:cNvGrpSpPr/>
          <p:nvPr/>
        </p:nvGrpSpPr>
        <p:grpSpPr>
          <a:xfrm>
            <a:off x="6042750" y="2450419"/>
            <a:ext cx="364872" cy="282592"/>
            <a:chOff x="3541647" y="181442"/>
            <a:chExt cx="1055694" cy="817522"/>
          </a:xfrm>
          <a:solidFill>
            <a:schemeClr val="accent2"/>
          </a:solidFill>
        </p:grpSpPr>
        <p:sp>
          <p:nvSpPr>
            <p:cNvPr id="132"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sp>
          <p:nvSpPr>
            <p:cNvPr id="133"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grpSp>
      <p:sp>
        <p:nvSpPr>
          <p:cNvPr id="134" name="TextBox 133"/>
          <p:cNvSpPr txBox="1"/>
          <p:nvPr/>
        </p:nvSpPr>
        <p:spPr>
          <a:xfrm>
            <a:off x="6023817" y="2438914"/>
            <a:ext cx="397916" cy="184665"/>
          </a:xfrm>
          <a:prstGeom prst="rect">
            <a:avLst/>
          </a:prstGeom>
          <a:noFill/>
        </p:spPr>
        <p:txBody>
          <a:bodyPr wrap="square" lIns="0" tIns="60954" rIns="0" bIns="0" rtlCol="0">
            <a:spAutoFit/>
          </a:bodyPr>
          <a:lstStyle/>
          <a:p>
            <a:pPr algn="ctr"/>
            <a:r>
              <a:rPr lang="en-US" sz="800" dirty="0">
                <a:solidFill>
                  <a:schemeClr val="bg1"/>
                </a:solidFill>
                <a:latin typeface="+mn-ea"/>
                <a:cs typeface="+mn-ea"/>
              </a:rPr>
              <a:t>80%</a:t>
            </a:r>
            <a:endParaRPr lang="en-US" sz="800" dirty="0">
              <a:solidFill>
                <a:schemeClr val="bg1"/>
              </a:solidFill>
              <a:latin typeface="+mn-ea"/>
              <a:cs typeface="+mn-ea"/>
            </a:endParaRPr>
          </a:p>
        </p:txBody>
      </p:sp>
      <p:grpSp>
        <p:nvGrpSpPr>
          <p:cNvPr id="135" name="Group 23"/>
          <p:cNvGrpSpPr/>
          <p:nvPr/>
        </p:nvGrpSpPr>
        <p:grpSpPr>
          <a:xfrm>
            <a:off x="5530508" y="3127371"/>
            <a:ext cx="364872" cy="282592"/>
            <a:chOff x="3541647" y="181442"/>
            <a:chExt cx="1055694" cy="817522"/>
          </a:xfrm>
          <a:solidFill>
            <a:schemeClr val="accent3"/>
          </a:solidFill>
        </p:grpSpPr>
        <p:sp>
          <p:nvSpPr>
            <p:cNvPr id="136"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sp>
          <p:nvSpPr>
            <p:cNvPr id="137"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grpSp>
      <p:sp>
        <p:nvSpPr>
          <p:cNvPr id="138" name="TextBox 137"/>
          <p:cNvSpPr txBox="1"/>
          <p:nvPr/>
        </p:nvSpPr>
        <p:spPr>
          <a:xfrm>
            <a:off x="5511574" y="3115866"/>
            <a:ext cx="397916" cy="184665"/>
          </a:xfrm>
          <a:prstGeom prst="rect">
            <a:avLst/>
          </a:prstGeom>
          <a:noFill/>
        </p:spPr>
        <p:txBody>
          <a:bodyPr wrap="square" lIns="0" tIns="60954" rIns="0" bIns="0" rtlCol="0">
            <a:spAutoFit/>
          </a:bodyPr>
          <a:lstStyle/>
          <a:p>
            <a:pPr algn="ctr"/>
            <a:r>
              <a:rPr lang="en-US" sz="800" dirty="0">
                <a:solidFill>
                  <a:schemeClr val="bg1"/>
                </a:solidFill>
                <a:latin typeface="+mn-ea"/>
                <a:cs typeface="+mn-ea"/>
              </a:rPr>
              <a:t>59%</a:t>
            </a:r>
            <a:endParaRPr lang="en-US" sz="800" dirty="0">
              <a:solidFill>
                <a:schemeClr val="bg1"/>
              </a:solidFill>
              <a:latin typeface="+mn-ea"/>
              <a:cs typeface="+mn-ea"/>
            </a:endParaRPr>
          </a:p>
        </p:txBody>
      </p:sp>
      <p:grpSp>
        <p:nvGrpSpPr>
          <p:cNvPr id="139" name="Group 27"/>
          <p:cNvGrpSpPr/>
          <p:nvPr/>
        </p:nvGrpSpPr>
        <p:grpSpPr>
          <a:xfrm>
            <a:off x="6440667" y="3804704"/>
            <a:ext cx="364872" cy="282592"/>
            <a:chOff x="3541647" y="181442"/>
            <a:chExt cx="1055694" cy="817522"/>
          </a:xfrm>
          <a:solidFill>
            <a:schemeClr val="accent4"/>
          </a:solidFill>
        </p:grpSpPr>
        <p:sp>
          <p:nvSpPr>
            <p:cNvPr id="140"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sp>
          <p:nvSpPr>
            <p:cNvPr id="141"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grpSp>
      <p:sp>
        <p:nvSpPr>
          <p:cNvPr id="142" name="TextBox 141"/>
          <p:cNvSpPr txBox="1"/>
          <p:nvPr/>
        </p:nvSpPr>
        <p:spPr>
          <a:xfrm>
            <a:off x="6421733" y="3793198"/>
            <a:ext cx="397916" cy="184665"/>
          </a:xfrm>
          <a:prstGeom prst="rect">
            <a:avLst/>
          </a:prstGeom>
          <a:noFill/>
        </p:spPr>
        <p:txBody>
          <a:bodyPr wrap="square" lIns="0" tIns="60954" rIns="0" bIns="0" rtlCol="0">
            <a:spAutoFit/>
          </a:bodyPr>
          <a:lstStyle/>
          <a:p>
            <a:pPr algn="ctr"/>
            <a:r>
              <a:rPr lang="en-US" sz="800" dirty="0">
                <a:solidFill>
                  <a:schemeClr val="bg1"/>
                </a:solidFill>
                <a:latin typeface="+mn-ea"/>
                <a:cs typeface="+mn-ea"/>
              </a:rPr>
              <a:t>95%</a:t>
            </a:r>
            <a:endParaRPr lang="en-US" sz="800" dirty="0">
              <a:solidFill>
                <a:schemeClr val="bg1"/>
              </a:solidFill>
              <a:latin typeface="+mn-ea"/>
              <a:cs typeface="+mn-ea"/>
            </a:endParaRPr>
          </a:p>
        </p:txBody>
      </p:sp>
      <p:grpSp>
        <p:nvGrpSpPr>
          <p:cNvPr id="143" name="Group 31"/>
          <p:cNvGrpSpPr/>
          <p:nvPr/>
        </p:nvGrpSpPr>
        <p:grpSpPr>
          <a:xfrm>
            <a:off x="6623061" y="4454728"/>
            <a:ext cx="364872" cy="282592"/>
            <a:chOff x="3541647" y="181442"/>
            <a:chExt cx="1055694" cy="817522"/>
          </a:xfrm>
          <a:solidFill>
            <a:schemeClr val="accent5"/>
          </a:solidFill>
        </p:grpSpPr>
        <p:sp>
          <p:nvSpPr>
            <p:cNvPr id="144"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sp>
          <p:nvSpPr>
            <p:cNvPr id="145"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mn-ea"/>
                <a:cs typeface="+mn-ea"/>
              </a:endParaRPr>
            </a:p>
          </p:txBody>
        </p:sp>
      </p:grpSp>
      <p:sp>
        <p:nvSpPr>
          <p:cNvPr id="146" name="TextBox 145"/>
          <p:cNvSpPr txBox="1"/>
          <p:nvPr/>
        </p:nvSpPr>
        <p:spPr>
          <a:xfrm>
            <a:off x="6604128" y="4443222"/>
            <a:ext cx="397916" cy="184665"/>
          </a:xfrm>
          <a:prstGeom prst="rect">
            <a:avLst/>
          </a:prstGeom>
          <a:noFill/>
        </p:spPr>
        <p:txBody>
          <a:bodyPr wrap="square" lIns="0" tIns="60954" rIns="0" bIns="0" rtlCol="0">
            <a:spAutoFit/>
          </a:bodyPr>
          <a:lstStyle/>
          <a:p>
            <a:pPr algn="ctr"/>
            <a:r>
              <a:rPr lang="en-US" sz="800" dirty="0">
                <a:solidFill>
                  <a:schemeClr val="bg1"/>
                </a:solidFill>
                <a:latin typeface="+mn-ea"/>
                <a:cs typeface="+mn-ea"/>
              </a:rPr>
              <a:t>100%</a:t>
            </a:r>
            <a:endParaRPr lang="en-US" sz="800" dirty="0">
              <a:solidFill>
                <a:schemeClr val="bg1"/>
              </a:solidFill>
              <a:latin typeface="+mn-ea"/>
              <a:cs typeface="+mn-ea"/>
            </a:endParaRPr>
          </a:p>
        </p:txBody>
      </p:sp>
      <p:cxnSp>
        <p:nvCxnSpPr>
          <p:cNvPr id="147" name="Straight Connector 38"/>
          <p:cNvCxnSpPr/>
          <p:nvPr/>
        </p:nvCxnSpPr>
        <p:spPr>
          <a:xfrm>
            <a:off x="3677949" y="2161817"/>
            <a:ext cx="0" cy="2821745"/>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48" name="图片占位符 35"/>
          <p:cNvPicPr>
            <a:picLocks noChangeAspect="1"/>
          </p:cNvPicPr>
          <p:nvPr/>
        </p:nvPicPr>
        <p:blipFill rotWithShape="1">
          <a:blip r:embed="rId1">
            <a:extLst>
              <a:ext uri="{28A0092B-C50C-407E-A947-70E740481C1C}">
                <a14:useLocalDpi xmlns:a14="http://schemas.microsoft.com/office/drawing/2010/main" val="0"/>
              </a:ext>
            </a:extLst>
          </a:blip>
          <a:srcRect l="9276" r="9531"/>
          <a:stretch>
            <a:fillRect/>
          </a:stretch>
        </p:blipFill>
        <p:spPr>
          <a:xfrm>
            <a:off x="1008098" y="2191235"/>
            <a:ext cx="2222212" cy="2737267"/>
          </a:xfrm>
          <a:prstGeom prst="rect">
            <a:avLst/>
          </a:prstGeom>
        </p:spPr>
      </p:pic>
      <p:grpSp>
        <p:nvGrpSpPr>
          <p:cNvPr id="149" name="组合 148"/>
          <p:cNvGrpSpPr/>
          <p:nvPr/>
        </p:nvGrpSpPr>
        <p:grpSpPr>
          <a:xfrm>
            <a:off x="1395751" y="5084218"/>
            <a:ext cx="1401130" cy="334420"/>
            <a:chOff x="1488391" y="4145096"/>
            <a:chExt cx="947221" cy="226052"/>
          </a:xfrm>
        </p:grpSpPr>
        <p:sp>
          <p:nvSpPr>
            <p:cNvPr id="150"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grpSp>
          <p:nvGrpSpPr>
            <p:cNvPr id="151" name="组合 150"/>
            <p:cNvGrpSpPr/>
            <p:nvPr/>
          </p:nvGrpSpPr>
          <p:grpSpPr>
            <a:xfrm>
              <a:off x="2212311" y="4145096"/>
              <a:ext cx="223301" cy="222983"/>
              <a:chOff x="8782050" y="1495425"/>
              <a:chExt cx="1116013" cy="1114425"/>
            </a:xfrm>
            <a:solidFill>
              <a:schemeClr val="accent3"/>
            </a:solidFill>
          </p:grpSpPr>
          <p:sp>
            <p:nvSpPr>
              <p:cNvPr id="158"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59"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60"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61"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62"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grpSp>
        <p:sp>
          <p:nvSpPr>
            <p:cNvPr id="152"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grpSp>
          <p:nvGrpSpPr>
            <p:cNvPr id="153" name="组合 152"/>
            <p:cNvGrpSpPr/>
            <p:nvPr/>
          </p:nvGrpSpPr>
          <p:grpSpPr>
            <a:xfrm>
              <a:off x="1488391" y="4145096"/>
              <a:ext cx="222030" cy="222983"/>
              <a:chOff x="2473325" y="1495425"/>
              <a:chExt cx="1109663" cy="1114425"/>
            </a:xfrm>
            <a:solidFill>
              <a:schemeClr val="accent5"/>
            </a:solidFill>
          </p:grpSpPr>
          <p:sp>
            <p:nvSpPr>
              <p:cNvPr id="154"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55"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56"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sp>
            <p:nvSpPr>
              <p:cNvPr id="157"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cs typeface="+mn-ea"/>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750"/>
                                        <p:tgtEl>
                                          <p:spTgt spid="148"/>
                                        </p:tgtEl>
                                      </p:cBhvr>
                                    </p:animEffect>
                                    <p:anim calcmode="lin" valueType="num">
                                      <p:cBhvr>
                                        <p:cTn id="8" dur="750" fill="hold"/>
                                        <p:tgtEl>
                                          <p:spTgt spid="148"/>
                                        </p:tgtEl>
                                        <p:attrNameLst>
                                          <p:attrName>ppt_x</p:attrName>
                                        </p:attrNameLst>
                                      </p:cBhvr>
                                      <p:tavLst>
                                        <p:tav tm="0">
                                          <p:val>
                                            <p:strVal val="#ppt_x"/>
                                          </p:val>
                                        </p:tav>
                                        <p:tav tm="100000">
                                          <p:val>
                                            <p:strVal val="#ppt_x"/>
                                          </p:val>
                                        </p:tav>
                                      </p:tavLst>
                                    </p:anim>
                                    <p:anim calcmode="lin" valueType="num">
                                      <p:cBhvr>
                                        <p:cTn id="9" dur="750" fill="hold"/>
                                        <p:tgtEl>
                                          <p:spTgt spid="1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500"/>
                                        <p:tgtEl>
                                          <p:spTgt spid="149"/>
                                        </p:tgtEl>
                                      </p:cBhvr>
                                    </p:animEffect>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anim calcmode="lin" valueType="num">
                                      <p:cBhvr>
                                        <p:cTn id="18" dur="500" fill="hold"/>
                                        <p:tgtEl>
                                          <p:spTgt spid="147"/>
                                        </p:tgtEl>
                                        <p:attrNameLst>
                                          <p:attrName>ppt_x</p:attrName>
                                        </p:attrNameLst>
                                      </p:cBhvr>
                                      <p:tavLst>
                                        <p:tav tm="0">
                                          <p:val>
                                            <p:strVal val="#ppt_x"/>
                                          </p:val>
                                        </p:tav>
                                        <p:tav tm="100000">
                                          <p:val>
                                            <p:strVal val="#ppt_x"/>
                                          </p:val>
                                        </p:tav>
                                      </p:tavLst>
                                    </p:anim>
                                    <p:anim calcmode="lin" valueType="num">
                                      <p:cBhvr>
                                        <p:cTn id="19" dur="450" decel="100000" fill="hold"/>
                                        <p:tgtEl>
                                          <p:spTgt spid="147"/>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4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p:cTn id="24" dur="500" fill="hold"/>
                                        <p:tgtEl>
                                          <p:spTgt spid="126"/>
                                        </p:tgtEl>
                                        <p:attrNameLst>
                                          <p:attrName>ppt_w</p:attrName>
                                        </p:attrNameLst>
                                      </p:cBhvr>
                                      <p:tavLst>
                                        <p:tav tm="0">
                                          <p:val>
                                            <p:fltVal val="0"/>
                                          </p:val>
                                        </p:tav>
                                        <p:tav tm="100000">
                                          <p:val>
                                            <p:strVal val="#ppt_w"/>
                                          </p:val>
                                        </p:tav>
                                      </p:tavLst>
                                    </p:anim>
                                    <p:anim calcmode="lin" valueType="num">
                                      <p:cBhvr>
                                        <p:cTn id="25" dur="500" fill="hold"/>
                                        <p:tgtEl>
                                          <p:spTgt spid="126"/>
                                        </p:tgtEl>
                                        <p:attrNameLst>
                                          <p:attrName>ppt_h</p:attrName>
                                        </p:attrNameLst>
                                      </p:cBhvr>
                                      <p:tavLst>
                                        <p:tav tm="0">
                                          <p:val>
                                            <p:fltVal val="0"/>
                                          </p:val>
                                        </p:tav>
                                        <p:tav tm="100000">
                                          <p:val>
                                            <p:strVal val="#ppt_h"/>
                                          </p:val>
                                        </p:tav>
                                      </p:tavLst>
                                    </p:anim>
                                    <p:animEffect transition="in" filter="fade">
                                      <p:cBhvr>
                                        <p:cTn id="26" dur="500"/>
                                        <p:tgtEl>
                                          <p:spTgt spid="12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fade">
                                      <p:cBhvr>
                                        <p:cTn id="30" dur="500"/>
                                        <p:tgtEl>
                                          <p:spTgt spid="11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fade">
                                      <p:cBhvr>
                                        <p:cTn id="38" dur="500"/>
                                        <p:tgtEl>
                                          <p:spTgt spid="12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500"/>
                                        <p:tgtEl>
                                          <p:spTgt spid="121"/>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127"/>
                                        </p:tgtEl>
                                        <p:attrNameLst>
                                          <p:attrName>style.visibility</p:attrName>
                                        </p:attrNameLst>
                                      </p:cBhvr>
                                      <p:to>
                                        <p:strVal val="visible"/>
                                      </p:to>
                                    </p:set>
                                    <p:anim calcmode="lin" valueType="num">
                                      <p:cBhvr>
                                        <p:cTn id="46" dur="500" fill="hold"/>
                                        <p:tgtEl>
                                          <p:spTgt spid="127"/>
                                        </p:tgtEl>
                                        <p:attrNameLst>
                                          <p:attrName>ppt_w</p:attrName>
                                        </p:attrNameLst>
                                      </p:cBhvr>
                                      <p:tavLst>
                                        <p:tav tm="0">
                                          <p:val>
                                            <p:fltVal val="0"/>
                                          </p:val>
                                        </p:tav>
                                        <p:tav tm="100000">
                                          <p:val>
                                            <p:strVal val="#ppt_w"/>
                                          </p:val>
                                        </p:tav>
                                      </p:tavLst>
                                    </p:anim>
                                    <p:anim calcmode="lin" valueType="num">
                                      <p:cBhvr>
                                        <p:cTn id="47" dur="500" fill="hold"/>
                                        <p:tgtEl>
                                          <p:spTgt spid="127"/>
                                        </p:tgtEl>
                                        <p:attrNameLst>
                                          <p:attrName>ppt_h</p:attrName>
                                        </p:attrNameLst>
                                      </p:cBhvr>
                                      <p:tavLst>
                                        <p:tav tm="0">
                                          <p:val>
                                            <p:fltVal val="0"/>
                                          </p:val>
                                        </p:tav>
                                        <p:tav tm="100000">
                                          <p:val>
                                            <p:strVal val="#ppt_h"/>
                                          </p:val>
                                        </p:tav>
                                      </p:tavLst>
                                    </p:anim>
                                    <p:animEffect transition="in" filter="fade">
                                      <p:cBhvr>
                                        <p:cTn id="48" dur="500"/>
                                        <p:tgtEl>
                                          <p:spTgt spid="127"/>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wipe(left)">
                                      <p:cBhvr>
                                        <p:cTn id="52" dur="500"/>
                                        <p:tgtEl>
                                          <p:spTgt spid="12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 calcmode="lin" valueType="num">
                                      <p:cBhvr>
                                        <p:cTn id="56" dur="500" fill="hold"/>
                                        <p:tgtEl>
                                          <p:spTgt spid="131"/>
                                        </p:tgtEl>
                                        <p:attrNameLst>
                                          <p:attrName>ppt_w</p:attrName>
                                        </p:attrNameLst>
                                      </p:cBhvr>
                                      <p:tavLst>
                                        <p:tav tm="0">
                                          <p:val>
                                            <p:fltVal val="0"/>
                                          </p:val>
                                        </p:tav>
                                        <p:tav tm="100000">
                                          <p:val>
                                            <p:strVal val="#ppt_w"/>
                                          </p:val>
                                        </p:tav>
                                      </p:tavLst>
                                    </p:anim>
                                    <p:anim calcmode="lin" valueType="num">
                                      <p:cBhvr>
                                        <p:cTn id="57" dur="500" fill="hold"/>
                                        <p:tgtEl>
                                          <p:spTgt spid="131"/>
                                        </p:tgtEl>
                                        <p:attrNameLst>
                                          <p:attrName>ppt_h</p:attrName>
                                        </p:attrNameLst>
                                      </p:cBhvr>
                                      <p:tavLst>
                                        <p:tav tm="0">
                                          <p:val>
                                            <p:fltVal val="0"/>
                                          </p:val>
                                        </p:tav>
                                        <p:tav tm="100000">
                                          <p:val>
                                            <p:strVal val="#ppt_h"/>
                                          </p:val>
                                        </p:tav>
                                      </p:tavLst>
                                    </p:anim>
                                    <p:animEffect transition="in" filter="fade">
                                      <p:cBhvr>
                                        <p:cTn id="58" dur="500"/>
                                        <p:tgtEl>
                                          <p:spTgt spid="131"/>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 calcmode="lin" valueType="num">
                                      <p:cBhvr>
                                        <p:cTn id="62" dur="500" fill="hold"/>
                                        <p:tgtEl>
                                          <p:spTgt spid="128"/>
                                        </p:tgtEl>
                                        <p:attrNameLst>
                                          <p:attrName>ppt_w</p:attrName>
                                        </p:attrNameLst>
                                      </p:cBhvr>
                                      <p:tavLst>
                                        <p:tav tm="0">
                                          <p:val>
                                            <p:fltVal val="0"/>
                                          </p:val>
                                        </p:tav>
                                        <p:tav tm="100000">
                                          <p:val>
                                            <p:strVal val="#ppt_w"/>
                                          </p:val>
                                        </p:tav>
                                      </p:tavLst>
                                    </p:anim>
                                    <p:anim calcmode="lin" valueType="num">
                                      <p:cBhvr>
                                        <p:cTn id="63" dur="500" fill="hold"/>
                                        <p:tgtEl>
                                          <p:spTgt spid="128"/>
                                        </p:tgtEl>
                                        <p:attrNameLst>
                                          <p:attrName>ppt_h</p:attrName>
                                        </p:attrNameLst>
                                      </p:cBhvr>
                                      <p:tavLst>
                                        <p:tav tm="0">
                                          <p:val>
                                            <p:fltVal val="0"/>
                                          </p:val>
                                        </p:tav>
                                        <p:tav tm="100000">
                                          <p:val>
                                            <p:strVal val="#ppt_h"/>
                                          </p:val>
                                        </p:tav>
                                      </p:tavLst>
                                    </p:anim>
                                    <p:animEffect transition="in" filter="fade">
                                      <p:cBhvr>
                                        <p:cTn id="64" dur="500"/>
                                        <p:tgtEl>
                                          <p:spTgt spid="128"/>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left)">
                                      <p:cBhvr>
                                        <p:cTn id="68" dur="500"/>
                                        <p:tgtEl>
                                          <p:spTgt spid="123"/>
                                        </p:tgtEl>
                                      </p:cBhvr>
                                    </p:animEffect>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135"/>
                                        </p:tgtEl>
                                        <p:attrNameLst>
                                          <p:attrName>style.visibility</p:attrName>
                                        </p:attrNameLst>
                                      </p:cBhvr>
                                      <p:to>
                                        <p:strVal val="visible"/>
                                      </p:to>
                                    </p:set>
                                    <p:anim calcmode="lin" valueType="num">
                                      <p:cBhvr>
                                        <p:cTn id="72" dur="500" fill="hold"/>
                                        <p:tgtEl>
                                          <p:spTgt spid="135"/>
                                        </p:tgtEl>
                                        <p:attrNameLst>
                                          <p:attrName>ppt_w</p:attrName>
                                        </p:attrNameLst>
                                      </p:cBhvr>
                                      <p:tavLst>
                                        <p:tav tm="0">
                                          <p:val>
                                            <p:fltVal val="0"/>
                                          </p:val>
                                        </p:tav>
                                        <p:tav tm="100000">
                                          <p:val>
                                            <p:strVal val="#ppt_w"/>
                                          </p:val>
                                        </p:tav>
                                      </p:tavLst>
                                    </p:anim>
                                    <p:anim calcmode="lin" valueType="num">
                                      <p:cBhvr>
                                        <p:cTn id="73" dur="500" fill="hold"/>
                                        <p:tgtEl>
                                          <p:spTgt spid="135"/>
                                        </p:tgtEl>
                                        <p:attrNameLst>
                                          <p:attrName>ppt_h</p:attrName>
                                        </p:attrNameLst>
                                      </p:cBhvr>
                                      <p:tavLst>
                                        <p:tav tm="0">
                                          <p:val>
                                            <p:fltVal val="0"/>
                                          </p:val>
                                        </p:tav>
                                        <p:tav tm="100000">
                                          <p:val>
                                            <p:strVal val="#ppt_h"/>
                                          </p:val>
                                        </p:tav>
                                      </p:tavLst>
                                    </p:anim>
                                    <p:animEffect transition="in" filter="fade">
                                      <p:cBhvr>
                                        <p:cTn id="74" dur="500"/>
                                        <p:tgtEl>
                                          <p:spTgt spid="135"/>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129"/>
                                        </p:tgtEl>
                                        <p:attrNameLst>
                                          <p:attrName>style.visibility</p:attrName>
                                        </p:attrNameLst>
                                      </p:cBhvr>
                                      <p:to>
                                        <p:strVal val="visible"/>
                                      </p:to>
                                    </p:set>
                                    <p:anim calcmode="lin" valueType="num">
                                      <p:cBhvr>
                                        <p:cTn id="78" dur="500" fill="hold"/>
                                        <p:tgtEl>
                                          <p:spTgt spid="129"/>
                                        </p:tgtEl>
                                        <p:attrNameLst>
                                          <p:attrName>ppt_w</p:attrName>
                                        </p:attrNameLst>
                                      </p:cBhvr>
                                      <p:tavLst>
                                        <p:tav tm="0">
                                          <p:val>
                                            <p:fltVal val="0"/>
                                          </p:val>
                                        </p:tav>
                                        <p:tav tm="100000">
                                          <p:val>
                                            <p:strVal val="#ppt_w"/>
                                          </p:val>
                                        </p:tav>
                                      </p:tavLst>
                                    </p:anim>
                                    <p:anim calcmode="lin" valueType="num">
                                      <p:cBhvr>
                                        <p:cTn id="79" dur="500" fill="hold"/>
                                        <p:tgtEl>
                                          <p:spTgt spid="129"/>
                                        </p:tgtEl>
                                        <p:attrNameLst>
                                          <p:attrName>ppt_h</p:attrName>
                                        </p:attrNameLst>
                                      </p:cBhvr>
                                      <p:tavLst>
                                        <p:tav tm="0">
                                          <p:val>
                                            <p:fltVal val="0"/>
                                          </p:val>
                                        </p:tav>
                                        <p:tav tm="100000">
                                          <p:val>
                                            <p:strVal val="#ppt_h"/>
                                          </p:val>
                                        </p:tav>
                                      </p:tavLst>
                                    </p:anim>
                                    <p:animEffect transition="in" filter="fade">
                                      <p:cBhvr>
                                        <p:cTn id="80" dur="500"/>
                                        <p:tgtEl>
                                          <p:spTgt spid="129"/>
                                        </p:tgtEl>
                                      </p:cBhvr>
                                    </p:animEffect>
                                  </p:childTnLst>
                                </p:cTn>
                              </p:par>
                            </p:childTnLst>
                          </p:cTn>
                        </p:par>
                        <p:par>
                          <p:cTn id="81" fill="hold">
                            <p:stCondLst>
                              <p:cond delay="8000"/>
                            </p:stCondLst>
                            <p:childTnLst>
                              <p:par>
                                <p:cTn id="82" presetID="22" presetClass="entr" presetSubtype="8" fill="hold" grpId="0"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wipe(left)">
                                      <p:cBhvr>
                                        <p:cTn id="84" dur="500"/>
                                        <p:tgtEl>
                                          <p:spTgt spid="124"/>
                                        </p:tgtEl>
                                      </p:cBhvr>
                                    </p:animEffect>
                                  </p:childTnLst>
                                </p:cTn>
                              </p:par>
                            </p:childTnLst>
                          </p:cTn>
                        </p:par>
                        <p:par>
                          <p:cTn id="85" fill="hold">
                            <p:stCondLst>
                              <p:cond delay="8500"/>
                            </p:stCondLst>
                            <p:childTnLst>
                              <p:par>
                                <p:cTn id="86" presetID="53" presetClass="entr" presetSubtype="16" fill="hold" nodeType="afterEffect">
                                  <p:stCondLst>
                                    <p:cond delay="0"/>
                                  </p:stCondLst>
                                  <p:childTnLst>
                                    <p:set>
                                      <p:cBhvr>
                                        <p:cTn id="87" dur="1" fill="hold">
                                          <p:stCondLst>
                                            <p:cond delay="0"/>
                                          </p:stCondLst>
                                        </p:cTn>
                                        <p:tgtEl>
                                          <p:spTgt spid="139"/>
                                        </p:tgtEl>
                                        <p:attrNameLst>
                                          <p:attrName>style.visibility</p:attrName>
                                        </p:attrNameLst>
                                      </p:cBhvr>
                                      <p:to>
                                        <p:strVal val="visible"/>
                                      </p:to>
                                    </p:set>
                                    <p:anim calcmode="lin" valueType="num">
                                      <p:cBhvr>
                                        <p:cTn id="88" dur="500" fill="hold"/>
                                        <p:tgtEl>
                                          <p:spTgt spid="139"/>
                                        </p:tgtEl>
                                        <p:attrNameLst>
                                          <p:attrName>ppt_w</p:attrName>
                                        </p:attrNameLst>
                                      </p:cBhvr>
                                      <p:tavLst>
                                        <p:tav tm="0">
                                          <p:val>
                                            <p:fltVal val="0"/>
                                          </p:val>
                                        </p:tav>
                                        <p:tav tm="100000">
                                          <p:val>
                                            <p:strVal val="#ppt_w"/>
                                          </p:val>
                                        </p:tav>
                                      </p:tavLst>
                                    </p:anim>
                                    <p:anim calcmode="lin" valueType="num">
                                      <p:cBhvr>
                                        <p:cTn id="89" dur="500" fill="hold"/>
                                        <p:tgtEl>
                                          <p:spTgt spid="139"/>
                                        </p:tgtEl>
                                        <p:attrNameLst>
                                          <p:attrName>ppt_h</p:attrName>
                                        </p:attrNameLst>
                                      </p:cBhvr>
                                      <p:tavLst>
                                        <p:tav tm="0">
                                          <p:val>
                                            <p:fltVal val="0"/>
                                          </p:val>
                                        </p:tav>
                                        <p:tav tm="100000">
                                          <p:val>
                                            <p:strVal val="#ppt_h"/>
                                          </p:val>
                                        </p:tav>
                                      </p:tavLst>
                                    </p:anim>
                                    <p:animEffect transition="in" filter="fade">
                                      <p:cBhvr>
                                        <p:cTn id="90" dur="500"/>
                                        <p:tgtEl>
                                          <p:spTgt spid="139"/>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30"/>
                                        </p:tgtEl>
                                        <p:attrNameLst>
                                          <p:attrName>style.visibility</p:attrName>
                                        </p:attrNameLst>
                                      </p:cBhvr>
                                      <p:to>
                                        <p:strVal val="visible"/>
                                      </p:to>
                                    </p:set>
                                    <p:anim calcmode="lin" valueType="num">
                                      <p:cBhvr>
                                        <p:cTn id="94" dur="500" fill="hold"/>
                                        <p:tgtEl>
                                          <p:spTgt spid="130"/>
                                        </p:tgtEl>
                                        <p:attrNameLst>
                                          <p:attrName>ppt_w</p:attrName>
                                        </p:attrNameLst>
                                      </p:cBhvr>
                                      <p:tavLst>
                                        <p:tav tm="0">
                                          <p:val>
                                            <p:fltVal val="0"/>
                                          </p:val>
                                        </p:tav>
                                        <p:tav tm="100000">
                                          <p:val>
                                            <p:strVal val="#ppt_w"/>
                                          </p:val>
                                        </p:tav>
                                      </p:tavLst>
                                    </p:anim>
                                    <p:anim calcmode="lin" valueType="num">
                                      <p:cBhvr>
                                        <p:cTn id="95" dur="500" fill="hold"/>
                                        <p:tgtEl>
                                          <p:spTgt spid="130"/>
                                        </p:tgtEl>
                                        <p:attrNameLst>
                                          <p:attrName>ppt_h</p:attrName>
                                        </p:attrNameLst>
                                      </p:cBhvr>
                                      <p:tavLst>
                                        <p:tav tm="0">
                                          <p:val>
                                            <p:fltVal val="0"/>
                                          </p:val>
                                        </p:tav>
                                        <p:tav tm="100000">
                                          <p:val>
                                            <p:strVal val="#ppt_h"/>
                                          </p:val>
                                        </p:tav>
                                      </p:tavLst>
                                    </p:anim>
                                    <p:animEffect transition="in" filter="fade">
                                      <p:cBhvr>
                                        <p:cTn id="96" dur="500"/>
                                        <p:tgtEl>
                                          <p:spTgt spid="130"/>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125"/>
                                        </p:tgtEl>
                                        <p:attrNameLst>
                                          <p:attrName>style.visibility</p:attrName>
                                        </p:attrNameLst>
                                      </p:cBhvr>
                                      <p:to>
                                        <p:strVal val="visible"/>
                                      </p:to>
                                    </p:set>
                                    <p:animEffect transition="in" filter="wipe(left)">
                                      <p:cBhvr>
                                        <p:cTn id="100" dur="500"/>
                                        <p:tgtEl>
                                          <p:spTgt spid="125"/>
                                        </p:tgtEl>
                                      </p:cBhvr>
                                    </p:animEffect>
                                  </p:childTnLst>
                                </p:cTn>
                              </p:par>
                            </p:childTnLst>
                          </p:cTn>
                        </p:par>
                        <p:par>
                          <p:cTn id="101" fill="hold">
                            <p:stCondLst>
                              <p:cond delay="10000"/>
                            </p:stCondLst>
                            <p:childTnLst>
                              <p:par>
                                <p:cTn id="102" presetID="53" presetClass="entr" presetSubtype="16" fill="hold" nodeType="afterEffect">
                                  <p:stCondLst>
                                    <p:cond delay="0"/>
                                  </p:stCondLst>
                                  <p:childTnLst>
                                    <p:set>
                                      <p:cBhvr>
                                        <p:cTn id="103" dur="1" fill="hold">
                                          <p:stCondLst>
                                            <p:cond delay="0"/>
                                          </p:stCondLst>
                                        </p:cTn>
                                        <p:tgtEl>
                                          <p:spTgt spid="143"/>
                                        </p:tgtEl>
                                        <p:attrNameLst>
                                          <p:attrName>style.visibility</p:attrName>
                                        </p:attrNameLst>
                                      </p:cBhvr>
                                      <p:to>
                                        <p:strVal val="visible"/>
                                      </p:to>
                                    </p:set>
                                    <p:anim calcmode="lin" valueType="num">
                                      <p:cBhvr>
                                        <p:cTn id="104" dur="500" fill="hold"/>
                                        <p:tgtEl>
                                          <p:spTgt spid="143"/>
                                        </p:tgtEl>
                                        <p:attrNameLst>
                                          <p:attrName>ppt_w</p:attrName>
                                        </p:attrNameLst>
                                      </p:cBhvr>
                                      <p:tavLst>
                                        <p:tav tm="0">
                                          <p:val>
                                            <p:fltVal val="0"/>
                                          </p:val>
                                        </p:tav>
                                        <p:tav tm="100000">
                                          <p:val>
                                            <p:strVal val="#ppt_w"/>
                                          </p:val>
                                        </p:tav>
                                      </p:tavLst>
                                    </p:anim>
                                    <p:anim calcmode="lin" valueType="num">
                                      <p:cBhvr>
                                        <p:cTn id="105" dur="500" fill="hold"/>
                                        <p:tgtEl>
                                          <p:spTgt spid="143"/>
                                        </p:tgtEl>
                                        <p:attrNameLst>
                                          <p:attrName>ppt_h</p:attrName>
                                        </p:attrNameLst>
                                      </p:cBhvr>
                                      <p:tavLst>
                                        <p:tav tm="0">
                                          <p:val>
                                            <p:fltVal val="0"/>
                                          </p:val>
                                        </p:tav>
                                        <p:tav tm="100000">
                                          <p:val>
                                            <p:strVal val="#ppt_h"/>
                                          </p:val>
                                        </p:tav>
                                      </p:tavLst>
                                    </p:anim>
                                    <p:animEffect transition="in" filter="fade">
                                      <p:cBhvr>
                                        <p:cTn id="106" dur="500"/>
                                        <p:tgtEl>
                                          <p:spTgt spid="143"/>
                                        </p:tgtEl>
                                      </p:cBhvr>
                                    </p:animEffect>
                                  </p:childTnLst>
                                </p:cTn>
                              </p:par>
                            </p:childTnLst>
                          </p:cTn>
                        </p:par>
                        <p:par>
                          <p:cTn id="107" fill="hold">
                            <p:stCondLst>
                              <p:cond delay="10500"/>
                            </p:stCondLst>
                            <p:childTnLst>
                              <p:par>
                                <p:cTn id="108" presetID="37" presetClass="entr" presetSubtype="0" fill="hold" nodeType="afterEffect">
                                  <p:stCondLst>
                                    <p:cond delay="0"/>
                                  </p:stCondLst>
                                  <p:childTnLst>
                                    <p:set>
                                      <p:cBhvr>
                                        <p:cTn id="109" dur="1" fill="hold">
                                          <p:stCondLst>
                                            <p:cond delay="0"/>
                                          </p:stCondLst>
                                        </p:cTn>
                                        <p:tgtEl>
                                          <p:spTgt spid="114"/>
                                        </p:tgtEl>
                                        <p:attrNameLst>
                                          <p:attrName>style.visibility</p:attrName>
                                        </p:attrNameLst>
                                      </p:cBhvr>
                                      <p:to>
                                        <p:strVal val="visible"/>
                                      </p:to>
                                    </p:set>
                                    <p:animEffect transition="in" filter="fade">
                                      <p:cBhvr>
                                        <p:cTn id="110" dur="500"/>
                                        <p:tgtEl>
                                          <p:spTgt spid="114"/>
                                        </p:tgtEl>
                                      </p:cBhvr>
                                    </p:animEffect>
                                    <p:anim calcmode="lin" valueType="num">
                                      <p:cBhvr>
                                        <p:cTn id="111" dur="500" fill="hold"/>
                                        <p:tgtEl>
                                          <p:spTgt spid="114"/>
                                        </p:tgtEl>
                                        <p:attrNameLst>
                                          <p:attrName>ppt_x</p:attrName>
                                        </p:attrNameLst>
                                      </p:cBhvr>
                                      <p:tavLst>
                                        <p:tav tm="0">
                                          <p:val>
                                            <p:strVal val="#ppt_x"/>
                                          </p:val>
                                        </p:tav>
                                        <p:tav tm="100000">
                                          <p:val>
                                            <p:strVal val="#ppt_x"/>
                                          </p:val>
                                        </p:tav>
                                      </p:tavLst>
                                    </p:anim>
                                    <p:anim calcmode="lin" valueType="num">
                                      <p:cBhvr>
                                        <p:cTn id="112" dur="450" decel="100000" fill="hold"/>
                                        <p:tgtEl>
                                          <p:spTgt spid="114"/>
                                        </p:tgtEl>
                                        <p:attrNameLst>
                                          <p:attrName>ppt_y</p:attrName>
                                        </p:attrNameLst>
                                      </p:cBhvr>
                                      <p:tavLst>
                                        <p:tav tm="0">
                                          <p:val>
                                            <p:strVal val="#ppt_y+1"/>
                                          </p:val>
                                        </p:tav>
                                        <p:tav tm="100000">
                                          <p:val>
                                            <p:strVal val="#ppt_y-.03"/>
                                          </p:val>
                                        </p:tav>
                                      </p:tavLst>
                                    </p:anim>
                                    <p:anim calcmode="lin" valueType="num">
                                      <p:cBhvr>
                                        <p:cTn id="113" dur="50" accel="100000" fill="hold">
                                          <p:stCondLst>
                                            <p:cond delay="450"/>
                                          </p:stCondLst>
                                        </p:cTn>
                                        <p:tgtEl>
                                          <p:spTgt spid="114"/>
                                        </p:tgtEl>
                                        <p:attrNameLst>
                                          <p:attrName>ppt_y</p:attrName>
                                        </p:attrNameLst>
                                      </p:cBhvr>
                                      <p:tavLst>
                                        <p:tav tm="0">
                                          <p:val>
                                            <p:strVal val="#ppt_y-.03"/>
                                          </p:val>
                                        </p:tav>
                                        <p:tav tm="100000">
                                          <p:val>
                                            <p:strVal val="#ppt_y"/>
                                          </p:val>
                                        </p:tav>
                                      </p:tavLst>
                                    </p:anim>
                                  </p:childTnLst>
                                </p:cTn>
                              </p:par>
                            </p:childTnLst>
                          </p:cTn>
                        </p:par>
                        <p:par>
                          <p:cTn id="114" fill="hold">
                            <p:stCondLst>
                              <p:cond delay="11000"/>
                            </p:stCondLst>
                            <p:childTnLst>
                              <p:par>
                                <p:cTn id="115" presetID="37" presetClass="entr" presetSubtype="0"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1000"/>
                                        <p:tgtEl>
                                          <p:spTgt spid="115"/>
                                        </p:tgtEl>
                                      </p:cBhvr>
                                    </p:animEffect>
                                    <p:anim calcmode="lin" valueType="num">
                                      <p:cBhvr>
                                        <p:cTn id="118" dur="1000" fill="hold"/>
                                        <p:tgtEl>
                                          <p:spTgt spid="115"/>
                                        </p:tgtEl>
                                        <p:attrNameLst>
                                          <p:attrName>ppt_x</p:attrName>
                                        </p:attrNameLst>
                                      </p:cBhvr>
                                      <p:tavLst>
                                        <p:tav tm="0">
                                          <p:val>
                                            <p:strVal val="#ppt_x"/>
                                          </p:val>
                                        </p:tav>
                                        <p:tav tm="100000">
                                          <p:val>
                                            <p:strVal val="#ppt_x"/>
                                          </p:val>
                                        </p:tav>
                                      </p:tavLst>
                                    </p:anim>
                                    <p:anim calcmode="lin" valueType="num">
                                      <p:cBhvr>
                                        <p:cTn id="119" dur="900" decel="100000" fill="hold"/>
                                        <p:tgtEl>
                                          <p:spTgt spid="11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par>
                          <p:cTn id="121" fill="hold">
                            <p:stCondLst>
                              <p:cond delay="12000"/>
                            </p:stCondLst>
                            <p:childTnLst>
                              <p:par>
                                <p:cTn id="122" presetID="37" presetClass="entr" presetSubtype="0" fill="hold" grpId="0" nodeType="afterEffect">
                                  <p:stCondLst>
                                    <p:cond delay="0"/>
                                  </p:stCondLst>
                                  <p:childTnLst>
                                    <p:set>
                                      <p:cBhvr>
                                        <p:cTn id="123" dur="1" fill="hold">
                                          <p:stCondLst>
                                            <p:cond delay="0"/>
                                          </p:stCondLst>
                                        </p:cTn>
                                        <p:tgtEl>
                                          <p:spTgt spid="117"/>
                                        </p:tgtEl>
                                        <p:attrNameLst>
                                          <p:attrName>style.visibility</p:attrName>
                                        </p:attrNameLst>
                                      </p:cBhvr>
                                      <p:to>
                                        <p:strVal val="visible"/>
                                      </p:to>
                                    </p:set>
                                    <p:animEffect transition="in" filter="fade">
                                      <p:cBhvr>
                                        <p:cTn id="124" dur="1000"/>
                                        <p:tgtEl>
                                          <p:spTgt spid="117"/>
                                        </p:tgtEl>
                                      </p:cBhvr>
                                    </p:animEffect>
                                    <p:anim calcmode="lin" valueType="num">
                                      <p:cBhvr>
                                        <p:cTn id="125" dur="1000" fill="hold"/>
                                        <p:tgtEl>
                                          <p:spTgt spid="117"/>
                                        </p:tgtEl>
                                        <p:attrNameLst>
                                          <p:attrName>ppt_x</p:attrName>
                                        </p:attrNameLst>
                                      </p:cBhvr>
                                      <p:tavLst>
                                        <p:tav tm="0">
                                          <p:val>
                                            <p:strVal val="#ppt_x"/>
                                          </p:val>
                                        </p:tav>
                                        <p:tav tm="100000">
                                          <p:val>
                                            <p:strVal val="#ppt_x"/>
                                          </p:val>
                                        </p:tav>
                                      </p:tavLst>
                                    </p:anim>
                                    <p:anim calcmode="lin" valueType="num">
                                      <p:cBhvr>
                                        <p:cTn id="126" dur="900" decel="100000" fill="hold"/>
                                        <p:tgtEl>
                                          <p:spTgt spid="117"/>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128" fill="hold">
                            <p:stCondLst>
                              <p:cond delay="13000"/>
                            </p:stCondLst>
                            <p:childTnLst>
                              <p:par>
                                <p:cTn id="129" presetID="9" presetClass="entr" presetSubtype="0" fill="hold" grpId="0"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dissolve">
                                      <p:cBhvr>
                                        <p:cTn id="13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animBg="1"/>
      <p:bldP spid="119" grpId="0" animBg="1"/>
      <p:bldP spid="120" grpId="0" animBg="1"/>
      <p:bldP spid="121" grpId="0" animBg="1"/>
      <p:bldP spid="122" grpId="0" animBg="1"/>
      <p:bldP spid="123" grpId="0" animBg="1"/>
      <p:bldP spid="124" grpId="0" animBg="1"/>
      <p:bldP spid="125" grpId="0" animBg="1"/>
      <p:bldP spid="126" grpId="0"/>
      <p:bldP spid="127" grpId="0"/>
      <p:bldP spid="128" grpId="0"/>
      <p:bldP spid="129" grpId="0"/>
      <p:bldP spid="1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1680086" y="4383220"/>
            <a:ext cx="4224317" cy="1824567"/>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121894" tIns="60949" rIns="121894" bIns="60949" anchor="ctr"/>
          <a:lstStyle/>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900" dirty="0">
              <a:solidFill>
                <a:schemeClr val="accent2"/>
              </a:solidFill>
              <a:latin typeface="+mn-ea"/>
              <a:cs typeface="+mn-ea"/>
            </a:endParaRPr>
          </a:p>
        </p:txBody>
      </p:sp>
      <p:sp>
        <p:nvSpPr>
          <p:cNvPr id="5" name="矩形 87"/>
          <p:cNvSpPr>
            <a:spLocks noChangeArrowheads="1"/>
          </p:cNvSpPr>
          <p:nvPr/>
        </p:nvSpPr>
        <p:spPr bwMode="auto">
          <a:xfrm>
            <a:off x="1832166" y="5168065"/>
            <a:ext cx="3920154" cy="707864"/>
          </a:xfrm>
          <a:prstGeom prst="rect">
            <a:avLst/>
          </a:prstGeom>
          <a:noFill/>
          <a:ln w="9525">
            <a:noFill/>
            <a:miter lim="800000"/>
          </a:ln>
        </p:spPr>
        <p:txBody>
          <a:bodyPr lIns="121894" tIns="60949" rIns="121894" bIns="60949">
            <a:spAutoFit/>
          </a:bodyPr>
          <a:lstStyle/>
          <a:p>
            <a:pPr algn="ctr" eaLnBrk="0" fontAlgn="ctr" hangingPunct="0">
              <a:buClr>
                <a:srgbClr val="FF0000"/>
              </a:buClr>
              <a:buSzPct val="70000"/>
            </a:pPr>
            <a:r>
              <a:rPr lang="zh-CN" altLang="en-US" sz="1900" dirty="0">
                <a:solidFill>
                  <a:schemeClr val="bg1">
                    <a:lumMod val="50000"/>
                  </a:schemeClr>
                </a:solidFill>
                <a:latin typeface="+mn-ea"/>
                <a:cs typeface="+mn-ea"/>
              </a:rPr>
              <a:t>点击添加文本 点击添加文本</a:t>
            </a:r>
            <a:endParaRPr lang="zh-CN" altLang="en-US" sz="1900" dirty="0">
              <a:solidFill>
                <a:schemeClr val="bg1">
                  <a:lumMod val="50000"/>
                </a:schemeClr>
              </a:solidFill>
              <a:latin typeface="+mn-ea"/>
              <a:cs typeface="+mn-ea"/>
            </a:endParaRPr>
          </a:p>
          <a:p>
            <a:pPr algn="ctr" eaLnBrk="0" fontAlgn="ctr" hangingPunct="0">
              <a:buClr>
                <a:srgbClr val="FF0000"/>
              </a:buClr>
              <a:buSzPct val="70000"/>
            </a:pPr>
            <a:r>
              <a:rPr lang="zh-CN" altLang="en-US" sz="1900" dirty="0">
                <a:solidFill>
                  <a:schemeClr val="bg1">
                    <a:lumMod val="50000"/>
                  </a:schemeClr>
                </a:solidFill>
                <a:latin typeface="+mn-ea"/>
                <a:cs typeface="+mn-ea"/>
              </a:rPr>
              <a:t>点击添加文本 点击添加文本</a:t>
            </a:r>
            <a:endParaRPr lang="zh-CN" altLang="en-US" sz="1900" dirty="0">
              <a:solidFill>
                <a:schemeClr val="bg1">
                  <a:lumMod val="50000"/>
                </a:schemeClr>
              </a:solidFill>
              <a:latin typeface="+mn-ea"/>
              <a:cs typeface="+mn-ea"/>
            </a:endParaRPr>
          </a:p>
        </p:txBody>
      </p:sp>
      <p:sp>
        <p:nvSpPr>
          <p:cNvPr id="6" name="圆角矩形 5"/>
          <p:cNvSpPr/>
          <p:nvPr/>
        </p:nvSpPr>
        <p:spPr bwMode="auto">
          <a:xfrm>
            <a:off x="1680086" y="1508789"/>
            <a:ext cx="4224317" cy="1822449"/>
          </a:xfrm>
          <a:prstGeom prst="roundRect">
            <a:avLst>
              <a:gd name="adj" fmla="val 0"/>
            </a:avLst>
          </a:prstGeom>
        </p:spPr>
        <p:style>
          <a:lnRef idx="2">
            <a:schemeClr val="accent3"/>
          </a:lnRef>
          <a:fillRef idx="1">
            <a:schemeClr val="lt1"/>
          </a:fillRef>
          <a:effectRef idx="0">
            <a:schemeClr val="accent3"/>
          </a:effectRef>
          <a:fontRef idx="minor">
            <a:schemeClr val="dk1"/>
          </a:fontRef>
        </p:style>
        <p:txBody>
          <a:bodyPr lIns="121894" tIns="60949" rIns="121894" bIns="60949" anchor="ctr"/>
          <a:lstStyle/>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900" dirty="0">
              <a:solidFill>
                <a:schemeClr val="tx1"/>
              </a:solidFill>
              <a:latin typeface="+mn-ea"/>
              <a:cs typeface="+mn-ea"/>
            </a:endParaRPr>
          </a:p>
        </p:txBody>
      </p:sp>
      <p:sp>
        <p:nvSpPr>
          <p:cNvPr id="7" name="矩形 87"/>
          <p:cNvSpPr>
            <a:spLocks noChangeArrowheads="1"/>
          </p:cNvSpPr>
          <p:nvPr/>
        </p:nvSpPr>
        <p:spPr bwMode="auto">
          <a:xfrm>
            <a:off x="1719548" y="1838505"/>
            <a:ext cx="4145395" cy="707864"/>
          </a:xfrm>
          <a:prstGeom prst="rect">
            <a:avLst/>
          </a:prstGeom>
          <a:noFill/>
          <a:ln w="9525">
            <a:noFill/>
            <a:miter lim="800000"/>
          </a:ln>
        </p:spPr>
        <p:txBody>
          <a:bodyPr lIns="121894" tIns="60949" rIns="121894" bIns="60949">
            <a:spAutoFit/>
          </a:bodyPr>
          <a:lstStyle/>
          <a:p>
            <a:pPr algn="ctr" eaLnBrk="0" fontAlgn="ctr" hangingPunct="0">
              <a:buClr>
                <a:srgbClr val="FF0000"/>
              </a:buClr>
              <a:buSzPct val="70000"/>
            </a:pPr>
            <a:r>
              <a:rPr lang="zh-CN" altLang="en-US" sz="1900" dirty="0">
                <a:solidFill>
                  <a:schemeClr val="bg1">
                    <a:lumMod val="50000"/>
                  </a:schemeClr>
                </a:solidFill>
                <a:latin typeface="+mn-ea"/>
                <a:cs typeface="+mn-ea"/>
              </a:rPr>
              <a:t>点击添加文本 点击添加文本</a:t>
            </a:r>
            <a:endParaRPr lang="zh-CN" altLang="en-US" sz="1900" dirty="0">
              <a:solidFill>
                <a:schemeClr val="bg1">
                  <a:lumMod val="50000"/>
                </a:schemeClr>
              </a:solidFill>
              <a:latin typeface="+mn-ea"/>
              <a:cs typeface="+mn-ea"/>
            </a:endParaRPr>
          </a:p>
          <a:p>
            <a:pPr algn="ctr" eaLnBrk="0" fontAlgn="ctr" hangingPunct="0">
              <a:buClr>
                <a:srgbClr val="FF0000"/>
              </a:buClr>
              <a:buSzPct val="70000"/>
            </a:pPr>
            <a:r>
              <a:rPr lang="zh-CN" altLang="en-US" sz="1900" dirty="0">
                <a:solidFill>
                  <a:schemeClr val="bg1">
                    <a:lumMod val="50000"/>
                  </a:schemeClr>
                </a:solidFill>
                <a:latin typeface="+mn-ea"/>
                <a:cs typeface="+mn-ea"/>
              </a:rPr>
              <a:t>点击添加文本 点击添加文本</a:t>
            </a:r>
            <a:endParaRPr lang="zh-CN" altLang="en-US" sz="1900" dirty="0">
              <a:solidFill>
                <a:schemeClr val="bg1">
                  <a:lumMod val="50000"/>
                </a:schemeClr>
              </a:solidFill>
              <a:latin typeface="+mn-ea"/>
              <a:cs typeface="+mn-ea"/>
            </a:endParaRPr>
          </a:p>
        </p:txBody>
      </p:sp>
      <p:grpSp>
        <p:nvGrpSpPr>
          <p:cNvPr id="8" name="组合 26"/>
          <p:cNvGrpSpPr>
            <a:grpSpLocks noChangeAspect="1"/>
          </p:cNvGrpSpPr>
          <p:nvPr/>
        </p:nvGrpSpPr>
        <p:grpSpPr bwMode="auto">
          <a:xfrm>
            <a:off x="2164742" y="2988338"/>
            <a:ext cx="3257127" cy="738716"/>
            <a:chOff x="855540" y="3513439"/>
            <a:chExt cx="1399872" cy="987727"/>
          </a:xfrm>
          <a:scene3d>
            <a:camera prst="orthographicFront">
              <a:rot lat="0" lon="0" rev="0"/>
            </a:camera>
            <a:lightRig rig="balanced" dir="t">
              <a:rot lat="0" lon="0" rev="8700000"/>
            </a:lightRig>
          </a:scene3d>
        </p:grpSpPr>
        <p:sp>
          <p:nvSpPr>
            <p:cNvPr id="9" name="矩形 8"/>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2300" b="1">
                <a:solidFill>
                  <a:schemeClr val="bg1"/>
                </a:solidFill>
                <a:latin typeface="+mn-ea"/>
                <a:cs typeface="+mn-ea"/>
              </a:endParaRPr>
            </a:p>
          </p:txBody>
        </p:sp>
        <p:sp>
          <p:nvSpPr>
            <p:cNvPr id="10" name="矩形 14"/>
            <p:cNvSpPr>
              <a:spLocks noChangeArrowheads="1"/>
            </p:cNvSpPr>
            <p:nvPr/>
          </p:nvSpPr>
          <p:spPr bwMode="auto">
            <a:xfrm>
              <a:off x="1004859" y="3720948"/>
              <a:ext cx="1101235" cy="596709"/>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2300" dirty="0">
                  <a:solidFill>
                    <a:schemeClr val="bg1"/>
                  </a:solidFill>
                  <a:latin typeface="+mn-ea"/>
                  <a:cs typeface="+mn-ea"/>
                </a:rPr>
                <a:t>添加标题</a:t>
              </a:r>
              <a:endParaRPr kumimoji="1" lang="zh-CN" altLang="en-US" sz="2300" dirty="0">
                <a:solidFill>
                  <a:schemeClr val="bg1"/>
                </a:solidFill>
                <a:latin typeface="+mn-ea"/>
                <a:cs typeface="+mn-ea"/>
              </a:endParaRPr>
            </a:p>
          </p:txBody>
        </p:sp>
      </p:grpSp>
      <p:grpSp>
        <p:nvGrpSpPr>
          <p:cNvPr id="11" name="组合 26"/>
          <p:cNvGrpSpPr>
            <a:grpSpLocks noChangeAspect="1"/>
          </p:cNvGrpSpPr>
          <p:nvPr/>
        </p:nvGrpSpPr>
        <p:grpSpPr bwMode="auto">
          <a:xfrm>
            <a:off x="2164742" y="3997987"/>
            <a:ext cx="3257127" cy="740832"/>
            <a:chOff x="855540" y="3513439"/>
            <a:chExt cx="1399872" cy="987727"/>
          </a:xfrm>
          <a:effectLst/>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2300" b="1">
                <a:solidFill>
                  <a:schemeClr val="bg1"/>
                </a:solidFill>
                <a:latin typeface="+mn-ea"/>
                <a:cs typeface="+mn-ea"/>
              </a:endParaRPr>
            </a:p>
          </p:txBody>
        </p:sp>
        <p:sp>
          <p:nvSpPr>
            <p:cNvPr id="13" name="矩形 12"/>
            <p:cNvSpPr>
              <a:spLocks noChangeArrowheads="1"/>
            </p:cNvSpPr>
            <p:nvPr/>
          </p:nvSpPr>
          <p:spPr bwMode="auto">
            <a:xfrm>
              <a:off x="930021" y="3709799"/>
              <a:ext cx="1250910" cy="595005"/>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2300" dirty="0">
                  <a:solidFill>
                    <a:schemeClr val="bg1"/>
                  </a:solidFill>
                  <a:latin typeface="+mn-ea"/>
                  <a:cs typeface="+mn-ea"/>
                </a:rPr>
                <a:t>添加标题</a:t>
              </a:r>
              <a:endParaRPr kumimoji="1" lang="zh-CN" altLang="en-US" sz="2300" dirty="0">
                <a:solidFill>
                  <a:schemeClr val="bg1"/>
                </a:solidFill>
                <a:latin typeface="+mn-ea"/>
                <a:cs typeface="+mn-ea"/>
              </a:endParaRPr>
            </a:p>
          </p:txBody>
        </p:sp>
      </p:grpSp>
      <p:sp>
        <p:nvSpPr>
          <p:cNvPr id="14" name="Half Frame 12"/>
          <p:cNvSpPr/>
          <p:nvPr/>
        </p:nvSpPr>
        <p:spPr>
          <a:xfrm rot="8097294">
            <a:off x="6098477" y="3370646"/>
            <a:ext cx="666719" cy="732578"/>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endParaRPr>
          </a:p>
        </p:txBody>
      </p:sp>
      <p:sp>
        <p:nvSpPr>
          <p:cNvPr id="15" name="Half Frame 13"/>
          <p:cNvSpPr/>
          <p:nvPr/>
        </p:nvSpPr>
        <p:spPr>
          <a:xfrm rot="8106864">
            <a:off x="6207305" y="3250079"/>
            <a:ext cx="1109834" cy="1052303"/>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endParaRPr>
          </a:p>
        </p:txBody>
      </p:sp>
      <p:grpSp>
        <p:nvGrpSpPr>
          <p:cNvPr id="16" name="组合 15"/>
          <p:cNvGrpSpPr/>
          <p:nvPr/>
        </p:nvGrpSpPr>
        <p:grpSpPr>
          <a:xfrm>
            <a:off x="7862506" y="2522668"/>
            <a:ext cx="2639138" cy="2641600"/>
            <a:chOff x="6556158" y="1824136"/>
            <a:chExt cx="1979612" cy="1981200"/>
          </a:xfrm>
          <a:effectLst/>
        </p:grpSpPr>
        <p:sp>
          <p:nvSpPr>
            <p:cNvPr id="17"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sz="2300" b="1" dirty="0">
                <a:solidFill>
                  <a:schemeClr val="bg1"/>
                </a:solidFill>
                <a:latin typeface="+mn-ea"/>
                <a:cs typeface="+mn-ea"/>
              </a:endParaRPr>
            </a:p>
          </p:txBody>
        </p:sp>
        <p:sp>
          <p:nvSpPr>
            <p:cNvPr id="18" name="Text Box 29"/>
            <p:cNvSpPr txBox="1">
              <a:spLocks noChangeArrowheads="1"/>
            </p:cNvSpPr>
            <p:nvPr/>
          </p:nvSpPr>
          <p:spPr bwMode="gray">
            <a:xfrm>
              <a:off x="6780134" y="2431876"/>
              <a:ext cx="1531793" cy="807914"/>
            </a:xfrm>
            <a:prstGeom prst="rect">
              <a:avLst/>
            </a:prstGeom>
            <a:noFill/>
            <a:ln>
              <a:noFill/>
            </a:ln>
            <a:effectLst/>
          </p:spPr>
          <p:txBody>
            <a:bodyPr>
              <a:spAutoFit/>
            </a:bodyPr>
            <a:lstStyle/>
            <a:p>
              <a:pPr algn="ctr">
                <a:buClr>
                  <a:schemeClr val="tx1"/>
                </a:buClr>
                <a:buSzPct val="120000"/>
                <a:defRPr/>
              </a:pPr>
              <a:r>
                <a:rPr lang="zh-CN" altLang="en-US" sz="3200" spc="400" dirty="0">
                  <a:ln w="12700" cmpd="sng">
                    <a:noFill/>
                    <a:prstDash val="solid"/>
                    <a:miter lim="800000"/>
                  </a:ln>
                  <a:solidFill>
                    <a:schemeClr val="bg1"/>
                  </a:solidFill>
                  <a:latin typeface="+mn-ea"/>
                  <a:cs typeface="+mn-ea"/>
                </a:rPr>
                <a:t>点击添加文本</a:t>
              </a:r>
              <a:endParaRPr lang="zh-CN" altLang="en-US" sz="3200" spc="400" dirty="0">
                <a:ln w="12700" cmpd="sng">
                  <a:noFill/>
                  <a:prstDash val="solid"/>
                  <a:miter lim="800000"/>
                </a:ln>
                <a:solidFill>
                  <a:schemeClr val="bg1"/>
                </a:solidFill>
                <a:latin typeface="+mn-ea"/>
                <a:cs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p:tgtEl>
                                          <p:spTgt spid="6"/>
                                        </p:tgtEl>
                                        <p:attrNameLst>
                                          <p:attrName>ppt_y</p:attrName>
                                        </p:attrNameLst>
                                      </p:cBhvr>
                                      <p:tavLst>
                                        <p:tav tm="0">
                                          <p:val>
                                            <p:strVal val="#ppt_y+#ppt_h*1.125000"/>
                                          </p:val>
                                        </p:tav>
                                        <p:tav tm="100000">
                                          <p:val>
                                            <p:strVal val="#ppt_y"/>
                                          </p:val>
                                        </p:tav>
                                      </p:tavLst>
                                    </p:anim>
                                    <p:animEffect transition="in" filter="wipe(up)">
                                      <p:cBhvr>
                                        <p:cTn id="15" dur="750"/>
                                        <p:tgtEl>
                                          <p:spTgt spid="6"/>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p:tgtEl>
                                          <p:spTgt spid="4"/>
                                        </p:tgtEl>
                                        <p:attrNameLst>
                                          <p:attrName>ppt_y</p:attrName>
                                        </p:attrNameLst>
                                      </p:cBhvr>
                                      <p:tavLst>
                                        <p:tav tm="0">
                                          <p:val>
                                            <p:strVal val="#ppt_y-#ppt_h*1.125000"/>
                                          </p:val>
                                        </p:tav>
                                        <p:tav tm="100000">
                                          <p:val>
                                            <p:strVal val="#ppt_y"/>
                                          </p:val>
                                        </p:tav>
                                      </p:tavLst>
                                    </p:anim>
                                    <p:animEffect transition="in" filter="wipe(down)">
                                      <p:cBhvr>
                                        <p:cTn id="19" dur="750"/>
                                        <p:tgtEl>
                                          <p:spTgt spid="4"/>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ppt_w"/>
                                          </p:val>
                                        </p:tav>
                                        <p:tav tm="100000">
                                          <p:val>
                                            <p:strVal val="#ppt_w"/>
                                          </p:val>
                                        </p:tav>
                                      </p:tavLst>
                                    </p:anim>
                                    <p:anim calcmode="lin" valueType="num">
                                      <p:cBhvr>
                                        <p:cTn id="41" dur="500" fill="hold"/>
                                        <p:tgtEl>
                                          <p:spTgt spid="16"/>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10659" y="4308356"/>
            <a:ext cx="1714307" cy="1520911"/>
            <a:chOff x="2738853" y="5182144"/>
            <a:chExt cx="1360789" cy="1207190"/>
          </a:xfrm>
          <a:solidFill>
            <a:schemeClr val="accent1"/>
          </a:solidFill>
        </p:grpSpPr>
        <p:sp>
          <p:nvSpPr>
            <p:cNvPr id="5" name="未知"/>
            <p:cNvSpPr>
              <a:spLocks noChangeAspect="1"/>
            </p:cNvSpPr>
            <p:nvPr/>
          </p:nvSpPr>
          <p:spPr bwMode="auto">
            <a:xfrm>
              <a:off x="2738853" y="5182144"/>
              <a:ext cx="1360789" cy="1207190"/>
            </a:xfrm>
            <a:custGeom>
              <a:avLst/>
              <a:gdLst/>
              <a:ahLst/>
              <a:cxnLst>
                <a:cxn ang="0">
                  <a:pos x="0" y="328"/>
                </a:cxn>
                <a:cxn ang="0">
                  <a:pos x="944" y="0"/>
                </a:cxn>
                <a:cxn ang="0">
                  <a:pos x="963" y="691"/>
                </a:cxn>
                <a:cxn ang="0">
                  <a:pos x="3" y="691"/>
                </a:cxn>
                <a:cxn ang="0">
                  <a:pos x="0" y="328"/>
                </a:cxn>
              </a:cxnLst>
              <a:rect l="0" t="0" r="r" b="b"/>
              <a:pathLst>
                <a:path w="963" h="691">
                  <a:moveTo>
                    <a:pt x="0" y="328"/>
                  </a:moveTo>
                  <a:lnTo>
                    <a:pt x="944" y="0"/>
                  </a:lnTo>
                  <a:lnTo>
                    <a:pt x="963" y="691"/>
                  </a:lnTo>
                  <a:lnTo>
                    <a:pt x="3" y="691"/>
                  </a:lnTo>
                  <a:lnTo>
                    <a:pt x="0" y="3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mn-ea"/>
                <a:cs typeface="+mn-ea"/>
              </a:endParaRPr>
            </a:p>
          </p:txBody>
        </p:sp>
        <p:sp>
          <p:nvSpPr>
            <p:cNvPr id="6" name="Text Box 11"/>
            <p:cNvSpPr txBox="1">
              <a:spLocks noChangeAspect="1" noChangeArrowheads="1"/>
            </p:cNvSpPr>
            <p:nvPr/>
          </p:nvSpPr>
          <p:spPr bwMode="auto">
            <a:xfrm>
              <a:off x="3564536" y="5631173"/>
              <a:ext cx="512404" cy="749159"/>
            </a:xfrm>
            <a:prstGeom prst="rect">
              <a:avLst/>
            </a:prstGeom>
            <a:grpFill/>
            <a:ln>
              <a:noFill/>
            </a:ln>
          </p:spPr>
          <p:txBody>
            <a:bodyPr wrap="square">
              <a:spAutoFit/>
            </a:bodyPr>
            <a:lstStyle>
              <a:defPPr>
                <a:defRPr lang="zh-CN"/>
              </a:defPPr>
              <a:lvl1pPr>
                <a:defRPr sz="2400" b="1">
                  <a:gradFill>
                    <a:gsLst>
                      <a:gs pos="100000">
                        <a:schemeClr val="tx2"/>
                      </a:gs>
                      <a:gs pos="0">
                        <a:schemeClr val="accent2"/>
                      </a:gs>
                    </a:gsLst>
                    <a:path path="circle">
                      <a:fillToRect l="50000" t="50000" r="50000" b="50000"/>
                    </a:path>
                  </a:gradFill>
                  <a:latin typeface="微软雅黑" panose="020B0503020204020204" charset="-122"/>
                  <a:ea typeface="微软雅黑" panose="020B0503020204020204" charset="-122"/>
                </a:defRPr>
              </a:lvl1pPr>
            </a:lstStyle>
            <a:p>
              <a:r>
                <a:rPr lang="zh-CN" altLang="zh-CN" sz="5300" dirty="0">
                  <a:solidFill>
                    <a:schemeClr val="bg1"/>
                  </a:solidFill>
                  <a:ea typeface="+mn-ea"/>
                  <a:cs typeface="+mn-ea"/>
                </a:rPr>
                <a:t>1</a:t>
              </a:r>
              <a:endParaRPr lang="zh-CN" altLang="zh-CN" sz="5300" dirty="0">
                <a:solidFill>
                  <a:schemeClr val="bg1"/>
                </a:solidFill>
                <a:ea typeface="+mn-ea"/>
                <a:cs typeface="+mn-ea"/>
              </a:endParaRPr>
            </a:p>
          </p:txBody>
        </p:sp>
      </p:grpSp>
      <p:grpSp>
        <p:nvGrpSpPr>
          <p:cNvPr id="7" name="组合 6"/>
          <p:cNvGrpSpPr/>
          <p:nvPr/>
        </p:nvGrpSpPr>
        <p:grpSpPr>
          <a:xfrm>
            <a:off x="5125159" y="3336675"/>
            <a:ext cx="1707771" cy="2492591"/>
            <a:chOff x="4258552" y="4410892"/>
            <a:chExt cx="1355600" cy="1978441"/>
          </a:xfrm>
        </p:grpSpPr>
        <p:sp>
          <p:nvSpPr>
            <p:cNvPr id="8" name="未知"/>
            <p:cNvSpPr>
              <a:spLocks noChangeAspect="1"/>
            </p:cNvSpPr>
            <p:nvPr/>
          </p:nvSpPr>
          <p:spPr bwMode="auto">
            <a:xfrm>
              <a:off x="4258552" y="4410892"/>
              <a:ext cx="1355600" cy="1978441"/>
            </a:xfrm>
            <a:custGeom>
              <a:avLst/>
              <a:gdLst/>
              <a:ahLst/>
              <a:cxnLst>
                <a:cxn ang="0">
                  <a:pos x="0" y="390"/>
                </a:cxn>
                <a:cxn ang="0">
                  <a:pos x="952" y="0"/>
                </a:cxn>
                <a:cxn ang="0">
                  <a:pos x="960" y="1110"/>
                </a:cxn>
                <a:cxn ang="0">
                  <a:pos x="0" y="1110"/>
                </a:cxn>
                <a:cxn ang="0">
                  <a:pos x="0" y="390"/>
                </a:cxn>
              </a:cxnLst>
              <a:rect l="0" t="0" r="r" b="b"/>
              <a:pathLst>
                <a:path w="960" h="1110">
                  <a:moveTo>
                    <a:pt x="0" y="390"/>
                  </a:moveTo>
                  <a:lnTo>
                    <a:pt x="952" y="0"/>
                  </a:lnTo>
                  <a:lnTo>
                    <a:pt x="960" y="1110"/>
                  </a:lnTo>
                  <a:lnTo>
                    <a:pt x="0" y="1110"/>
                  </a:lnTo>
                  <a:lnTo>
                    <a:pt x="0" y="3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mn-ea"/>
                <a:cs typeface="+mn-ea"/>
              </a:endParaRPr>
            </a:p>
          </p:txBody>
        </p:sp>
        <p:sp>
          <p:nvSpPr>
            <p:cNvPr id="9" name="Text Box 12"/>
            <p:cNvSpPr txBox="1">
              <a:spLocks noChangeAspect="1" noChangeArrowheads="1"/>
            </p:cNvSpPr>
            <p:nvPr/>
          </p:nvSpPr>
          <p:spPr bwMode="auto">
            <a:xfrm>
              <a:off x="5092019" y="5630357"/>
              <a:ext cx="512404" cy="561869"/>
            </a:xfrm>
            <a:prstGeom prst="rect">
              <a:avLst/>
            </a:prstGeom>
          </p:spPr>
          <p:txBody>
            <a:bodyPr wrap="square">
              <a:spAutoFit/>
            </a:bodyPr>
            <a:lstStyle>
              <a:defPPr>
                <a:defRPr lang="zh-CN"/>
              </a:defPPr>
              <a:lvl1pPr>
                <a:defRPr sz="4000" b="1">
                  <a:gradFill>
                    <a:gsLst>
                      <a:gs pos="100000">
                        <a:schemeClr val="tx2"/>
                      </a:gs>
                      <a:gs pos="0">
                        <a:schemeClr val="accent2"/>
                      </a:gs>
                    </a:gsLst>
                    <a:path path="circle">
                      <a:fillToRect l="50000" t="50000" r="50000" b="50000"/>
                    </a:path>
                  </a:gradFill>
                  <a:latin typeface="微软雅黑" panose="020B0503020204020204" charset="-122"/>
                  <a:ea typeface="微软雅黑" panose="020B0503020204020204" charset="-122"/>
                </a:defRPr>
              </a:lvl1pPr>
            </a:lstStyle>
            <a:p>
              <a:r>
                <a:rPr lang="zh-CN" altLang="zh-CN" dirty="0">
                  <a:solidFill>
                    <a:schemeClr val="bg1"/>
                  </a:solidFill>
                  <a:ea typeface="+mn-ea"/>
                  <a:cs typeface="+mn-ea"/>
                </a:rPr>
                <a:t>2</a:t>
              </a:r>
              <a:endParaRPr lang="zh-CN" altLang="zh-CN" dirty="0">
                <a:solidFill>
                  <a:schemeClr val="bg1"/>
                </a:solidFill>
                <a:ea typeface="+mn-ea"/>
                <a:cs typeface="+mn-ea"/>
              </a:endParaRPr>
            </a:p>
          </p:txBody>
        </p:sp>
      </p:grpSp>
      <p:grpSp>
        <p:nvGrpSpPr>
          <p:cNvPr id="10" name="组合 9"/>
          <p:cNvGrpSpPr/>
          <p:nvPr/>
        </p:nvGrpSpPr>
        <p:grpSpPr>
          <a:xfrm>
            <a:off x="7022500" y="2450065"/>
            <a:ext cx="1719210" cy="3379203"/>
            <a:chOff x="5764630" y="3707166"/>
            <a:chExt cx="1364680" cy="2682170"/>
          </a:xfrm>
        </p:grpSpPr>
        <p:sp>
          <p:nvSpPr>
            <p:cNvPr id="11" name="未知"/>
            <p:cNvSpPr>
              <a:spLocks noChangeAspect="1"/>
            </p:cNvSpPr>
            <p:nvPr/>
          </p:nvSpPr>
          <p:spPr bwMode="auto">
            <a:xfrm>
              <a:off x="5764630" y="3707166"/>
              <a:ext cx="1364680" cy="2682170"/>
            </a:xfrm>
            <a:custGeom>
              <a:avLst/>
              <a:gdLst/>
              <a:ahLst/>
              <a:cxnLst>
                <a:cxn ang="0">
                  <a:pos x="0" y="381"/>
                </a:cxn>
                <a:cxn ang="0">
                  <a:pos x="949" y="0"/>
                </a:cxn>
                <a:cxn ang="0">
                  <a:pos x="967" y="1507"/>
                </a:cxn>
                <a:cxn ang="0">
                  <a:pos x="7" y="1507"/>
                </a:cxn>
                <a:cxn ang="0">
                  <a:pos x="0" y="381"/>
                </a:cxn>
              </a:cxnLst>
              <a:rect l="0" t="0" r="r" b="b"/>
              <a:pathLst>
                <a:path w="967" h="1507">
                  <a:moveTo>
                    <a:pt x="0" y="381"/>
                  </a:moveTo>
                  <a:lnTo>
                    <a:pt x="949" y="0"/>
                  </a:lnTo>
                  <a:lnTo>
                    <a:pt x="967" y="1507"/>
                  </a:lnTo>
                  <a:lnTo>
                    <a:pt x="7" y="1507"/>
                  </a:lnTo>
                  <a:lnTo>
                    <a:pt x="0" y="3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mn-ea"/>
                <a:cs typeface="+mn-ea"/>
              </a:endParaRPr>
            </a:p>
          </p:txBody>
        </p:sp>
        <p:sp>
          <p:nvSpPr>
            <p:cNvPr id="12" name="Text Box 13"/>
            <p:cNvSpPr txBox="1">
              <a:spLocks noChangeAspect="1" noChangeArrowheads="1"/>
            </p:cNvSpPr>
            <p:nvPr/>
          </p:nvSpPr>
          <p:spPr bwMode="auto">
            <a:xfrm>
              <a:off x="6590313" y="5630356"/>
              <a:ext cx="512404" cy="561869"/>
            </a:xfrm>
            <a:prstGeom prst="rect">
              <a:avLst/>
            </a:prstGeom>
          </p:spPr>
          <p:txBody>
            <a:bodyPr wrap="square">
              <a:spAutoFit/>
            </a:bodyPr>
            <a:lstStyle>
              <a:defPPr>
                <a:defRPr lang="zh-CN"/>
              </a:defPPr>
              <a:lvl1pPr>
                <a:defRPr sz="4000" b="1">
                  <a:gradFill>
                    <a:gsLst>
                      <a:gs pos="100000">
                        <a:schemeClr val="tx2"/>
                      </a:gs>
                      <a:gs pos="0">
                        <a:schemeClr val="accent2"/>
                      </a:gs>
                    </a:gsLst>
                    <a:path path="circle">
                      <a:fillToRect l="50000" t="50000" r="50000" b="50000"/>
                    </a:path>
                  </a:gradFill>
                  <a:latin typeface="微软雅黑" panose="020B0503020204020204" charset="-122"/>
                  <a:ea typeface="微软雅黑" panose="020B0503020204020204" charset="-122"/>
                </a:defRPr>
              </a:lvl1pPr>
            </a:lstStyle>
            <a:p>
              <a:r>
                <a:rPr lang="zh-CN" altLang="zh-CN" dirty="0">
                  <a:solidFill>
                    <a:schemeClr val="bg1"/>
                  </a:solidFill>
                  <a:ea typeface="+mn-ea"/>
                  <a:cs typeface="+mn-ea"/>
                </a:rPr>
                <a:t>3</a:t>
              </a:r>
              <a:endParaRPr lang="zh-CN" altLang="zh-CN" dirty="0">
                <a:solidFill>
                  <a:schemeClr val="bg1"/>
                </a:solidFill>
                <a:ea typeface="+mn-ea"/>
                <a:cs typeface="+mn-ea"/>
              </a:endParaRPr>
            </a:p>
          </p:txBody>
        </p:sp>
      </p:grpSp>
      <p:grpSp>
        <p:nvGrpSpPr>
          <p:cNvPr id="13" name="组合 12"/>
          <p:cNvGrpSpPr/>
          <p:nvPr/>
        </p:nvGrpSpPr>
        <p:grpSpPr>
          <a:xfrm>
            <a:off x="8941086" y="1458908"/>
            <a:ext cx="1748626" cy="4360272"/>
            <a:chOff x="7287572" y="2920456"/>
            <a:chExt cx="1388030" cy="3460872"/>
          </a:xfrm>
        </p:grpSpPr>
        <p:sp>
          <p:nvSpPr>
            <p:cNvPr id="14" name="未知"/>
            <p:cNvSpPr>
              <a:spLocks noChangeAspect="1"/>
            </p:cNvSpPr>
            <p:nvPr/>
          </p:nvSpPr>
          <p:spPr bwMode="auto">
            <a:xfrm>
              <a:off x="7287572" y="2920456"/>
              <a:ext cx="1388030" cy="3460872"/>
            </a:xfrm>
            <a:custGeom>
              <a:avLst/>
              <a:gdLst/>
              <a:ahLst/>
              <a:cxnLst>
                <a:cxn ang="0">
                  <a:pos x="0" y="422"/>
                </a:cxn>
                <a:cxn ang="0">
                  <a:pos x="982" y="0"/>
                </a:cxn>
                <a:cxn ang="0">
                  <a:pos x="978" y="1953"/>
                </a:cxn>
                <a:cxn ang="0">
                  <a:pos x="18" y="1953"/>
                </a:cxn>
                <a:cxn ang="0">
                  <a:pos x="0" y="422"/>
                </a:cxn>
              </a:cxnLst>
              <a:rect l="0" t="0" r="r" b="b"/>
              <a:pathLst>
                <a:path w="982" h="1953">
                  <a:moveTo>
                    <a:pt x="0" y="422"/>
                  </a:moveTo>
                  <a:lnTo>
                    <a:pt x="982" y="0"/>
                  </a:lnTo>
                  <a:lnTo>
                    <a:pt x="978" y="1953"/>
                  </a:lnTo>
                  <a:lnTo>
                    <a:pt x="18" y="1953"/>
                  </a:lnTo>
                  <a:lnTo>
                    <a:pt x="0" y="4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mn-ea"/>
                <a:cs typeface="+mn-ea"/>
              </a:endParaRPr>
            </a:p>
          </p:txBody>
        </p:sp>
        <p:sp>
          <p:nvSpPr>
            <p:cNvPr id="15" name="Text Box 14"/>
            <p:cNvSpPr txBox="1">
              <a:spLocks noChangeAspect="1" noChangeArrowheads="1"/>
            </p:cNvSpPr>
            <p:nvPr/>
          </p:nvSpPr>
          <p:spPr bwMode="auto">
            <a:xfrm>
              <a:off x="8146983" y="5630357"/>
              <a:ext cx="512404" cy="561869"/>
            </a:xfrm>
            <a:prstGeom prst="rect">
              <a:avLst/>
            </a:prstGeom>
          </p:spPr>
          <p:txBody>
            <a:bodyPr wrap="square">
              <a:spAutoFit/>
            </a:bodyPr>
            <a:lstStyle>
              <a:defPPr>
                <a:defRPr lang="zh-CN"/>
              </a:defPPr>
              <a:lvl1pPr>
                <a:defRPr sz="4000" b="1">
                  <a:gradFill>
                    <a:gsLst>
                      <a:gs pos="100000">
                        <a:schemeClr val="tx2"/>
                      </a:gs>
                      <a:gs pos="0">
                        <a:schemeClr val="accent2"/>
                      </a:gs>
                    </a:gsLst>
                    <a:path path="circle">
                      <a:fillToRect l="50000" t="50000" r="50000" b="50000"/>
                    </a:path>
                  </a:gradFill>
                  <a:latin typeface="微软雅黑" panose="020B0503020204020204" charset="-122"/>
                  <a:ea typeface="微软雅黑" panose="020B0503020204020204" charset="-122"/>
                </a:defRPr>
              </a:lvl1pPr>
            </a:lstStyle>
            <a:p>
              <a:r>
                <a:rPr lang="zh-CN" altLang="zh-CN" dirty="0">
                  <a:solidFill>
                    <a:schemeClr val="bg1"/>
                  </a:solidFill>
                  <a:ea typeface="+mn-ea"/>
                  <a:cs typeface="+mn-ea"/>
                </a:rPr>
                <a:t>4</a:t>
              </a:r>
              <a:endParaRPr lang="zh-CN" altLang="zh-CN" dirty="0">
                <a:solidFill>
                  <a:schemeClr val="bg1"/>
                </a:solidFill>
                <a:ea typeface="+mn-ea"/>
                <a:cs typeface="+mn-ea"/>
              </a:endParaRPr>
            </a:p>
          </p:txBody>
        </p:sp>
      </p:grpSp>
      <p:sp>
        <p:nvSpPr>
          <p:cNvPr id="16" name="Line 15"/>
          <p:cNvSpPr>
            <a:spLocks noChangeAspect="1" noChangeShapeType="1"/>
          </p:cNvSpPr>
          <p:nvPr/>
        </p:nvSpPr>
        <p:spPr bwMode="auto">
          <a:xfrm flipH="1">
            <a:off x="1586233" y="4747051"/>
            <a:ext cx="2982470" cy="0"/>
          </a:xfrm>
          <a:prstGeom prst="line">
            <a:avLst/>
          </a:prstGeom>
          <a:noFill/>
          <a:ln w="9525" cap="flat" cmpd="sng">
            <a:solidFill>
              <a:schemeClr val="bg1">
                <a:lumMod val="65000"/>
              </a:schemeClr>
            </a:solidFill>
            <a:round/>
            <a:headEnd type="oval" w="med" len="med"/>
          </a:ln>
          <a:effectLst/>
        </p:spPr>
        <p:txBody>
          <a:bodyPr lIns="115191" tIns="57596" rIns="115191" bIns="57596"/>
          <a:lstStyle/>
          <a:p>
            <a:pPr>
              <a:defRPr/>
            </a:pPr>
            <a:endParaRPr lang="zh-CN" altLang="en-US" kern="0">
              <a:solidFill>
                <a:schemeClr val="bg1"/>
              </a:solidFill>
              <a:cs typeface="+mn-ea"/>
            </a:endParaRPr>
          </a:p>
        </p:txBody>
      </p:sp>
      <p:sp>
        <p:nvSpPr>
          <p:cNvPr id="17" name="Rectangle 16"/>
          <p:cNvSpPr>
            <a:spLocks noChangeAspect="1" noChangeArrowheads="1"/>
          </p:cNvSpPr>
          <p:nvPr/>
        </p:nvSpPr>
        <p:spPr bwMode="auto">
          <a:xfrm>
            <a:off x="1500032" y="4362781"/>
            <a:ext cx="3485813" cy="415486"/>
          </a:xfrm>
          <a:prstGeom prst="rect">
            <a:avLst/>
          </a:prstGeom>
        </p:spPr>
        <p:txBody>
          <a:bodyPr wrap="square" lIns="121908" tIns="60954" rIns="121908" bIns="60954">
            <a:spAutoFit/>
          </a:bodyPr>
          <a:lstStyle/>
          <a:p>
            <a:r>
              <a:rPr lang="zh-CN" altLang="en-US" sz="1900" b="1" dirty="0">
                <a:solidFill>
                  <a:schemeClr val="bg1">
                    <a:lumMod val="65000"/>
                  </a:schemeClr>
                </a:solidFill>
                <a:latin typeface="+mn-ea"/>
                <a:cs typeface="+mn-ea"/>
              </a:rPr>
              <a:t>单击添加文字内容</a:t>
            </a:r>
            <a:endParaRPr lang="zh-CN" altLang="en-US" sz="1900" b="1" dirty="0">
              <a:solidFill>
                <a:schemeClr val="bg1">
                  <a:lumMod val="65000"/>
                </a:schemeClr>
              </a:solidFill>
              <a:latin typeface="+mn-ea"/>
              <a:cs typeface="+mn-ea"/>
            </a:endParaRPr>
          </a:p>
        </p:txBody>
      </p:sp>
      <p:sp>
        <p:nvSpPr>
          <p:cNvPr id="18" name="Line 17"/>
          <p:cNvSpPr>
            <a:spLocks noChangeAspect="1" noChangeShapeType="1"/>
          </p:cNvSpPr>
          <p:nvPr/>
        </p:nvSpPr>
        <p:spPr bwMode="auto">
          <a:xfrm flipH="1">
            <a:off x="1586235" y="3755893"/>
            <a:ext cx="4943547" cy="0"/>
          </a:xfrm>
          <a:prstGeom prst="line">
            <a:avLst/>
          </a:prstGeom>
          <a:noFill/>
          <a:ln w="9525" cap="flat" cmpd="sng">
            <a:solidFill>
              <a:schemeClr val="bg1">
                <a:lumMod val="65000"/>
              </a:schemeClr>
            </a:solidFill>
            <a:round/>
            <a:headEnd type="oval" w="med" len="med"/>
          </a:ln>
          <a:effectLst/>
        </p:spPr>
        <p:txBody>
          <a:bodyPr lIns="115191" tIns="57596" rIns="115191" bIns="57596"/>
          <a:lstStyle/>
          <a:p>
            <a:pPr>
              <a:defRPr/>
            </a:pPr>
            <a:endParaRPr lang="zh-CN" altLang="en-US" kern="0">
              <a:solidFill>
                <a:schemeClr val="bg1"/>
              </a:solidFill>
              <a:cs typeface="+mn-ea"/>
            </a:endParaRPr>
          </a:p>
        </p:txBody>
      </p:sp>
      <p:sp>
        <p:nvSpPr>
          <p:cNvPr id="19" name="Rectangle 18"/>
          <p:cNvSpPr>
            <a:spLocks noChangeAspect="1" noChangeArrowheads="1"/>
          </p:cNvSpPr>
          <p:nvPr/>
        </p:nvSpPr>
        <p:spPr bwMode="auto">
          <a:xfrm>
            <a:off x="1500032" y="3371624"/>
            <a:ext cx="3485813" cy="415486"/>
          </a:xfrm>
          <a:prstGeom prst="rect">
            <a:avLst/>
          </a:prstGeom>
        </p:spPr>
        <p:txBody>
          <a:bodyPr wrap="square" lIns="121908" tIns="60954" rIns="121908" bIns="60954">
            <a:spAutoFit/>
          </a:bodyPr>
          <a:lstStyle/>
          <a:p>
            <a:r>
              <a:rPr lang="zh-CN" altLang="en-US" sz="1900" b="1" dirty="0">
                <a:solidFill>
                  <a:schemeClr val="bg1">
                    <a:lumMod val="65000"/>
                  </a:schemeClr>
                </a:solidFill>
                <a:latin typeface="+mn-ea"/>
                <a:cs typeface="+mn-ea"/>
              </a:rPr>
              <a:t>单击添加文字内容</a:t>
            </a:r>
            <a:endParaRPr lang="zh-CN" altLang="en-US" sz="1900" b="1" dirty="0">
              <a:solidFill>
                <a:schemeClr val="bg1">
                  <a:lumMod val="65000"/>
                </a:schemeClr>
              </a:solidFill>
              <a:latin typeface="+mn-ea"/>
              <a:cs typeface="+mn-ea"/>
            </a:endParaRPr>
          </a:p>
        </p:txBody>
      </p:sp>
      <p:sp>
        <p:nvSpPr>
          <p:cNvPr id="20" name="Line 19"/>
          <p:cNvSpPr>
            <a:spLocks noChangeAspect="1" noChangeShapeType="1"/>
          </p:cNvSpPr>
          <p:nvPr/>
        </p:nvSpPr>
        <p:spPr bwMode="auto">
          <a:xfrm flipH="1">
            <a:off x="1586233" y="2818035"/>
            <a:ext cx="6865402" cy="0"/>
          </a:xfrm>
          <a:prstGeom prst="line">
            <a:avLst/>
          </a:prstGeom>
          <a:noFill/>
          <a:ln w="9525" cap="flat" cmpd="sng">
            <a:solidFill>
              <a:schemeClr val="bg1">
                <a:lumMod val="65000"/>
              </a:schemeClr>
            </a:solidFill>
            <a:round/>
            <a:headEnd type="oval" w="med" len="med"/>
          </a:ln>
          <a:effectLst/>
        </p:spPr>
        <p:txBody>
          <a:bodyPr lIns="115191" tIns="57596" rIns="115191" bIns="57596"/>
          <a:lstStyle/>
          <a:p>
            <a:pPr>
              <a:defRPr/>
            </a:pPr>
            <a:endParaRPr lang="zh-CN" altLang="en-US" kern="0">
              <a:solidFill>
                <a:schemeClr val="bg1"/>
              </a:solidFill>
              <a:cs typeface="+mn-ea"/>
            </a:endParaRPr>
          </a:p>
        </p:txBody>
      </p:sp>
      <p:sp>
        <p:nvSpPr>
          <p:cNvPr id="21" name="Rectangle 20"/>
          <p:cNvSpPr>
            <a:spLocks noChangeAspect="1" noChangeArrowheads="1"/>
          </p:cNvSpPr>
          <p:nvPr/>
        </p:nvSpPr>
        <p:spPr bwMode="auto">
          <a:xfrm>
            <a:off x="1500032" y="2433765"/>
            <a:ext cx="3073575" cy="415486"/>
          </a:xfrm>
          <a:prstGeom prst="rect">
            <a:avLst/>
          </a:prstGeom>
        </p:spPr>
        <p:txBody>
          <a:bodyPr wrap="square" lIns="121908" tIns="60954" rIns="121908" bIns="60954">
            <a:spAutoFit/>
          </a:bodyPr>
          <a:lstStyle/>
          <a:p>
            <a:r>
              <a:rPr lang="zh-CN" altLang="en-US" sz="1900" b="1" dirty="0">
                <a:solidFill>
                  <a:schemeClr val="bg1">
                    <a:lumMod val="65000"/>
                  </a:schemeClr>
                </a:solidFill>
                <a:latin typeface="+mn-ea"/>
                <a:cs typeface="+mn-ea"/>
              </a:rPr>
              <a:t>单击添加文字内容</a:t>
            </a:r>
            <a:endParaRPr lang="zh-CN" altLang="en-US" sz="1900" b="1" dirty="0">
              <a:solidFill>
                <a:schemeClr val="bg1">
                  <a:lumMod val="65000"/>
                </a:schemeClr>
              </a:solidFill>
              <a:latin typeface="+mn-ea"/>
              <a:cs typeface="+mn-ea"/>
            </a:endParaRPr>
          </a:p>
        </p:txBody>
      </p:sp>
      <p:sp>
        <p:nvSpPr>
          <p:cNvPr id="22" name="Line 21"/>
          <p:cNvSpPr>
            <a:spLocks noChangeAspect="1" noChangeShapeType="1"/>
          </p:cNvSpPr>
          <p:nvPr/>
        </p:nvSpPr>
        <p:spPr bwMode="auto">
          <a:xfrm flipH="1">
            <a:off x="1586235" y="1928349"/>
            <a:ext cx="8826479" cy="0"/>
          </a:xfrm>
          <a:prstGeom prst="line">
            <a:avLst/>
          </a:prstGeom>
          <a:noFill/>
          <a:ln w="9525" cap="flat" cmpd="sng">
            <a:solidFill>
              <a:schemeClr val="bg1">
                <a:lumMod val="65000"/>
              </a:schemeClr>
            </a:solidFill>
            <a:round/>
            <a:headEnd type="oval" w="med" len="med"/>
          </a:ln>
          <a:effectLst/>
        </p:spPr>
        <p:txBody>
          <a:bodyPr lIns="115191" tIns="57596" rIns="115191" bIns="57596"/>
          <a:lstStyle/>
          <a:p>
            <a:pPr>
              <a:defRPr/>
            </a:pPr>
            <a:endParaRPr lang="zh-CN" altLang="en-US" kern="0">
              <a:solidFill>
                <a:schemeClr val="bg1"/>
              </a:solidFill>
              <a:cs typeface="+mn-ea"/>
            </a:endParaRPr>
          </a:p>
        </p:txBody>
      </p:sp>
      <p:sp>
        <p:nvSpPr>
          <p:cNvPr id="23" name="Rectangle 22"/>
          <p:cNvSpPr>
            <a:spLocks noChangeAspect="1" noChangeArrowheads="1"/>
          </p:cNvSpPr>
          <p:nvPr/>
        </p:nvSpPr>
        <p:spPr bwMode="auto">
          <a:xfrm>
            <a:off x="1500032" y="1544081"/>
            <a:ext cx="3068673" cy="415486"/>
          </a:xfrm>
          <a:prstGeom prst="rect">
            <a:avLst/>
          </a:prstGeom>
        </p:spPr>
        <p:txBody>
          <a:bodyPr wrap="square" lIns="121908" tIns="60954" rIns="121908" bIns="60954">
            <a:spAutoFit/>
          </a:bodyPr>
          <a:lstStyle/>
          <a:p>
            <a:r>
              <a:rPr lang="zh-CN" altLang="en-US" sz="1900" b="1" dirty="0">
                <a:solidFill>
                  <a:schemeClr val="bg1">
                    <a:lumMod val="65000"/>
                  </a:schemeClr>
                </a:solidFill>
                <a:latin typeface="+mn-ea"/>
                <a:cs typeface="+mn-ea"/>
              </a:rPr>
              <a:t>单击添加文字内容</a:t>
            </a:r>
            <a:endParaRPr lang="zh-CN" altLang="en-US" sz="1900" b="1" dirty="0">
              <a:solidFill>
                <a:schemeClr val="bg1">
                  <a:lumMod val="65000"/>
                </a:schemeClr>
              </a:solidFill>
              <a:latin typeface="+mn-ea"/>
              <a:cs typeface="+mn-ea"/>
            </a:endParaRPr>
          </a:p>
        </p:txBody>
      </p:sp>
      <p:cxnSp>
        <p:nvCxnSpPr>
          <p:cNvPr id="24" name="Straight Connector 42"/>
          <p:cNvCxnSpPr/>
          <p:nvPr/>
        </p:nvCxnSpPr>
        <p:spPr>
          <a:xfrm>
            <a:off x="943250" y="5829267"/>
            <a:ext cx="10463800" cy="0"/>
          </a:xfrm>
          <a:prstGeom prst="line">
            <a:avLst/>
          </a:prstGeom>
          <a:ln w="9525">
            <a:solidFill>
              <a:schemeClr val="bg1">
                <a:lumMod val="65000"/>
              </a:schemeClr>
            </a:solidFill>
            <a:prstDash val="solid"/>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22" presetClass="entr" presetSubtype="4" fill="hold"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1000"/>
                                        <p:tgtEl>
                                          <p:spTgt spid="10"/>
                                        </p:tgtEl>
                                      </p:cBhvr>
                                    </p:animEffect>
                                  </p:childTnLst>
                                </p:cTn>
                              </p:par>
                              <p:par>
                                <p:cTn id="14" presetID="22" presetClass="entr" presetSubtype="4" fill="hold" nodeType="withEffect">
                                  <p:stCondLst>
                                    <p:cond delay="18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1000"/>
                                        <p:tgtEl>
                                          <p:spTgt spid="13"/>
                                        </p:tgtEl>
                                      </p:cBhvr>
                                    </p:animEffect>
                                  </p:childTnLst>
                                </p:cTn>
                              </p:par>
                              <p:par>
                                <p:cTn id="17" presetID="22" presetClass="entr" presetSubtype="2" fill="hold" grpId="0" nodeType="withEffect">
                                  <p:stCondLst>
                                    <p:cond delay="290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par>
                                <p:cTn id="20" presetID="22" presetClass="entr" presetSubtype="2" fill="hold" grpId="0" nodeType="withEffect">
                                  <p:stCondLst>
                                    <p:cond delay="290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22" presetClass="entr" presetSubtype="2" fill="hold" grpId="0" nodeType="withEffect">
                                  <p:stCondLst>
                                    <p:cond delay="290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par>
                                <p:cTn id="26" presetID="22" presetClass="entr" presetSubtype="2" fill="hold" grpId="0" nodeType="withEffect">
                                  <p:stCondLst>
                                    <p:cond delay="290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49" presetClass="entr" presetSubtype="0" decel="100000" fill="hold" grpId="0" nodeType="withEffect">
                                  <p:stCondLst>
                                    <p:cond delay="34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360"/>
                                          </p:val>
                                        </p:tav>
                                        <p:tav tm="100000">
                                          <p:val>
                                            <p:fltVal val="0"/>
                                          </p:val>
                                        </p:tav>
                                      </p:tavLst>
                                    </p:anim>
                                    <p:animEffect transition="in" filter="fade">
                                      <p:cBhvr>
                                        <p:cTn id="34" dur="1000"/>
                                        <p:tgtEl>
                                          <p:spTgt spid="23"/>
                                        </p:tgtEl>
                                      </p:cBhvr>
                                    </p:animEffect>
                                  </p:childTnLst>
                                </p:cTn>
                              </p:par>
                              <p:par>
                                <p:cTn id="35" presetID="49" presetClass="entr" presetSubtype="0" decel="100000" fill="hold" grpId="0" nodeType="withEffect">
                                  <p:stCondLst>
                                    <p:cond delay="3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360"/>
                                          </p:val>
                                        </p:tav>
                                        <p:tav tm="100000">
                                          <p:val>
                                            <p:fltVal val="0"/>
                                          </p:val>
                                        </p:tav>
                                      </p:tavLst>
                                    </p:anim>
                                    <p:animEffect transition="in" filter="fade">
                                      <p:cBhvr>
                                        <p:cTn id="40" dur="1000"/>
                                        <p:tgtEl>
                                          <p:spTgt spid="21"/>
                                        </p:tgtEl>
                                      </p:cBhvr>
                                    </p:animEffect>
                                  </p:childTnLst>
                                </p:cTn>
                              </p:par>
                              <p:par>
                                <p:cTn id="41" presetID="49" presetClass="entr" presetSubtype="0" decel="100000" fill="hold" grpId="0" nodeType="withEffect">
                                  <p:stCondLst>
                                    <p:cond delay="34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360"/>
                                          </p:val>
                                        </p:tav>
                                        <p:tav tm="100000">
                                          <p:val>
                                            <p:fltVal val="0"/>
                                          </p:val>
                                        </p:tav>
                                      </p:tavLst>
                                    </p:anim>
                                    <p:animEffect transition="in" filter="fade">
                                      <p:cBhvr>
                                        <p:cTn id="46" dur="1000"/>
                                        <p:tgtEl>
                                          <p:spTgt spid="19"/>
                                        </p:tgtEl>
                                      </p:cBhvr>
                                    </p:animEffect>
                                  </p:childTnLst>
                                </p:cTn>
                              </p:par>
                              <p:par>
                                <p:cTn id="47" presetID="49" presetClass="entr" presetSubtype="0" decel="100000" fill="hold" grpId="0" nodeType="withEffect">
                                  <p:stCondLst>
                                    <p:cond delay="34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360"/>
                                          </p:val>
                                        </p:tav>
                                        <p:tav tm="100000">
                                          <p:val>
                                            <p:fltVal val="0"/>
                                          </p:val>
                                        </p:tav>
                                      </p:tavLst>
                                    </p:anim>
                                    <p:animEffect transition="in" filter="fade">
                                      <p:cBhvr>
                                        <p:cTn id="52" dur="1000"/>
                                        <p:tgtEl>
                                          <p:spTgt spid="17"/>
                                        </p:tgtEl>
                                      </p:cBhvr>
                                    </p:animEffect>
                                  </p:childTnLst>
                                </p:cTn>
                              </p:par>
                              <p:par>
                                <p:cTn id="53" presetID="2" presetClass="entr" presetSubtype="4" fill="hold" nodeType="withEffect">
                                  <p:stCondLst>
                                    <p:cond delay="50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P spid="21" grpId="0"/>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61491" y="731612"/>
            <a:ext cx="1788342" cy="1505088"/>
            <a:chOff x="1729502" y="1220490"/>
            <a:chExt cx="1254056"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4" name="六边形 3"/>
            <p:cNvSpPr/>
            <p:nvPr/>
          </p:nvSpPr>
          <p:spPr>
            <a:xfrm>
              <a:off x="175926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6092A9"/>
                </a:solidFill>
              </a:endParaRPr>
            </a:p>
          </p:txBody>
        </p:sp>
        <p:sp>
          <p:nvSpPr>
            <p:cNvPr id="5" name="TextBox 88"/>
            <p:cNvSpPr txBox="1"/>
            <p:nvPr/>
          </p:nvSpPr>
          <p:spPr>
            <a:xfrm>
              <a:off x="1928220" y="1388473"/>
              <a:ext cx="886380" cy="719463"/>
            </a:xfrm>
            <a:prstGeom prst="rect">
              <a:avLst/>
            </a:prstGeom>
            <a:noFill/>
          </p:spPr>
          <p:txBody>
            <a:bodyPr wrap="square" lIns="0" tIns="0" rIns="0" bIns="0" rtlCol="0">
              <a:spAutoFit/>
            </a:bodyPr>
            <a:lstStyle/>
            <a:p>
              <a:pPr algn="ctr"/>
              <a:r>
                <a:rPr lang="en-US" altLang="zh-CN" sz="6665" b="1" dirty="0">
                  <a:solidFill>
                    <a:srgbClr val="6092A9"/>
                  </a:solidFill>
                  <a:latin typeface="微软雅黑" panose="020B0503020204020204" charset="-122"/>
                  <a:ea typeface="微软雅黑" panose="020B0503020204020204" charset="-122"/>
                </a:rPr>
                <a:t>01</a:t>
              </a:r>
              <a:endParaRPr lang="en-US" altLang="zh-CN" sz="6665" b="1" dirty="0">
                <a:solidFill>
                  <a:srgbClr val="6092A9"/>
                </a:solidFill>
                <a:latin typeface="微软雅黑" panose="020B0503020204020204" charset="-122"/>
                <a:ea typeface="微软雅黑" panose="020B0503020204020204" charset="-122"/>
              </a:endParaRPr>
            </a:p>
          </p:txBody>
        </p:sp>
      </p:grpSp>
      <p:sp>
        <p:nvSpPr>
          <p:cNvPr id="6" name="TextBox 1"/>
          <p:cNvSpPr txBox="1"/>
          <p:nvPr/>
        </p:nvSpPr>
        <p:spPr>
          <a:xfrm>
            <a:off x="5207248" y="796358"/>
            <a:ext cx="4134465" cy="707886"/>
          </a:xfrm>
          <a:prstGeom prst="rect">
            <a:avLst/>
          </a:prstGeom>
          <a:noFill/>
        </p:spPr>
        <p:txBody>
          <a:bodyPr wrap="none" rtlCol="0">
            <a:spAutoFit/>
          </a:bodyPr>
          <a:lstStyle/>
          <a:p>
            <a:pPr marL="0" lvl="1"/>
            <a:r>
              <a:rPr lang="zh-CN" altLang="en-US" sz="4000" b="1" spc="400" dirty="0" smtClean="0">
                <a:solidFill>
                  <a:schemeClr val="bg1"/>
                </a:solidFill>
                <a:latin typeface="微软雅黑" panose="020B0503020204020204" charset="-122"/>
                <a:ea typeface="微软雅黑" panose="020B0503020204020204" charset="-122"/>
              </a:rPr>
              <a:t>单击添加过渡页</a:t>
            </a:r>
            <a:endParaRPr lang="zh-CN" altLang="en-US" sz="4000" b="1" spc="400" dirty="0">
              <a:solidFill>
                <a:schemeClr val="bg1"/>
              </a:solidFill>
              <a:latin typeface="微软雅黑" panose="020B0503020204020204" charset="-122"/>
              <a:ea typeface="微软雅黑" panose="020B0503020204020204" charset="-122"/>
            </a:endParaRPr>
          </a:p>
        </p:txBody>
      </p:sp>
      <p:sp>
        <p:nvSpPr>
          <p:cNvPr id="7" name="文本框 9"/>
          <p:cNvSpPr txBox="1"/>
          <p:nvPr/>
        </p:nvSpPr>
        <p:spPr>
          <a:xfrm>
            <a:off x="5239929" y="1548461"/>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8" name="文本框 9"/>
          <p:cNvSpPr txBox="1"/>
          <p:nvPr/>
        </p:nvSpPr>
        <p:spPr>
          <a:xfrm>
            <a:off x="5239928" y="1917069"/>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9" name="文本框 9"/>
          <p:cNvSpPr txBox="1"/>
          <p:nvPr/>
        </p:nvSpPr>
        <p:spPr>
          <a:xfrm>
            <a:off x="683597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683597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8432010" y="1552805"/>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8432012" y="1922013"/>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dirty="0">
                <a:solidFill>
                  <a:schemeClr val="bg1"/>
                </a:solidFill>
                <a:latin typeface="微软雅黑" panose="020B0503020204020204" charset="-122"/>
                <a:ea typeface="微软雅黑" panose="020B0503020204020204" charset="-122"/>
              </a:rPr>
              <a:t>标题文字</a:t>
            </a:r>
            <a:endParaRPr lang="zh-CN" altLang="en-US" sz="133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37512" y="1325023"/>
            <a:ext cx="9283232" cy="954016"/>
          </a:xfrm>
          <a:prstGeom prst="rect">
            <a:avLst/>
          </a:prstGeom>
          <a:noFill/>
        </p:spPr>
        <p:txBody>
          <a:bodyPr wrap="square" lIns="121829" tIns="60915" rIns="121829" bIns="60915" rtlCol="0">
            <a:spAutoFit/>
          </a:bodyPr>
          <a:lstStyle/>
          <a:p>
            <a:pPr algn="ctr"/>
            <a:r>
              <a:rPr kumimoji="1" lang="zh-CN" altLang="en-US" sz="5400" b="1" dirty="0" smtClean="0">
                <a:solidFill>
                  <a:schemeClr val="bg1"/>
                </a:solidFill>
                <a:latin typeface="微软雅黑" panose="020B0503020204020204" charset="-122"/>
                <a:ea typeface="微软雅黑" panose="020B0503020204020204" charset="-122"/>
                <a:cs typeface="微软雅黑" panose="020B0503020204020204" charset="-122"/>
              </a:rPr>
              <a:t>感谢您的耐心观看</a:t>
            </a:r>
            <a:endParaRPr kumimoji="1" lang="zh-CN" altLang="en-US" sz="5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27620" y="4998207"/>
            <a:ext cx="1881606" cy="461666"/>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学校名称</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427620" y="5464982"/>
            <a:ext cx="1881604" cy="461666"/>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指导老师</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427620" y="5931758"/>
            <a:ext cx="1822294" cy="46166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bg1"/>
                </a:solidFill>
                <a:latin typeface="微软雅黑" panose="020B0503020204020204" charset="-122"/>
                <a:ea typeface="微软雅黑" panose="020B0503020204020204" charset="-122"/>
              </a:rPr>
              <a:t>报告人：</a:t>
            </a:r>
            <a:r>
              <a:rPr lang="en-US" altLang="zh-CN" sz="1600" b="1" dirty="0">
                <a:solidFill>
                  <a:schemeClr val="bg1"/>
                </a:solidFill>
                <a:latin typeface="微软雅黑" panose="020B0503020204020204" charset="-122"/>
                <a:ea typeface="微软雅黑" panose="020B0503020204020204" charset="-122"/>
              </a:rPr>
              <a:t>XXX</a:t>
            </a:r>
            <a:endParaRPr lang="zh-CN" altLang="en-US" sz="1600" b="1" dirty="0">
              <a:solidFill>
                <a:schemeClr val="bg1"/>
              </a:solidFill>
              <a:latin typeface="微软雅黑" panose="020B0503020204020204" charset="-122"/>
              <a:ea typeface="微软雅黑" panose="020B0503020204020204" charset="-122"/>
            </a:endParaRPr>
          </a:p>
        </p:txBody>
      </p:sp>
      <p:sp>
        <p:nvSpPr>
          <p:cNvPr id="7" name="文本框 4"/>
          <p:cNvSpPr txBox="1"/>
          <p:nvPr/>
        </p:nvSpPr>
        <p:spPr>
          <a:xfrm>
            <a:off x="4132505" y="953359"/>
            <a:ext cx="4093245" cy="430796"/>
          </a:xfrm>
          <a:prstGeom prst="rect">
            <a:avLst/>
          </a:prstGeom>
          <a:noFill/>
        </p:spPr>
        <p:txBody>
          <a:bodyPr wrap="none" lIns="121829" tIns="60915" rIns="121829" bIns="60915" rtlCol="0">
            <a:spAutoFit/>
          </a:bodyPr>
          <a:lstStyle/>
          <a:p>
            <a:pPr algn="ctr"/>
            <a:r>
              <a:rPr kumimoji="1" lang="en-US" altLang="zh-CN" sz="2000" smtClean="0">
                <a:solidFill>
                  <a:schemeClr val="bg1"/>
                </a:solidFill>
                <a:latin typeface="微软雅黑" panose="020B0503020204020204" charset="-122"/>
                <a:ea typeface="微软雅黑" panose="020B0503020204020204" charset="-122"/>
                <a:cs typeface="微软雅黑" panose="020B0503020204020204" charset="-122"/>
              </a:rPr>
              <a:t>《</a:t>
            </a:r>
            <a:r>
              <a:rPr kumimoji="1" lang="zh-CN" altLang="en-US" sz="2000" smtClean="0">
                <a:solidFill>
                  <a:schemeClr val="bg1"/>
                </a:solidFill>
                <a:latin typeface="微软雅黑" panose="020B0503020204020204" charset="-122"/>
                <a:ea typeface="微软雅黑" panose="020B0503020204020204" charset="-122"/>
                <a:cs typeface="微软雅黑" panose="020B0503020204020204" charset="-122"/>
              </a:rPr>
              <a:t>请在此位置添加您的学术标题</a:t>
            </a:r>
            <a:r>
              <a:rPr kumimoji="1" lang="en-US" altLang="zh-CN" sz="2000" smtClean="0">
                <a:solidFill>
                  <a:schemeClr val="bg1"/>
                </a:solidFill>
                <a:latin typeface="微软雅黑" panose="020B0503020204020204" charset="-122"/>
                <a:ea typeface="微软雅黑" panose="020B0503020204020204" charset="-122"/>
                <a:cs typeface="微软雅黑" panose="020B0503020204020204" charset="-122"/>
              </a:rPr>
              <a:t>》</a:t>
            </a:r>
            <a:endParaRPr kumimoji="1"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7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Elbow Connector 97"/>
          <p:cNvCxnSpPr>
            <a:stCxn id="31" idx="6"/>
            <a:endCxn id="39" idx="2"/>
          </p:cNvCxnSpPr>
          <p:nvPr/>
        </p:nvCxnSpPr>
        <p:spPr>
          <a:xfrm flipH="1">
            <a:off x="1571632" y="2628872"/>
            <a:ext cx="9096736" cy="2362261"/>
          </a:xfrm>
          <a:prstGeom prst="bentConnector5">
            <a:avLst>
              <a:gd name="adj1" fmla="val -3277"/>
              <a:gd name="adj2" fmla="val 50000"/>
              <a:gd name="adj3" fmla="val 103277"/>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54043" y="2206740"/>
            <a:ext cx="9114329" cy="1097130"/>
            <a:chOff x="1553248" y="2206740"/>
            <a:chExt cx="9114329" cy="1097130"/>
          </a:xfrm>
        </p:grpSpPr>
        <p:cxnSp>
          <p:nvCxnSpPr>
            <p:cNvPr id="15" name="Elbow Connector 94"/>
            <p:cNvCxnSpPr/>
            <p:nvPr/>
          </p:nvCxnSpPr>
          <p:spPr>
            <a:xfrm rot="16200000" flipH="1">
              <a:off x="5075079" y="2018246"/>
              <a:ext cx="22048"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6" name="Elbow Connector 95"/>
            <p:cNvCxnSpPr/>
            <p:nvPr/>
          </p:nvCxnSpPr>
          <p:spPr>
            <a:xfrm rot="5400000" flipH="1" flipV="1">
              <a:off x="7146734" y="1180981"/>
              <a:ext cx="18224"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7" name="Elbow Connector 96"/>
            <p:cNvCxnSpPr/>
            <p:nvPr/>
          </p:nvCxnSpPr>
          <p:spPr>
            <a:xfrm rot="16200000" flipH="1">
              <a:off x="9214565" y="2018249"/>
              <a:ext cx="22048"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9" name="Elbow Connector 98"/>
            <p:cNvCxnSpPr/>
            <p:nvPr/>
          </p:nvCxnSpPr>
          <p:spPr>
            <a:xfrm rot="5400000" flipH="1" flipV="1">
              <a:off x="3007244" y="1180981"/>
              <a:ext cx="18224"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sp>
          <p:nvSpPr>
            <p:cNvPr id="21" name="Oval 132"/>
            <p:cNvSpPr/>
            <p:nvPr/>
          </p:nvSpPr>
          <p:spPr>
            <a:xfrm>
              <a:off x="1553248" y="2218169"/>
              <a:ext cx="821298" cy="82140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Freeform 6"/>
            <p:cNvSpPr>
              <a:spLocks noEditPoints="1"/>
            </p:cNvSpPr>
            <p:nvPr/>
          </p:nvSpPr>
          <p:spPr bwMode="auto">
            <a:xfrm>
              <a:off x="1770311" y="2412971"/>
              <a:ext cx="395765" cy="431800"/>
            </a:xfrm>
            <a:custGeom>
              <a:avLst/>
              <a:gdLst>
                <a:gd name="T0" fmla="*/ 70 w 140"/>
                <a:gd name="T1" fmla="*/ 153 h 153"/>
                <a:gd name="T2" fmla="*/ 0 w 140"/>
                <a:gd name="T3" fmla="*/ 82 h 153"/>
                <a:gd name="T4" fmla="*/ 28 w 140"/>
                <a:gd name="T5" fmla="*/ 26 h 153"/>
                <a:gd name="T6" fmla="*/ 44 w 140"/>
                <a:gd name="T7" fmla="*/ 28 h 153"/>
                <a:gd name="T8" fmla="*/ 42 w 140"/>
                <a:gd name="T9" fmla="*/ 45 h 153"/>
                <a:gd name="T10" fmla="*/ 23 w 140"/>
                <a:gd name="T11" fmla="*/ 82 h 153"/>
                <a:gd name="T12" fmla="*/ 70 w 140"/>
                <a:gd name="T13" fmla="*/ 129 h 153"/>
                <a:gd name="T14" fmla="*/ 117 w 140"/>
                <a:gd name="T15" fmla="*/ 82 h 153"/>
                <a:gd name="T16" fmla="*/ 98 w 140"/>
                <a:gd name="T17" fmla="*/ 45 h 153"/>
                <a:gd name="T18" fmla="*/ 96 w 140"/>
                <a:gd name="T19" fmla="*/ 28 h 153"/>
                <a:gd name="T20" fmla="*/ 112 w 140"/>
                <a:gd name="T21" fmla="*/ 26 h 153"/>
                <a:gd name="T22" fmla="*/ 140 w 140"/>
                <a:gd name="T23" fmla="*/ 82 h 153"/>
                <a:gd name="T24" fmla="*/ 70 w 140"/>
                <a:gd name="T25" fmla="*/ 153 h 153"/>
                <a:gd name="T26" fmla="*/ 82 w 140"/>
                <a:gd name="T27" fmla="*/ 71 h 153"/>
                <a:gd name="T28" fmla="*/ 70 w 140"/>
                <a:gd name="T29" fmla="*/ 82 h 153"/>
                <a:gd name="T30" fmla="*/ 58 w 140"/>
                <a:gd name="T31" fmla="*/ 71 h 153"/>
                <a:gd name="T32" fmla="*/ 58 w 140"/>
                <a:gd name="T33" fmla="*/ 12 h 153"/>
                <a:gd name="T34" fmla="*/ 70 w 140"/>
                <a:gd name="T35" fmla="*/ 0 h 153"/>
                <a:gd name="T36" fmla="*/ 82 w 140"/>
                <a:gd name="T37" fmla="*/ 12 h 153"/>
                <a:gd name="T38" fmla="*/ 82 w 140"/>
                <a:gd name="T39" fmla="*/ 7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53">
                  <a:moveTo>
                    <a:pt x="70" y="153"/>
                  </a:moveTo>
                  <a:cubicBezTo>
                    <a:pt x="31" y="153"/>
                    <a:pt x="0" y="121"/>
                    <a:pt x="0" y="82"/>
                  </a:cubicBezTo>
                  <a:cubicBezTo>
                    <a:pt x="0" y="60"/>
                    <a:pt x="10" y="40"/>
                    <a:pt x="28" y="26"/>
                  </a:cubicBezTo>
                  <a:cubicBezTo>
                    <a:pt x="33" y="22"/>
                    <a:pt x="40" y="23"/>
                    <a:pt x="44" y="28"/>
                  </a:cubicBezTo>
                  <a:cubicBezTo>
                    <a:pt x="48" y="34"/>
                    <a:pt x="47" y="41"/>
                    <a:pt x="42" y="45"/>
                  </a:cubicBezTo>
                  <a:cubicBezTo>
                    <a:pt x="30" y="54"/>
                    <a:pt x="23" y="67"/>
                    <a:pt x="23" y="82"/>
                  </a:cubicBezTo>
                  <a:cubicBezTo>
                    <a:pt x="23" y="108"/>
                    <a:pt x="44" y="129"/>
                    <a:pt x="70" y="129"/>
                  </a:cubicBezTo>
                  <a:cubicBezTo>
                    <a:pt x="96" y="129"/>
                    <a:pt x="117" y="108"/>
                    <a:pt x="117" y="82"/>
                  </a:cubicBezTo>
                  <a:cubicBezTo>
                    <a:pt x="117" y="67"/>
                    <a:pt x="110" y="54"/>
                    <a:pt x="98" y="45"/>
                  </a:cubicBezTo>
                  <a:cubicBezTo>
                    <a:pt x="93" y="41"/>
                    <a:pt x="92" y="34"/>
                    <a:pt x="96" y="28"/>
                  </a:cubicBezTo>
                  <a:cubicBezTo>
                    <a:pt x="100" y="23"/>
                    <a:pt x="107" y="22"/>
                    <a:pt x="112" y="26"/>
                  </a:cubicBezTo>
                  <a:cubicBezTo>
                    <a:pt x="130" y="40"/>
                    <a:pt x="140" y="60"/>
                    <a:pt x="140" y="82"/>
                  </a:cubicBezTo>
                  <a:cubicBezTo>
                    <a:pt x="140" y="121"/>
                    <a:pt x="109" y="153"/>
                    <a:pt x="70" y="153"/>
                  </a:cubicBezTo>
                  <a:close/>
                  <a:moveTo>
                    <a:pt x="82" y="71"/>
                  </a:moveTo>
                  <a:cubicBezTo>
                    <a:pt x="82" y="77"/>
                    <a:pt x="77" y="82"/>
                    <a:pt x="70" y="82"/>
                  </a:cubicBezTo>
                  <a:cubicBezTo>
                    <a:pt x="64" y="82"/>
                    <a:pt x="58" y="77"/>
                    <a:pt x="58" y="71"/>
                  </a:cubicBezTo>
                  <a:cubicBezTo>
                    <a:pt x="58" y="12"/>
                    <a:pt x="58" y="12"/>
                    <a:pt x="58" y="12"/>
                  </a:cubicBezTo>
                  <a:cubicBezTo>
                    <a:pt x="58" y="6"/>
                    <a:pt x="64" y="0"/>
                    <a:pt x="70" y="0"/>
                  </a:cubicBezTo>
                  <a:cubicBezTo>
                    <a:pt x="77" y="0"/>
                    <a:pt x="82" y="6"/>
                    <a:pt x="82" y="12"/>
                  </a:cubicBezTo>
                  <a:lnTo>
                    <a:pt x="82" y="71"/>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9" name="Oval 104"/>
            <p:cNvSpPr/>
            <p:nvPr/>
          </p:nvSpPr>
          <p:spPr>
            <a:xfrm>
              <a:off x="3640581" y="2218169"/>
              <a:ext cx="821298" cy="8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0" name="Freeform 10"/>
            <p:cNvSpPr>
              <a:spLocks noEditPoints="1"/>
            </p:cNvSpPr>
            <p:nvPr/>
          </p:nvSpPr>
          <p:spPr bwMode="auto">
            <a:xfrm>
              <a:off x="3824567" y="2411301"/>
              <a:ext cx="431744" cy="397933"/>
            </a:xfrm>
            <a:custGeom>
              <a:avLst/>
              <a:gdLst>
                <a:gd name="T0" fmla="*/ 26 w 153"/>
                <a:gd name="T1" fmla="*/ 94 h 141"/>
                <a:gd name="T2" fmla="*/ 0 w 153"/>
                <a:gd name="T3" fmla="*/ 63 h 141"/>
                <a:gd name="T4" fmla="*/ 15 w 153"/>
                <a:gd name="T5" fmla="*/ 45 h 141"/>
                <a:gd name="T6" fmla="*/ 40 w 153"/>
                <a:gd name="T7" fmla="*/ 76 h 141"/>
                <a:gd name="T8" fmla="*/ 26 w 153"/>
                <a:gd name="T9" fmla="*/ 94 h 141"/>
                <a:gd name="T10" fmla="*/ 129 w 153"/>
                <a:gd name="T11" fmla="*/ 127 h 141"/>
                <a:gd name="T12" fmla="*/ 110 w 153"/>
                <a:gd name="T13" fmla="*/ 141 h 141"/>
                <a:gd name="T14" fmla="*/ 76 w 153"/>
                <a:gd name="T15" fmla="*/ 132 h 141"/>
                <a:gd name="T16" fmla="*/ 41 w 153"/>
                <a:gd name="T17" fmla="*/ 141 h 141"/>
                <a:gd name="T18" fmla="*/ 24 w 153"/>
                <a:gd name="T19" fmla="*/ 127 h 141"/>
                <a:gd name="T20" fmla="*/ 76 w 153"/>
                <a:gd name="T21" fmla="*/ 73 h 141"/>
                <a:gd name="T22" fmla="*/ 129 w 153"/>
                <a:gd name="T23" fmla="*/ 127 h 141"/>
                <a:gd name="T24" fmla="*/ 55 w 153"/>
                <a:gd name="T25" fmla="*/ 54 h 141"/>
                <a:gd name="T26" fmla="*/ 31 w 153"/>
                <a:gd name="T27" fmla="*/ 23 h 141"/>
                <a:gd name="T28" fmla="*/ 48 w 153"/>
                <a:gd name="T29" fmla="*/ 0 h 141"/>
                <a:gd name="T30" fmla="*/ 72 w 153"/>
                <a:gd name="T31" fmla="*/ 32 h 141"/>
                <a:gd name="T32" fmla="*/ 55 w 153"/>
                <a:gd name="T33" fmla="*/ 54 h 141"/>
                <a:gd name="T34" fmla="*/ 81 w 153"/>
                <a:gd name="T35" fmla="*/ 32 h 141"/>
                <a:gd name="T36" fmla="*/ 105 w 153"/>
                <a:gd name="T37" fmla="*/ 0 h 141"/>
                <a:gd name="T38" fmla="*/ 122 w 153"/>
                <a:gd name="T39" fmla="*/ 23 h 141"/>
                <a:gd name="T40" fmla="*/ 98 w 153"/>
                <a:gd name="T41" fmla="*/ 54 h 141"/>
                <a:gd name="T42" fmla="*/ 81 w 153"/>
                <a:gd name="T43" fmla="*/ 32 h 141"/>
                <a:gd name="T44" fmla="*/ 153 w 153"/>
                <a:gd name="T45" fmla="*/ 63 h 141"/>
                <a:gd name="T46" fmla="*/ 127 w 153"/>
                <a:gd name="T47" fmla="*/ 94 h 141"/>
                <a:gd name="T48" fmla="*/ 113 w 153"/>
                <a:gd name="T49" fmla="*/ 76 h 141"/>
                <a:gd name="T50" fmla="*/ 138 w 153"/>
                <a:gd name="T51" fmla="*/ 45 h 141"/>
                <a:gd name="T52" fmla="*/ 153 w 153"/>
                <a:gd name="T53"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41">
                  <a:moveTo>
                    <a:pt x="26" y="94"/>
                  </a:moveTo>
                  <a:cubicBezTo>
                    <a:pt x="11" y="94"/>
                    <a:pt x="0" y="76"/>
                    <a:pt x="0" y="63"/>
                  </a:cubicBezTo>
                  <a:cubicBezTo>
                    <a:pt x="0" y="54"/>
                    <a:pt x="5" y="45"/>
                    <a:pt x="15" y="45"/>
                  </a:cubicBezTo>
                  <a:cubicBezTo>
                    <a:pt x="30" y="45"/>
                    <a:pt x="40" y="63"/>
                    <a:pt x="40" y="76"/>
                  </a:cubicBezTo>
                  <a:cubicBezTo>
                    <a:pt x="40" y="85"/>
                    <a:pt x="36" y="94"/>
                    <a:pt x="26" y="94"/>
                  </a:cubicBezTo>
                  <a:close/>
                  <a:moveTo>
                    <a:pt x="129" y="127"/>
                  </a:moveTo>
                  <a:cubicBezTo>
                    <a:pt x="129" y="139"/>
                    <a:pt x="120" y="141"/>
                    <a:pt x="110" y="141"/>
                  </a:cubicBezTo>
                  <a:cubicBezTo>
                    <a:pt x="98" y="141"/>
                    <a:pt x="88" y="132"/>
                    <a:pt x="76" y="132"/>
                  </a:cubicBezTo>
                  <a:cubicBezTo>
                    <a:pt x="64" y="132"/>
                    <a:pt x="54" y="141"/>
                    <a:pt x="41" y="141"/>
                  </a:cubicBezTo>
                  <a:cubicBezTo>
                    <a:pt x="32" y="141"/>
                    <a:pt x="24" y="138"/>
                    <a:pt x="24" y="127"/>
                  </a:cubicBezTo>
                  <a:cubicBezTo>
                    <a:pt x="24" y="106"/>
                    <a:pt x="54" y="73"/>
                    <a:pt x="76" y="73"/>
                  </a:cubicBezTo>
                  <a:cubicBezTo>
                    <a:pt x="99" y="73"/>
                    <a:pt x="129" y="106"/>
                    <a:pt x="129" y="127"/>
                  </a:cubicBezTo>
                  <a:close/>
                  <a:moveTo>
                    <a:pt x="55" y="54"/>
                  </a:moveTo>
                  <a:cubicBezTo>
                    <a:pt x="40" y="54"/>
                    <a:pt x="31" y="35"/>
                    <a:pt x="31" y="23"/>
                  </a:cubicBezTo>
                  <a:cubicBezTo>
                    <a:pt x="31" y="12"/>
                    <a:pt x="36" y="0"/>
                    <a:pt x="48" y="0"/>
                  </a:cubicBezTo>
                  <a:cubicBezTo>
                    <a:pt x="63" y="0"/>
                    <a:pt x="72" y="19"/>
                    <a:pt x="72" y="32"/>
                  </a:cubicBezTo>
                  <a:cubicBezTo>
                    <a:pt x="72" y="42"/>
                    <a:pt x="66" y="54"/>
                    <a:pt x="55" y="54"/>
                  </a:cubicBezTo>
                  <a:close/>
                  <a:moveTo>
                    <a:pt x="81" y="32"/>
                  </a:moveTo>
                  <a:cubicBezTo>
                    <a:pt x="81" y="19"/>
                    <a:pt x="90" y="0"/>
                    <a:pt x="105" y="0"/>
                  </a:cubicBezTo>
                  <a:cubicBezTo>
                    <a:pt x="117" y="0"/>
                    <a:pt x="122" y="12"/>
                    <a:pt x="122" y="23"/>
                  </a:cubicBezTo>
                  <a:cubicBezTo>
                    <a:pt x="122" y="35"/>
                    <a:pt x="113" y="54"/>
                    <a:pt x="98" y="54"/>
                  </a:cubicBezTo>
                  <a:cubicBezTo>
                    <a:pt x="87" y="54"/>
                    <a:pt x="81" y="42"/>
                    <a:pt x="81" y="32"/>
                  </a:cubicBezTo>
                  <a:close/>
                  <a:moveTo>
                    <a:pt x="153" y="63"/>
                  </a:moveTo>
                  <a:cubicBezTo>
                    <a:pt x="153" y="76"/>
                    <a:pt x="142" y="94"/>
                    <a:pt x="127" y="94"/>
                  </a:cubicBezTo>
                  <a:cubicBezTo>
                    <a:pt x="117" y="94"/>
                    <a:pt x="113" y="85"/>
                    <a:pt x="113" y="76"/>
                  </a:cubicBezTo>
                  <a:cubicBezTo>
                    <a:pt x="113" y="63"/>
                    <a:pt x="123" y="45"/>
                    <a:pt x="138" y="45"/>
                  </a:cubicBezTo>
                  <a:cubicBezTo>
                    <a:pt x="148" y="45"/>
                    <a:pt x="153" y="54"/>
                    <a:pt x="153" y="63"/>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1" name="Oval 107"/>
            <p:cNvSpPr/>
            <p:nvPr/>
          </p:nvSpPr>
          <p:spPr>
            <a:xfrm>
              <a:off x="9846279" y="2218169"/>
              <a:ext cx="821298" cy="8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2" name="Freeform 11"/>
            <p:cNvSpPr>
              <a:spLocks noEditPoints="1"/>
            </p:cNvSpPr>
            <p:nvPr/>
          </p:nvSpPr>
          <p:spPr bwMode="auto">
            <a:xfrm>
              <a:off x="10008654" y="2421276"/>
              <a:ext cx="461373" cy="503766"/>
            </a:xfrm>
            <a:custGeom>
              <a:avLst/>
              <a:gdLst>
                <a:gd name="T0" fmla="*/ 127 w 164"/>
                <a:gd name="T1" fmla="*/ 107 h 178"/>
                <a:gd name="T2" fmla="*/ 84 w 164"/>
                <a:gd name="T3" fmla="*/ 147 h 178"/>
                <a:gd name="T4" fmla="*/ 84 w 164"/>
                <a:gd name="T5" fmla="*/ 117 h 178"/>
                <a:gd name="T6" fmla="*/ 80 w 164"/>
                <a:gd name="T7" fmla="*/ 116 h 178"/>
                <a:gd name="T8" fmla="*/ 80 w 164"/>
                <a:gd name="T9" fmla="*/ 147 h 178"/>
                <a:gd name="T10" fmla="*/ 37 w 164"/>
                <a:gd name="T11" fmla="*/ 107 h 178"/>
                <a:gd name="T12" fmla="*/ 3 w 164"/>
                <a:gd name="T13" fmla="*/ 84 h 178"/>
                <a:gd name="T14" fmla="*/ 8 w 164"/>
                <a:gd name="T15" fmla="*/ 79 h 178"/>
                <a:gd name="T16" fmla="*/ 10 w 164"/>
                <a:gd name="T17" fmla="*/ 80 h 178"/>
                <a:gd name="T18" fmla="*/ 10 w 164"/>
                <a:gd name="T19" fmla="*/ 16 h 178"/>
                <a:gd name="T20" fmla="*/ 25 w 164"/>
                <a:gd name="T21" fmla="*/ 0 h 178"/>
                <a:gd name="T22" fmla="*/ 140 w 164"/>
                <a:gd name="T23" fmla="*/ 0 h 178"/>
                <a:gd name="T24" fmla="*/ 154 w 164"/>
                <a:gd name="T25" fmla="*/ 16 h 178"/>
                <a:gd name="T26" fmla="*/ 154 w 164"/>
                <a:gd name="T27" fmla="*/ 80 h 178"/>
                <a:gd name="T28" fmla="*/ 156 w 164"/>
                <a:gd name="T29" fmla="*/ 79 h 178"/>
                <a:gd name="T30" fmla="*/ 161 w 164"/>
                <a:gd name="T31" fmla="*/ 84 h 178"/>
                <a:gd name="T32" fmla="*/ 127 w 164"/>
                <a:gd name="T33" fmla="*/ 107 h 178"/>
                <a:gd name="T34" fmla="*/ 146 w 164"/>
                <a:gd name="T35" fmla="*/ 24 h 178"/>
                <a:gd name="T36" fmla="*/ 133 w 164"/>
                <a:gd name="T37" fmla="*/ 9 h 178"/>
                <a:gd name="T38" fmla="*/ 32 w 164"/>
                <a:gd name="T39" fmla="*/ 9 h 178"/>
                <a:gd name="T40" fmla="*/ 19 w 164"/>
                <a:gd name="T41" fmla="*/ 24 h 178"/>
                <a:gd name="T42" fmla="*/ 19 w 164"/>
                <a:gd name="T43" fmla="*/ 85 h 178"/>
                <a:gd name="T44" fmla="*/ 69 w 164"/>
                <a:gd name="T45" fmla="*/ 94 h 178"/>
                <a:gd name="T46" fmla="*/ 78 w 164"/>
                <a:gd name="T47" fmla="*/ 97 h 178"/>
                <a:gd name="T48" fmla="*/ 79 w 164"/>
                <a:gd name="T49" fmla="*/ 97 h 178"/>
                <a:gd name="T50" fmla="*/ 84 w 164"/>
                <a:gd name="T51" fmla="*/ 102 h 178"/>
                <a:gd name="T52" fmla="*/ 95 w 164"/>
                <a:gd name="T53" fmla="*/ 94 h 178"/>
                <a:gd name="T54" fmla="*/ 146 w 164"/>
                <a:gd name="T55" fmla="*/ 85 h 178"/>
                <a:gd name="T56" fmla="*/ 146 w 164"/>
                <a:gd name="T57" fmla="*/ 24 h 178"/>
                <a:gd name="T58" fmla="*/ 60 w 164"/>
                <a:gd name="T59" fmla="*/ 87 h 178"/>
                <a:gd name="T60" fmla="*/ 40 w 164"/>
                <a:gd name="T61" fmla="*/ 68 h 178"/>
                <a:gd name="T62" fmla="*/ 60 w 164"/>
                <a:gd name="T63" fmla="*/ 50 h 178"/>
                <a:gd name="T64" fmla="*/ 80 w 164"/>
                <a:gd name="T65" fmla="*/ 68 h 178"/>
                <a:gd name="T66" fmla="*/ 60 w 164"/>
                <a:gd name="T67" fmla="*/ 87 h 178"/>
                <a:gd name="T68" fmla="*/ 106 w 164"/>
                <a:gd name="T69" fmla="*/ 87 h 178"/>
                <a:gd name="T70" fmla="*/ 86 w 164"/>
                <a:gd name="T71" fmla="*/ 68 h 178"/>
                <a:gd name="T72" fmla="*/ 106 w 164"/>
                <a:gd name="T73" fmla="*/ 50 h 178"/>
                <a:gd name="T74" fmla="*/ 126 w 164"/>
                <a:gd name="T75" fmla="*/ 68 h 178"/>
                <a:gd name="T76" fmla="*/ 106 w 164"/>
                <a:gd name="T77" fmla="*/ 8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8">
                  <a:moveTo>
                    <a:pt x="127" y="107"/>
                  </a:moveTo>
                  <a:cubicBezTo>
                    <a:pt x="145" y="169"/>
                    <a:pt x="83" y="178"/>
                    <a:pt x="84" y="147"/>
                  </a:cubicBezTo>
                  <a:cubicBezTo>
                    <a:pt x="84" y="148"/>
                    <a:pt x="84" y="130"/>
                    <a:pt x="84" y="117"/>
                  </a:cubicBezTo>
                  <a:cubicBezTo>
                    <a:pt x="83" y="117"/>
                    <a:pt x="81" y="116"/>
                    <a:pt x="80" y="116"/>
                  </a:cubicBezTo>
                  <a:cubicBezTo>
                    <a:pt x="80" y="129"/>
                    <a:pt x="80" y="148"/>
                    <a:pt x="80" y="147"/>
                  </a:cubicBezTo>
                  <a:cubicBezTo>
                    <a:pt x="81" y="178"/>
                    <a:pt x="19" y="169"/>
                    <a:pt x="37" y="107"/>
                  </a:cubicBezTo>
                  <a:cubicBezTo>
                    <a:pt x="20" y="100"/>
                    <a:pt x="8" y="91"/>
                    <a:pt x="3" y="84"/>
                  </a:cubicBezTo>
                  <a:cubicBezTo>
                    <a:pt x="0" y="80"/>
                    <a:pt x="3" y="75"/>
                    <a:pt x="8" y="79"/>
                  </a:cubicBezTo>
                  <a:cubicBezTo>
                    <a:pt x="8" y="79"/>
                    <a:pt x="9" y="79"/>
                    <a:pt x="10" y="80"/>
                  </a:cubicBezTo>
                  <a:cubicBezTo>
                    <a:pt x="10" y="16"/>
                    <a:pt x="10" y="16"/>
                    <a:pt x="10" y="16"/>
                  </a:cubicBezTo>
                  <a:cubicBezTo>
                    <a:pt x="10" y="8"/>
                    <a:pt x="16" y="0"/>
                    <a:pt x="25" y="0"/>
                  </a:cubicBezTo>
                  <a:cubicBezTo>
                    <a:pt x="140" y="0"/>
                    <a:pt x="140" y="0"/>
                    <a:pt x="140" y="0"/>
                  </a:cubicBezTo>
                  <a:cubicBezTo>
                    <a:pt x="148" y="0"/>
                    <a:pt x="154" y="8"/>
                    <a:pt x="154" y="16"/>
                  </a:cubicBezTo>
                  <a:cubicBezTo>
                    <a:pt x="154" y="80"/>
                    <a:pt x="154" y="80"/>
                    <a:pt x="154" y="80"/>
                  </a:cubicBezTo>
                  <a:cubicBezTo>
                    <a:pt x="155" y="79"/>
                    <a:pt x="156" y="79"/>
                    <a:pt x="156" y="79"/>
                  </a:cubicBezTo>
                  <a:cubicBezTo>
                    <a:pt x="161" y="75"/>
                    <a:pt x="164" y="80"/>
                    <a:pt x="161" y="84"/>
                  </a:cubicBezTo>
                  <a:cubicBezTo>
                    <a:pt x="155" y="91"/>
                    <a:pt x="144" y="100"/>
                    <a:pt x="127" y="107"/>
                  </a:cubicBezTo>
                  <a:close/>
                  <a:moveTo>
                    <a:pt x="146" y="24"/>
                  </a:moveTo>
                  <a:cubicBezTo>
                    <a:pt x="146" y="13"/>
                    <a:pt x="143" y="9"/>
                    <a:pt x="133" y="9"/>
                  </a:cubicBezTo>
                  <a:cubicBezTo>
                    <a:pt x="32" y="9"/>
                    <a:pt x="32" y="9"/>
                    <a:pt x="32" y="9"/>
                  </a:cubicBezTo>
                  <a:cubicBezTo>
                    <a:pt x="21" y="9"/>
                    <a:pt x="19" y="12"/>
                    <a:pt x="19" y="24"/>
                  </a:cubicBezTo>
                  <a:cubicBezTo>
                    <a:pt x="19" y="85"/>
                    <a:pt x="19" y="85"/>
                    <a:pt x="19" y="85"/>
                  </a:cubicBezTo>
                  <a:cubicBezTo>
                    <a:pt x="40" y="97"/>
                    <a:pt x="59" y="95"/>
                    <a:pt x="69" y="94"/>
                  </a:cubicBezTo>
                  <a:cubicBezTo>
                    <a:pt x="73" y="94"/>
                    <a:pt x="76" y="95"/>
                    <a:pt x="78" y="97"/>
                  </a:cubicBezTo>
                  <a:cubicBezTo>
                    <a:pt x="78" y="97"/>
                    <a:pt x="78" y="97"/>
                    <a:pt x="79" y="97"/>
                  </a:cubicBezTo>
                  <a:cubicBezTo>
                    <a:pt x="81" y="99"/>
                    <a:pt x="82" y="101"/>
                    <a:pt x="84" y="102"/>
                  </a:cubicBezTo>
                  <a:cubicBezTo>
                    <a:pt x="85" y="97"/>
                    <a:pt x="87" y="94"/>
                    <a:pt x="95" y="94"/>
                  </a:cubicBezTo>
                  <a:cubicBezTo>
                    <a:pt x="105" y="95"/>
                    <a:pt x="124" y="97"/>
                    <a:pt x="146" y="85"/>
                  </a:cubicBezTo>
                  <a:lnTo>
                    <a:pt x="146" y="24"/>
                  </a:lnTo>
                  <a:close/>
                  <a:moveTo>
                    <a:pt x="60" y="87"/>
                  </a:moveTo>
                  <a:cubicBezTo>
                    <a:pt x="49" y="87"/>
                    <a:pt x="40" y="78"/>
                    <a:pt x="40" y="68"/>
                  </a:cubicBezTo>
                  <a:cubicBezTo>
                    <a:pt x="40" y="58"/>
                    <a:pt x="49" y="50"/>
                    <a:pt x="60" y="50"/>
                  </a:cubicBezTo>
                  <a:cubicBezTo>
                    <a:pt x="71" y="50"/>
                    <a:pt x="80" y="58"/>
                    <a:pt x="80" y="68"/>
                  </a:cubicBezTo>
                  <a:cubicBezTo>
                    <a:pt x="80" y="78"/>
                    <a:pt x="71" y="87"/>
                    <a:pt x="60" y="87"/>
                  </a:cubicBezTo>
                  <a:close/>
                  <a:moveTo>
                    <a:pt x="106" y="87"/>
                  </a:moveTo>
                  <a:cubicBezTo>
                    <a:pt x="95" y="87"/>
                    <a:pt x="86" y="78"/>
                    <a:pt x="86" y="68"/>
                  </a:cubicBezTo>
                  <a:cubicBezTo>
                    <a:pt x="86" y="58"/>
                    <a:pt x="95" y="50"/>
                    <a:pt x="106" y="50"/>
                  </a:cubicBezTo>
                  <a:cubicBezTo>
                    <a:pt x="117" y="50"/>
                    <a:pt x="126" y="58"/>
                    <a:pt x="126" y="68"/>
                  </a:cubicBezTo>
                  <a:cubicBezTo>
                    <a:pt x="126" y="78"/>
                    <a:pt x="117" y="87"/>
                    <a:pt x="106" y="87"/>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3" name="Oval 105"/>
            <p:cNvSpPr/>
            <p:nvPr/>
          </p:nvSpPr>
          <p:spPr>
            <a:xfrm>
              <a:off x="5692739" y="2218169"/>
              <a:ext cx="821298" cy="8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4" name="Freeform 12"/>
            <p:cNvSpPr>
              <a:spLocks noEditPoints="1"/>
            </p:cNvSpPr>
            <p:nvPr/>
          </p:nvSpPr>
          <p:spPr bwMode="auto">
            <a:xfrm>
              <a:off x="5897724" y="2405057"/>
              <a:ext cx="463490" cy="397933"/>
            </a:xfrm>
            <a:custGeom>
              <a:avLst/>
              <a:gdLst>
                <a:gd name="T0" fmla="*/ 26 w 164"/>
                <a:gd name="T1" fmla="*/ 141 h 141"/>
                <a:gd name="T2" fmla="*/ 20 w 164"/>
                <a:gd name="T3" fmla="*/ 141 h 141"/>
                <a:gd name="T4" fmla="*/ 0 w 164"/>
                <a:gd name="T5" fmla="*/ 120 h 141"/>
                <a:gd name="T6" fmla="*/ 0 w 164"/>
                <a:gd name="T7" fmla="*/ 44 h 141"/>
                <a:gd name="T8" fmla="*/ 20 w 164"/>
                <a:gd name="T9" fmla="*/ 24 h 141"/>
                <a:gd name="T10" fmla="*/ 26 w 164"/>
                <a:gd name="T11" fmla="*/ 24 h 141"/>
                <a:gd name="T12" fmla="*/ 26 w 164"/>
                <a:gd name="T13" fmla="*/ 141 h 141"/>
                <a:gd name="T14" fmla="*/ 128 w 164"/>
                <a:gd name="T15" fmla="*/ 141 h 141"/>
                <a:gd name="T16" fmla="*/ 35 w 164"/>
                <a:gd name="T17" fmla="*/ 141 h 141"/>
                <a:gd name="T18" fmla="*/ 35 w 164"/>
                <a:gd name="T19" fmla="*/ 24 h 141"/>
                <a:gd name="T20" fmla="*/ 46 w 164"/>
                <a:gd name="T21" fmla="*/ 24 h 141"/>
                <a:gd name="T22" fmla="*/ 46 w 164"/>
                <a:gd name="T23" fmla="*/ 9 h 141"/>
                <a:gd name="T24" fmla="*/ 55 w 164"/>
                <a:gd name="T25" fmla="*/ 0 h 141"/>
                <a:gd name="T26" fmla="*/ 108 w 164"/>
                <a:gd name="T27" fmla="*/ 0 h 141"/>
                <a:gd name="T28" fmla="*/ 117 w 164"/>
                <a:gd name="T29" fmla="*/ 9 h 141"/>
                <a:gd name="T30" fmla="*/ 117 w 164"/>
                <a:gd name="T31" fmla="*/ 24 h 141"/>
                <a:gd name="T32" fmla="*/ 128 w 164"/>
                <a:gd name="T33" fmla="*/ 24 h 141"/>
                <a:gd name="T34" fmla="*/ 128 w 164"/>
                <a:gd name="T35" fmla="*/ 141 h 141"/>
                <a:gd name="T36" fmla="*/ 105 w 164"/>
                <a:gd name="T37" fmla="*/ 24 h 141"/>
                <a:gd name="T38" fmla="*/ 105 w 164"/>
                <a:gd name="T39" fmla="*/ 12 h 141"/>
                <a:gd name="T40" fmla="*/ 58 w 164"/>
                <a:gd name="T41" fmla="*/ 12 h 141"/>
                <a:gd name="T42" fmla="*/ 58 w 164"/>
                <a:gd name="T43" fmla="*/ 24 h 141"/>
                <a:gd name="T44" fmla="*/ 105 w 164"/>
                <a:gd name="T45" fmla="*/ 24 h 141"/>
                <a:gd name="T46" fmla="*/ 164 w 164"/>
                <a:gd name="T47" fmla="*/ 120 h 141"/>
                <a:gd name="T48" fmla="*/ 143 w 164"/>
                <a:gd name="T49" fmla="*/ 141 h 141"/>
                <a:gd name="T50" fmla="*/ 137 w 164"/>
                <a:gd name="T51" fmla="*/ 141 h 141"/>
                <a:gd name="T52" fmla="*/ 137 w 164"/>
                <a:gd name="T53" fmla="*/ 24 h 141"/>
                <a:gd name="T54" fmla="*/ 143 w 164"/>
                <a:gd name="T55" fmla="*/ 24 h 141"/>
                <a:gd name="T56" fmla="*/ 164 w 164"/>
                <a:gd name="T57" fmla="*/ 44 h 141"/>
                <a:gd name="T58" fmla="*/ 164 w 164"/>
                <a:gd name="T59"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41">
                  <a:moveTo>
                    <a:pt x="26" y="141"/>
                  </a:moveTo>
                  <a:cubicBezTo>
                    <a:pt x="20" y="141"/>
                    <a:pt x="20" y="141"/>
                    <a:pt x="20" y="141"/>
                  </a:cubicBezTo>
                  <a:cubicBezTo>
                    <a:pt x="9" y="141"/>
                    <a:pt x="0" y="131"/>
                    <a:pt x="0" y="120"/>
                  </a:cubicBezTo>
                  <a:cubicBezTo>
                    <a:pt x="0" y="44"/>
                    <a:pt x="0" y="44"/>
                    <a:pt x="0" y="44"/>
                  </a:cubicBezTo>
                  <a:cubicBezTo>
                    <a:pt x="0" y="33"/>
                    <a:pt x="9" y="24"/>
                    <a:pt x="20" y="24"/>
                  </a:cubicBezTo>
                  <a:cubicBezTo>
                    <a:pt x="26" y="24"/>
                    <a:pt x="26" y="24"/>
                    <a:pt x="26" y="24"/>
                  </a:cubicBezTo>
                  <a:lnTo>
                    <a:pt x="26" y="141"/>
                  </a:lnTo>
                  <a:close/>
                  <a:moveTo>
                    <a:pt x="128" y="141"/>
                  </a:moveTo>
                  <a:cubicBezTo>
                    <a:pt x="35" y="141"/>
                    <a:pt x="35" y="141"/>
                    <a:pt x="35" y="141"/>
                  </a:cubicBezTo>
                  <a:cubicBezTo>
                    <a:pt x="35" y="24"/>
                    <a:pt x="35" y="24"/>
                    <a:pt x="35" y="24"/>
                  </a:cubicBezTo>
                  <a:cubicBezTo>
                    <a:pt x="46" y="24"/>
                    <a:pt x="46" y="24"/>
                    <a:pt x="46" y="24"/>
                  </a:cubicBezTo>
                  <a:cubicBezTo>
                    <a:pt x="46" y="9"/>
                    <a:pt x="46" y="9"/>
                    <a:pt x="46" y="9"/>
                  </a:cubicBezTo>
                  <a:cubicBezTo>
                    <a:pt x="46" y="4"/>
                    <a:pt x="50" y="0"/>
                    <a:pt x="55" y="0"/>
                  </a:cubicBezTo>
                  <a:cubicBezTo>
                    <a:pt x="108" y="0"/>
                    <a:pt x="108" y="0"/>
                    <a:pt x="108" y="0"/>
                  </a:cubicBezTo>
                  <a:cubicBezTo>
                    <a:pt x="113" y="0"/>
                    <a:pt x="117" y="4"/>
                    <a:pt x="117" y="9"/>
                  </a:cubicBezTo>
                  <a:cubicBezTo>
                    <a:pt x="117" y="24"/>
                    <a:pt x="117" y="24"/>
                    <a:pt x="117" y="24"/>
                  </a:cubicBezTo>
                  <a:cubicBezTo>
                    <a:pt x="128" y="24"/>
                    <a:pt x="128" y="24"/>
                    <a:pt x="128" y="24"/>
                  </a:cubicBezTo>
                  <a:lnTo>
                    <a:pt x="128" y="141"/>
                  </a:lnTo>
                  <a:close/>
                  <a:moveTo>
                    <a:pt x="105" y="24"/>
                  </a:moveTo>
                  <a:cubicBezTo>
                    <a:pt x="105" y="12"/>
                    <a:pt x="105" y="12"/>
                    <a:pt x="105" y="12"/>
                  </a:cubicBezTo>
                  <a:cubicBezTo>
                    <a:pt x="58" y="12"/>
                    <a:pt x="58" y="12"/>
                    <a:pt x="58" y="12"/>
                  </a:cubicBezTo>
                  <a:cubicBezTo>
                    <a:pt x="58" y="24"/>
                    <a:pt x="58" y="24"/>
                    <a:pt x="58" y="24"/>
                  </a:cubicBezTo>
                  <a:lnTo>
                    <a:pt x="105" y="24"/>
                  </a:lnTo>
                  <a:close/>
                  <a:moveTo>
                    <a:pt x="164" y="120"/>
                  </a:moveTo>
                  <a:cubicBezTo>
                    <a:pt x="164" y="131"/>
                    <a:pt x="154" y="141"/>
                    <a:pt x="143" y="141"/>
                  </a:cubicBezTo>
                  <a:cubicBezTo>
                    <a:pt x="137" y="141"/>
                    <a:pt x="137" y="141"/>
                    <a:pt x="137" y="141"/>
                  </a:cubicBezTo>
                  <a:cubicBezTo>
                    <a:pt x="137" y="24"/>
                    <a:pt x="137" y="24"/>
                    <a:pt x="137" y="24"/>
                  </a:cubicBezTo>
                  <a:cubicBezTo>
                    <a:pt x="143" y="24"/>
                    <a:pt x="143" y="24"/>
                    <a:pt x="143" y="24"/>
                  </a:cubicBezTo>
                  <a:cubicBezTo>
                    <a:pt x="154" y="24"/>
                    <a:pt x="164" y="33"/>
                    <a:pt x="164" y="44"/>
                  </a:cubicBezTo>
                  <a:lnTo>
                    <a:pt x="164" y="120"/>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7" name="Oval 106"/>
            <p:cNvSpPr/>
            <p:nvPr/>
          </p:nvSpPr>
          <p:spPr>
            <a:xfrm>
              <a:off x="7787577" y="2218169"/>
              <a:ext cx="821298" cy="8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8" name="Freeform 14"/>
            <p:cNvSpPr>
              <a:spLocks noEditPoints="1"/>
            </p:cNvSpPr>
            <p:nvPr/>
          </p:nvSpPr>
          <p:spPr bwMode="auto">
            <a:xfrm>
              <a:off x="7955960" y="2455537"/>
              <a:ext cx="448675" cy="364067"/>
            </a:xfrm>
            <a:custGeom>
              <a:avLst/>
              <a:gdLst>
                <a:gd name="T0" fmla="*/ 159 w 159"/>
                <a:gd name="T1" fmla="*/ 100 h 129"/>
                <a:gd name="T2" fmla="*/ 147 w 159"/>
                <a:gd name="T3" fmla="*/ 105 h 129"/>
                <a:gd name="T4" fmla="*/ 123 w 159"/>
                <a:gd name="T5" fmla="*/ 129 h 129"/>
                <a:gd name="T6" fmla="*/ 100 w 159"/>
                <a:gd name="T7" fmla="*/ 105 h 129"/>
                <a:gd name="T8" fmla="*/ 65 w 159"/>
                <a:gd name="T9" fmla="*/ 105 h 129"/>
                <a:gd name="T10" fmla="*/ 41 w 159"/>
                <a:gd name="T11" fmla="*/ 129 h 129"/>
                <a:gd name="T12" fmla="*/ 18 w 159"/>
                <a:gd name="T13" fmla="*/ 105 h 129"/>
                <a:gd name="T14" fmla="*/ 12 w 159"/>
                <a:gd name="T15" fmla="*/ 105 h 129"/>
                <a:gd name="T16" fmla="*/ 0 w 159"/>
                <a:gd name="T17" fmla="*/ 100 h 129"/>
                <a:gd name="T18" fmla="*/ 6 w 159"/>
                <a:gd name="T19" fmla="*/ 94 h 129"/>
                <a:gd name="T20" fmla="*/ 6 w 159"/>
                <a:gd name="T21" fmla="*/ 64 h 129"/>
                <a:gd name="T22" fmla="*/ 10 w 159"/>
                <a:gd name="T23" fmla="*/ 46 h 129"/>
                <a:gd name="T24" fmla="*/ 29 w 159"/>
                <a:gd name="T25" fmla="*/ 28 h 129"/>
                <a:gd name="T26" fmla="*/ 39 w 159"/>
                <a:gd name="T27" fmla="*/ 23 h 129"/>
                <a:gd name="T28" fmla="*/ 53 w 159"/>
                <a:gd name="T29" fmla="*/ 23 h 129"/>
                <a:gd name="T30" fmla="*/ 53 w 159"/>
                <a:gd name="T31" fmla="*/ 6 h 129"/>
                <a:gd name="T32" fmla="*/ 59 w 159"/>
                <a:gd name="T33" fmla="*/ 0 h 129"/>
                <a:gd name="T34" fmla="*/ 153 w 159"/>
                <a:gd name="T35" fmla="*/ 0 h 129"/>
                <a:gd name="T36" fmla="*/ 159 w 159"/>
                <a:gd name="T37" fmla="*/ 6 h 129"/>
                <a:gd name="T38" fmla="*/ 159 w 159"/>
                <a:gd name="T39" fmla="*/ 100 h 129"/>
                <a:gd name="T40" fmla="*/ 53 w 159"/>
                <a:gd name="T41" fmla="*/ 59 h 129"/>
                <a:gd name="T42" fmla="*/ 53 w 159"/>
                <a:gd name="T43" fmla="*/ 35 h 129"/>
                <a:gd name="T44" fmla="*/ 39 w 159"/>
                <a:gd name="T45" fmla="*/ 35 h 129"/>
                <a:gd name="T46" fmla="*/ 37 w 159"/>
                <a:gd name="T47" fmla="*/ 36 h 129"/>
                <a:gd name="T48" fmla="*/ 19 w 159"/>
                <a:gd name="T49" fmla="*/ 54 h 129"/>
                <a:gd name="T50" fmla="*/ 18 w 159"/>
                <a:gd name="T51" fmla="*/ 56 h 129"/>
                <a:gd name="T52" fmla="*/ 18 w 159"/>
                <a:gd name="T53" fmla="*/ 59 h 129"/>
                <a:gd name="T54" fmla="*/ 53 w 159"/>
                <a:gd name="T55" fmla="*/ 59 h 129"/>
                <a:gd name="T56" fmla="*/ 41 w 159"/>
                <a:gd name="T57" fmla="*/ 94 h 129"/>
                <a:gd name="T58" fmla="*/ 30 w 159"/>
                <a:gd name="T59" fmla="*/ 105 h 129"/>
                <a:gd name="T60" fmla="*/ 41 w 159"/>
                <a:gd name="T61" fmla="*/ 117 h 129"/>
                <a:gd name="T62" fmla="*/ 53 w 159"/>
                <a:gd name="T63" fmla="*/ 105 h 129"/>
                <a:gd name="T64" fmla="*/ 41 w 159"/>
                <a:gd name="T65" fmla="*/ 94 h 129"/>
                <a:gd name="T66" fmla="*/ 123 w 159"/>
                <a:gd name="T67" fmla="*/ 94 h 129"/>
                <a:gd name="T68" fmla="*/ 112 w 159"/>
                <a:gd name="T69" fmla="*/ 105 h 129"/>
                <a:gd name="T70" fmla="*/ 123 w 159"/>
                <a:gd name="T71" fmla="*/ 117 h 129"/>
                <a:gd name="T72" fmla="*/ 135 w 159"/>
                <a:gd name="T73" fmla="*/ 105 h 129"/>
                <a:gd name="T74" fmla="*/ 123 w 159"/>
                <a:gd name="T75" fmla="*/ 9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29">
                  <a:moveTo>
                    <a:pt x="159" y="100"/>
                  </a:moveTo>
                  <a:cubicBezTo>
                    <a:pt x="159" y="106"/>
                    <a:pt x="151" y="105"/>
                    <a:pt x="147" y="105"/>
                  </a:cubicBezTo>
                  <a:cubicBezTo>
                    <a:pt x="147" y="118"/>
                    <a:pt x="136" y="129"/>
                    <a:pt x="123" y="129"/>
                  </a:cubicBezTo>
                  <a:cubicBezTo>
                    <a:pt x="111" y="129"/>
                    <a:pt x="100" y="118"/>
                    <a:pt x="100" y="105"/>
                  </a:cubicBezTo>
                  <a:cubicBezTo>
                    <a:pt x="65" y="105"/>
                    <a:pt x="65" y="105"/>
                    <a:pt x="65" y="105"/>
                  </a:cubicBezTo>
                  <a:cubicBezTo>
                    <a:pt x="65" y="118"/>
                    <a:pt x="54" y="129"/>
                    <a:pt x="41" y="129"/>
                  </a:cubicBezTo>
                  <a:cubicBezTo>
                    <a:pt x="29" y="129"/>
                    <a:pt x="18" y="118"/>
                    <a:pt x="18" y="105"/>
                  </a:cubicBezTo>
                  <a:cubicBezTo>
                    <a:pt x="12" y="105"/>
                    <a:pt x="12" y="105"/>
                    <a:pt x="12" y="105"/>
                  </a:cubicBezTo>
                  <a:cubicBezTo>
                    <a:pt x="8" y="105"/>
                    <a:pt x="0" y="106"/>
                    <a:pt x="0" y="100"/>
                  </a:cubicBezTo>
                  <a:cubicBezTo>
                    <a:pt x="0" y="96"/>
                    <a:pt x="3" y="94"/>
                    <a:pt x="6" y="94"/>
                  </a:cubicBezTo>
                  <a:cubicBezTo>
                    <a:pt x="6" y="64"/>
                    <a:pt x="6" y="64"/>
                    <a:pt x="6" y="64"/>
                  </a:cubicBezTo>
                  <a:cubicBezTo>
                    <a:pt x="6" y="58"/>
                    <a:pt x="5" y="51"/>
                    <a:pt x="10" y="46"/>
                  </a:cubicBezTo>
                  <a:cubicBezTo>
                    <a:pt x="29" y="28"/>
                    <a:pt x="29" y="28"/>
                    <a:pt x="29" y="28"/>
                  </a:cubicBezTo>
                  <a:cubicBezTo>
                    <a:pt x="31" y="25"/>
                    <a:pt x="35" y="23"/>
                    <a:pt x="39" y="23"/>
                  </a:cubicBezTo>
                  <a:cubicBezTo>
                    <a:pt x="53" y="23"/>
                    <a:pt x="53" y="23"/>
                    <a:pt x="53" y="23"/>
                  </a:cubicBezTo>
                  <a:cubicBezTo>
                    <a:pt x="53" y="6"/>
                    <a:pt x="53" y="6"/>
                    <a:pt x="53" y="6"/>
                  </a:cubicBezTo>
                  <a:cubicBezTo>
                    <a:pt x="53" y="3"/>
                    <a:pt x="56" y="0"/>
                    <a:pt x="59" y="0"/>
                  </a:cubicBezTo>
                  <a:cubicBezTo>
                    <a:pt x="153" y="0"/>
                    <a:pt x="153" y="0"/>
                    <a:pt x="153" y="0"/>
                  </a:cubicBezTo>
                  <a:cubicBezTo>
                    <a:pt x="156" y="0"/>
                    <a:pt x="159" y="3"/>
                    <a:pt x="159" y="6"/>
                  </a:cubicBezTo>
                  <a:lnTo>
                    <a:pt x="159" y="100"/>
                  </a:lnTo>
                  <a:close/>
                  <a:moveTo>
                    <a:pt x="53" y="59"/>
                  </a:moveTo>
                  <a:cubicBezTo>
                    <a:pt x="53" y="35"/>
                    <a:pt x="53" y="35"/>
                    <a:pt x="53" y="35"/>
                  </a:cubicBezTo>
                  <a:cubicBezTo>
                    <a:pt x="39" y="35"/>
                    <a:pt x="39" y="35"/>
                    <a:pt x="39" y="35"/>
                  </a:cubicBezTo>
                  <a:cubicBezTo>
                    <a:pt x="38" y="35"/>
                    <a:pt x="37" y="36"/>
                    <a:pt x="37" y="36"/>
                  </a:cubicBezTo>
                  <a:cubicBezTo>
                    <a:pt x="19" y="54"/>
                    <a:pt x="19" y="54"/>
                    <a:pt x="19" y="54"/>
                  </a:cubicBezTo>
                  <a:cubicBezTo>
                    <a:pt x="19" y="54"/>
                    <a:pt x="18" y="55"/>
                    <a:pt x="18" y="56"/>
                  </a:cubicBezTo>
                  <a:cubicBezTo>
                    <a:pt x="18" y="59"/>
                    <a:pt x="18" y="59"/>
                    <a:pt x="18" y="59"/>
                  </a:cubicBezTo>
                  <a:lnTo>
                    <a:pt x="53" y="59"/>
                  </a:lnTo>
                  <a:close/>
                  <a:moveTo>
                    <a:pt x="41" y="94"/>
                  </a:moveTo>
                  <a:cubicBezTo>
                    <a:pt x="35" y="94"/>
                    <a:pt x="30" y="99"/>
                    <a:pt x="30" y="105"/>
                  </a:cubicBezTo>
                  <a:cubicBezTo>
                    <a:pt x="30" y="112"/>
                    <a:pt x="35" y="117"/>
                    <a:pt x="41" y="117"/>
                  </a:cubicBezTo>
                  <a:cubicBezTo>
                    <a:pt x="48" y="117"/>
                    <a:pt x="53" y="112"/>
                    <a:pt x="53" y="105"/>
                  </a:cubicBezTo>
                  <a:cubicBezTo>
                    <a:pt x="53" y="99"/>
                    <a:pt x="48" y="94"/>
                    <a:pt x="41" y="94"/>
                  </a:cubicBezTo>
                  <a:close/>
                  <a:moveTo>
                    <a:pt x="123" y="94"/>
                  </a:moveTo>
                  <a:cubicBezTo>
                    <a:pt x="117" y="94"/>
                    <a:pt x="112" y="99"/>
                    <a:pt x="112" y="105"/>
                  </a:cubicBezTo>
                  <a:cubicBezTo>
                    <a:pt x="112" y="112"/>
                    <a:pt x="117" y="117"/>
                    <a:pt x="123" y="117"/>
                  </a:cubicBezTo>
                  <a:cubicBezTo>
                    <a:pt x="130" y="117"/>
                    <a:pt x="135" y="112"/>
                    <a:pt x="135" y="105"/>
                  </a:cubicBezTo>
                  <a:cubicBezTo>
                    <a:pt x="135" y="99"/>
                    <a:pt x="130" y="94"/>
                    <a:pt x="123" y="94"/>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1" name="TextBox 13"/>
            <p:cNvSpPr txBox="1"/>
            <p:nvPr/>
          </p:nvSpPr>
          <p:spPr>
            <a:xfrm>
              <a:off x="1842428"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2" name="TextBox 13"/>
            <p:cNvSpPr txBox="1"/>
            <p:nvPr/>
          </p:nvSpPr>
          <p:spPr>
            <a:xfrm>
              <a:off x="2468804"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3" name="TextBox 13"/>
            <p:cNvSpPr txBox="1"/>
            <p:nvPr/>
          </p:nvSpPr>
          <p:spPr>
            <a:xfrm>
              <a:off x="4431894" y="2261574"/>
              <a:ext cx="1308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4" name="TextBox 13"/>
            <p:cNvSpPr txBox="1"/>
            <p:nvPr/>
          </p:nvSpPr>
          <p:spPr>
            <a:xfrm>
              <a:off x="4524283"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5" name="TextBox 13"/>
            <p:cNvSpPr txBox="1"/>
            <p:nvPr/>
          </p:nvSpPr>
          <p:spPr>
            <a:xfrm>
              <a:off x="5968483"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6" name="TextBox 13"/>
            <p:cNvSpPr txBox="1"/>
            <p:nvPr/>
          </p:nvSpPr>
          <p:spPr>
            <a:xfrm>
              <a:off x="6594859"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7" name="TextBox 13"/>
            <p:cNvSpPr txBox="1"/>
            <p:nvPr/>
          </p:nvSpPr>
          <p:spPr>
            <a:xfrm>
              <a:off x="8058689" y="2261574"/>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8" name="TextBox 13"/>
            <p:cNvSpPr txBox="1"/>
            <p:nvPr/>
          </p:nvSpPr>
          <p:spPr>
            <a:xfrm>
              <a:off x="8685065" y="2565206"/>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 name="组合 2"/>
          <p:cNvGrpSpPr/>
          <p:nvPr/>
        </p:nvGrpSpPr>
        <p:grpSpPr>
          <a:xfrm>
            <a:off x="1571635" y="4469983"/>
            <a:ext cx="9079151" cy="1042296"/>
            <a:chOff x="1570840" y="4469983"/>
            <a:chExt cx="9079151" cy="1042296"/>
          </a:xfrm>
        </p:grpSpPr>
        <p:cxnSp>
          <p:nvCxnSpPr>
            <p:cNvPr id="12" name="Elbow Connector 91"/>
            <p:cNvCxnSpPr/>
            <p:nvPr/>
          </p:nvCxnSpPr>
          <p:spPr>
            <a:xfrm rot="5400000" flipH="1" flipV="1">
              <a:off x="3016359" y="35347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3" name="Elbow Connector 92"/>
            <p:cNvCxnSpPr/>
            <p:nvPr/>
          </p:nvCxnSpPr>
          <p:spPr>
            <a:xfrm rot="16200000" flipH="1">
              <a:off x="5077820" y="4363576"/>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14" name="Elbow Connector 93"/>
            <p:cNvCxnSpPr/>
            <p:nvPr/>
          </p:nvCxnSpPr>
          <p:spPr>
            <a:xfrm rot="5400000" flipH="1" flipV="1">
              <a:off x="7147565" y="35347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20" name="Elbow Connector 99"/>
            <p:cNvCxnSpPr/>
            <p:nvPr/>
          </p:nvCxnSpPr>
          <p:spPr>
            <a:xfrm rot="16200000" flipH="1">
              <a:off x="9213774" y="4363577"/>
              <a:ext cx="16565" cy="2069742"/>
            </a:xfrm>
            <a:prstGeom prst="bentConnector3">
              <a:avLst>
                <a:gd name="adj1" fmla="val 1800000"/>
              </a:avLst>
            </a:prstGeom>
            <a:ln w="9525">
              <a:solidFill>
                <a:srgbClr val="ADBACA"/>
              </a:solidFill>
            </a:ln>
          </p:spPr>
          <p:style>
            <a:lnRef idx="1">
              <a:schemeClr val="accent1"/>
            </a:lnRef>
            <a:fillRef idx="0">
              <a:schemeClr val="accent1"/>
            </a:fillRef>
            <a:effectRef idx="0">
              <a:schemeClr val="accent1"/>
            </a:effectRef>
            <a:fontRef idx="minor">
              <a:schemeClr val="tx1"/>
            </a:fontRef>
          </p:style>
        </p:cxnSp>
        <p:sp>
          <p:nvSpPr>
            <p:cNvPr id="23" name="Oval 102"/>
            <p:cNvSpPr/>
            <p:nvPr/>
          </p:nvSpPr>
          <p:spPr>
            <a:xfrm>
              <a:off x="5692739" y="4580430"/>
              <a:ext cx="821298" cy="8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Freeform 7"/>
            <p:cNvSpPr>
              <a:spLocks noEditPoints="1"/>
            </p:cNvSpPr>
            <p:nvPr/>
          </p:nvSpPr>
          <p:spPr bwMode="auto">
            <a:xfrm>
              <a:off x="5901445" y="4803154"/>
              <a:ext cx="395765" cy="397933"/>
            </a:xfrm>
            <a:custGeom>
              <a:avLst/>
              <a:gdLst>
                <a:gd name="T0" fmla="*/ 140 w 140"/>
                <a:gd name="T1" fmla="*/ 81 h 141"/>
                <a:gd name="T2" fmla="*/ 138 w 140"/>
                <a:gd name="T3" fmla="*/ 84 h 141"/>
                <a:gd name="T4" fmla="*/ 121 w 140"/>
                <a:gd name="T5" fmla="*/ 87 h 141"/>
                <a:gd name="T6" fmla="*/ 117 w 140"/>
                <a:gd name="T7" fmla="*/ 95 h 141"/>
                <a:gd name="T8" fmla="*/ 127 w 140"/>
                <a:gd name="T9" fmla="*/ 108 h 141"/>
                <a:gd name="T10" fmla="*/ 128 w 140"/>
                <a:gd name="T11" fmla="*/ 110 h 141"/>
                <a:gd name="T12" fmla="*/ 127 w 140"/>
                <a:gd name="T13" fmla="*/ 112 h 141"/>
                <a:gd name="T14" fmla="*/ 109 w 140"/>
                <a:gd name="T15" fmla="*/ 128 h 141"/>
                <a:gd name="T16" fmla="*/ 107 w 140"/>
                <a:gd name="T17" fmla="*/ 128 h 141"/>
                <a:gd name="T18" fmla="*/ 94 w 140"/>
                <a:gd name="T19" fmla="*/ 118 h 141"/>
                <a:gd name="T20" fmla="*/ 86 w 140"/>
                <a:gd name="T21" fmla="*/ 121 h 141"/>
                <a:gd name="T22" fmla="*/ 83 w 140"/>
                <a:gd name="T23" fmla="*/ 138 h 141"/>
                <a:gd name="T24" fmla="*/ 80 w 140"/>
                <a:gd name="T25" fmla="*/ 141 h 141"/>
                <a:gd name="T26" fmla="*/ 60 w 140"/>
                <a:gd name="T27" fmla="*/ 141 h 141"/>
                <a:gd name="T28" fmla="*/ 57 w 140"/>
                <a:gd name="T29" fmla="*/ 138 h 141"/>
                <a:gd name="T30" fmla="*/ 54 w 140"/>
                <a:gd name="T31" fmla="*/ 121 h 141"/>
                <a:gd name="T32" fmla="*/ 46 w 140"/>
                <a:gd name="T33" fmla="*/ 118 h 141"/>
                <a:gd name="T34" fmla="*/ 33 w 140"/>
                <a:gd name="T35" fmla="*/ 128 h 141"/>
                <a:gd name="T36" fmla="*/ 31 w 140"/>
                <a:gd name="T37" fmla="*/ 128 h 141"/>
                <a:gd name="T38" fmla="*/ 28 w 140"/>
                <a:gd name="T39" fmla="*/ 127 h 141"/>
                <a:gd name="T40" fmla="*/ 13 w 140"/>
                <a:gd name="T41" fmla="*/ 112 h 141"/>
                <a:gd name="T42" fmla="*/ 13 w 140"/>
                <a:gd name="T43" fmla="*/ 110 h 141"/>
                <a:gd name="T44" fmla="*/ 13 w 140"/>
                <a:gd name="T45" fmla="*/ 108 h 141"/>
                <a:gd name="T46" fmla="*/ 23 w 140"/>
                <a:gd name="T47" fmla="*/ 95 h 141"/>
                <a:gd name="T48" fmla="*/ 19 w 140"/>
                <a:gd name="T49" fmla="*/ 86 h 141"/>
                <a:gd name="T50" fmla="*/ 2 w 140"/>
                <a:gd name="T51" fmla="*/ 84 h 141"/>
                <a:gd name="T52" fmla="*/ 0 w 140"/>
                <a:gd name="T53" fmla="*/ 80 h 141"/>
                <a:gd name="T54" fmla="*/ 0 w 140"/>
                <a:gd name="T55" fmla="*/ 60 h 141"/>
                <a:gd name="T56" fmla="*/ 2 w 140"/>
                <a:gd name="T57" fmla="*/ 57 h 141"/>
                <a:gd name="T58" fmla="*/ 19 w 140"/>
                <a:gd name="T59" fmla="*/ 54 h 141"/>
                <a:gd name="T60" fmla="*/ 23 w 140"/>
                <a:gd name="T61" fmla="*/ 46 h 141"/>
                <a:gd name="T62" fmla="*/ 13 w 140"/>
                <a:gd name="T63" fmla="*/ 33 h 141"/>
                <a:gd name="T64" fmla="*/ 12 w 140"/>
                <a:gd name="T65" fmla="*/ 31 h 141"/>
                <a:gd name="T66" fmla="*/ 13 w 140"/>
                <a:gd name="T67" fmla="*/ 29 h 141"/>
                <a:gd name="T68" fmla="*/ 31 w 140"/>
                <a:gd name="T69" fmla="*/ 12 h 141"/>
                <a:gd name="T70" fmla="*/ 33 w 140"/>
                <a:gd name="T71" fmla="*/ 13 h 141"/>
                <a:gd name="T72" fmla="*/ 46 w 140"/>
                <a:gd name="T73" fmla="*/ 23 h 141"/>
                <a:gd name="T74" fmla="*/ 54 w 140"/>
                <a:gd name="T75" fmla="*/ 20 h 141"/>
                <a:gd name="T76" fmla="*/ 57 w 140"/>
                <a:gd name="T77" fmla="*/ 3 h 141"/>
                <a:gd name="T78" fmla="*/ 60 w 140"/>
                <a:gd name="T79" fmla="*/ 0 h 141"/>
                <a:gd name="T80" fmla="*/ 80 w 140"/>
                <a:gd name="T81" fmla="*/ 0 h 141"/>
                <a:gd name="T82" fmla="*/ 83 w 140"/>
                <a:gd name="T83" fmla="*/ 3 h 141"/>
                <a:gd name="T84" fmla="*/ 86 w 140"/>
                <a:gd name="T85" fmla="*/ 20 h 141"/>
                <a:gd name="T86" fmla="*/ 94 w 140"/>
                <a:gd name="T87" fmla="*/ 23 h 141"/>
                <a:gd name="T88" fmla="*/ 107 w 140"/>
                <a:gd name="T89" fmla="*/ 13 h 141"/>
                <a:gd name="T90" fmla="*/ 109 w 140"/>
                <a:gd name="T91" fmla="*/ 12 h 141"/>
                <a:gd name="T92" fmla="*/ 112 w 140"/>
                <a:gd name="T93" fmla="*/ 13 h 141"/>
                <a:gd name="T94" fmla="*/ 127 w 140"/>
                <a:gd name="T95" fmla="*/ 29 h 141"/>
                <a:gd name="T96" fmla="*/ 127 w 140"/>
                <a:gd name="T97" fmla="*/ 31 h 141"/>
                <a:gd name="T98" fmla="*/ 127 w 140"/>
                <a:gd name="T99" fmla="*/ 33 h 141"/>
                <a:gd name="T100" fmla="*/ 117 w 140"/>
                <a:gd name="T101" fmla="*/ 46 h 141"/>
                <a:gd name="T102" fmla="*/ 121 w 140"/>
                <a:gd name="T103" fmla="*/ 55 h 141"/>
                <a:gd name="T104" fmla="*/ 138 w 140"/>
                <a:gd name="T105" fmla="*/ 57 h 141"/>
                <a:gd name="T106" fmla="*/ 140 w 140"/>
                <a:gd name="T107" fmla="*/ 60 h 141"/>
                <a:gd name="T108" fmla="*/ 140 w 140"/>
                <a:gd name="T109" fmla="*/ 81 h 141"/>
                <a:gd name="T110" fmla="*/ 70 w 140"/>
                <a:gd name="T111" fmla="*/ 47 h 141"/>
                <a:gd name="T112" fmla="*/ 47 w 140"/>
                <a:gd name="T113" fmla="*/ 70 h 141"/>
                <a:gd name="T114" fmla="*/ 70 w 140"/>
                <a:gd name="T115" fmla="*/ 94 h 141"/>
                <a:gd name="T116" fmla="*/ 93 w 140"/>
                <a:gd name="T117" fmla="*/ 70 h 141"/>
                <a:gd name="T118" fmla="*/ 70 w 140"/>
                <a:gd name="T119"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41">
                  <a:moveTo>
                    <a:pt x="140" y="81"/>
                  </a:moveTo>
                  <a:cubicBezTo>
                    <a:pt x="140" y="82"/>
                    <a:pt x="139" y="84"/>
                    <a:pt x="138" y="84"/>
                  </a:cubicBezTo>
                  <a:cubicBezTo>
                    <a:pt x="121" y="87"/>
                    <a:pt x="121" y="87"/>
                    <a:pt x="121" y="87"/>
                  </a:cubicBezTo>
                  <a:cubicBezTo>
                    <a:pt x="120" y="90"/>
                    <a:pt x="119" y="92"/>
                    <a:pt x="117" y="95"/>
                  </a:cubicBezTo>
                  <a:cubicBezTo>
                    <a:pt x="120" y="99"/>
                    <a:pt x="124" y="103"/>
                    <a:pt x="127" y="108"/>
                  </a:cubicBezTo>
                  <a:cubicBezTo>
                    <a:pt x="128" y="108"/>
                    <a:pt x="128" y="109"/>
                    <a:pt x="128" y="110"/>
                  </a:cubicBezTo>
                  <a:cubicBezTo>
                    <a:pt x="128" y="111"/>
                    <a:pt x="128" y="111"/>
                    <a:pt x="127" y="112"/>
                  </a:cubicBezTo>
                  <a:cubicBezTo>
                    <a:pt x="125" y="115"/>
                    <a:pt x="113" y="128"/>
                    <a:pt x="109" y="128"/>
                  </a:cubicBezTo>
                  <a:cubicBezTo>
                    <a:pt x="109" y="128"/>
                    <a:pt x="108" y="128"/>
                    <a:pt x="107" y="128"/>
                  </a:cubicBezTo>
                  <a:cubicBezTo>
                    <a:pt x="94" y="118"/>
                    <a:pt x="94" y="118"/>
                    <a:pt x="94" y="118"/>
                  </a:cubicBezTo>
                  <a:cubicBezTo>
                    <a:pt x="92" y="119"/>
                    <a:pt x="89" y="120"/>
                    <a:pt x="86" y="121"/>
                  </a:cubicBezTo>
                  <a:cubicBezTo>
                    <a:pt x="85" y="127"/>
                    <a:pt x="85" y="133"/>
                    <a:pt x="83" y="138"/>
                  </a:cubicBezTo>
                  <a:cubicBezTo>
                    <a:pt x="83" y="140"/>
                    <a:pt x="82" y="141"/>
                    <a:pt x="80" y="141"/>
                  </a:cubicBezTo>
                  <a:cubicBezTo>
                    <a:pt x="60" y="141"/>
                    <a:pt x="60" y="141"/>
                    <a:pt x="60" y="141"/>
                  </a:cubicBezTo>
                  <a:cubicBezTo>
                    <a:pt x="58" y="141"/>
                    <a:pt x="57" y="140"/>
                    <a:pt x="57" y="138"/>
                  </a:cubicBezTo>
                  <a:cubicBezTo>
                    <a:pt x="54" y="121"/>
                    <a:pt x="54" y="121"/>
                    <a:pt x="54" y="121"/>
                  </a:cubicBezTo>
                  <a:cubicBezTo>
                    <a:pt x="51" y="120"/>
                    <a:pt x="48" y="119"/>
                    <a:pt x="46" y="118"/>
                  </a:cubicBezTo>
                  <a:cubicBezTo>
                    <a:pt x="33" y="128"/>
                    <a:pt x="33" y="128"/>
                    <a:pt x="33" y="128"/>
                  </a:cubicBezTo>
                  <a:cubicBezTo>
                    <a:pt x="32" y="128"/>
                    <a:pt x="31" y="128"/>
                    <a:pt x="31" y="128"/>
                  </a:cubicBezTo>
                  <a:cubicBezTo>
                    <a:pt x="30" y="128"/>
                    <a:pt x="29" y="128"/>
                    <a:pt x="28" y="127"/>
                  </a:cubicBezTo>
                  <a:cubicBezTo>
                    <a:pt x="23" y="123"/>
                    <a:pt x="17" y="117"/>
                    <a:pt x="13" y="112"/>
                  </a:cubicBezTo>
                  <a:cubicBezTo>
                    <a:pt x="13" y="111"/>
                    <a:pt x="13" y="111"/>
                    <a:pt x="13" y="110"/>
                  </a:cubicBezTo>
                  <a:cubicBezTo>
                    <a:pt x="13" y="109"/>
                    <a:pt x="13" y="108"/>
                    <a:pt x="13" y="108"/>
                  </a:cubicBezTo>
                  <a:cubicBezTo>
                    <a:pt x="16" y="104"/>
                    <a:pt x="20" y="100"/>
                    <a:pt x="23" y="95"/>
                  </a:cubicBezTo>
                  <a:cubicBezTo>
                    <a:pt x="21" y="92"/>
                    <a:pt x="20" y="89"/>
                    <a:pt x="19" y="86"/>
                  </a:cubicBezTo>
                  <a:cubicBezTo>
                    <a:pt x="2" y="84"/>
                    <a:pt x="2" y="84"/>
                    <a:pt x="2" y="84"/>
                  </a:cubicBezTo>
                  <a:cubicBezTo>
                    <a:pt x="1" y="83"/>
                    <a:pt x="0" y="82"/>
                    <a:pt x="0" y="80"/>
                  </a:cubicBezTo>
                  <a:cubicBezTo>
                    <a:pt x="0" y="60"/>
                    <a:pt x="0" y="60"/>
                    <a:pt x="0" y="60"/>
                  </a:cubicBezTo>
                  <a:cubicBezTo>
                    <a:pt x="0" y="59"/>
                    <a:pt x="1" y="57"/>
                    <a:pt x="2" y="57"/>
                  </a:cubicBezTo>
                  <a:cubicBezTo>
                    <a:pt x="19" y="54"/>
                    <a:pt x="19" y="54"/>
                    <a:pt x="19" y="54"/>
                  </a:cubicBezTo>
                  <a:cubicBezTo>
                    <a:pt x="20" y="51"/>
                    <a:pt x="21" y="49"/>
                    <a:pt x="23" y="46"/>
                  </a:cubicBezTo>
                  <a:cubicBezTo>
                    <a:pt x="20" y="41"/>
                    <a:pt x="16" y="37"/>
                    <a:pt x="13" y="33"/>
                  </a:cubicBezTo>
                  <a:cubicBezTo>
                    <a:pt x="12" y="33"/>
                    <a:pt x="12" y="32"/>
                    <a:pt x="12" y="31"/>
                  </a:cubicBezTo>
                  <a:cubicBezTo>
                    <a:pt x="12" y="30"/>
                    <a:pt x="12" y="30"/>
                    <a:pt x="13" y="29"/>
                  </a:cubicBezTo>
                  <a:cubicBezTo>
                    <a:pt x="15" y="26"/>
                    <a:pt x="27" y="12"/>
                    <a:pt x="31" y="12"/>
                  </a:cubicBezTo>
                  <a:cubicBezTo>
                    <a:pt x="31" y="12"/>
                    <a:pt x="32" y="13"/>
                    <a:pt x="33" y="13"/>
                  </a:cubicBezTo>
                  <a:cubicBezTo>
                    <a:pt x="46" y="23"/>
                    <a:pt x="46" y="23"/>
                    <a:pt x="46" y="23"/>
                  </a:cubicBezTo>
                  <a:cubicBezTo>
                    <a:pt x="48" y="22"/>
                    <a:pt x="51" y="21"/>
                    <a:pt x="54" y="20"/>
                  </a:cubicBezTo>
                  <a:cubicBezTo>
                    <a:pt x="55" y="14"/>
                    <a:pt x="55" y="8"/>
                    <a:pt x="57" y="3"/>
                  </a:cubicBezTo>
                  <a:cubicBezTo>
                    <a:pt x="57" y="1"/>
                    <a:pt x="58" y="0"/>
                    <a:pt x="60" y="0"/>
                  </a:cubicBezTo>
                  <a:cubicBezTo>
                    <a:pt x="80" y="0"/>
                    <a:pt x="80" y="0"/>
                    <a:pt x="80" y="0"/>
                  </a:cubicBezTo>
                  <a:cubicBezTo>
                    <a:pt x="82" y="0"/>
                    <a:pt x="83" y="1"/>
                    <a:pt x="83" y="3"/>
                  </a:cubicBezTo>
                  <a:cubicBezTo>
                    <a:pt x="86" y="20"/>
                    <a:pt x="86" y="20"/>
                    <a:pt x="86" y="20"/>
                  </a:cubicBezTo>
                  <a:cubicBezTo>
                    <a:pt x="89" y="21"/>
                    <a:pt x="92" y="22"/>
                    <a:pt x="94" y="23"/>
                  </a:cubicBezTo>
                  <a:cubicBezTo>
                    <a:pt x="107" y="13"/>
                    <a:pt x="107" y="13"/>
                    <a:pt x="107" y="13"/>
                  </a:cubicBezTo>
                  <a:cubicBezTo>
                    <a:pt x="108" y="13"/>
                    <a:pt x="109" y="12"/>
                    <a:pt x="109" y="12"/>
                  </a:cubicBezTo>
                  <a:cubicBezTo>
                    <a:pt x="110" y="12"/>
                    <a:pt x="111" y="13"/>
                    <a:pt x="112" y="13"/>
                  </a:cubicBezTo>
                  <a:cubicBezTo>
                    <a:pt x="117" y="18"/>
                    <a:pt x="123" y="24"/>
                    <a:pt x="127" y="29"/>
                  </a:cubicBezTo>
                  <a:cubicBezTo>
                    <a:pt x="127" y="30"/>
                    <a:pt x="127" y="30"/>
                    <a:pt x="127" y="31"/>
                  </a:cubicBezTo>
                  <a:cubicBezTo>
                    <a:pt x="127" y="32"/>
                    <a:pt x="127" y="32"/>
                    <a:pt x="127" y="33"/>
                  </a:cubicBezTo>
                  <a:cubicBezTo>
                    <a:pt x="124" y="37"/>
                    <a:pt x="120" y="41"/>
                    <a:pt x="117" y="46"/>
                  </a:cubicBezTo>
                  <a:cubicBezTo>
                    <a:pt x="119" y="49"/>
                    <a:pt x="120" y="52"/>
                    <a:pt x="121" y="55"/>
                  </a:cubicBezTo>
                  <a:cubicBezTo>
                    <a:pt x="138" y="57"/>
                    <a:pt x="138" y="57"/>
                    <a:pt x="138" y="57"/>
                  </a:cubicBezTo>
                  <a:cubicBezTo>
                    <a:pt x="139" y="57"/>
                    <a:pt x="140" y="59"/>
                    <a:pt x="140" y="60"/>
                  </a:cubicBezTo>
                  <a:lnTo>
                    <a:pt x="140" y="81"/>
                  </a:lnTo>
                  <a:close/>
                  <a:moveTo>
                    <a:pt x="70" y="47"/>
                  </a:moveTo>
                  <a:cubicBezTo>
                    <a:pt x="57" y="47"/>
                    <a:pt x="47" y="58"/>
                    <a:pt x="47" y="70"/>
                  </a:cubicBezTo>
                  <a:cubicBezTo>
                    <a:pt x="47" y="83"/>
                    <a:pt x="57" y="94"/>
                    <a:pt x="70" y="94"/>
                  </a:cubicBezTo>
                  <a:cubicBezTo>
                    <a:pt x="83" y="94"/>
                    <a:pt x="93" y="83"/>
                    <a:pt x="93" y="70"/>
                  </a:cubicBezTo>
                  <a:cubicBezTo>
                    <a:pt x="93" y="58"/>
                    <a:pt x="83" y="47"/>
                    <a:pt x="70" y="47"/>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Oval 103"/>
            <p:cNvSpPr/>
            <p:nvPr/>
          </p:nvSpPr>
          <p:spPr>
            <a:xfrm>
              <a:off x="7787577" y="4580430"/>
              <a:ext cx="821298" cy="8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Freeform 8"/>
            <p:cNvSpPr>
              <a:spLocks noEditPoints="1"/>
            </p:cNvSpPr>
            <p:nvPr/>
          </p:nvSpPr>
          <p:spPr bwMode="auto">
            <a:xfrm>
              <a:off x="7955960" y="4725368"/>
              <a:ext cx="497352" cy="463550"/>
            </a:xfrm>
            <a:custGeom>
              <a:avLst/>
              <a:gdLst>
                <a:gd name="T0" fmla="*/ 176 w 176"/>
                <a:gd name="T1" fmla="*/ 36 h 164"/>
                <a:gd name="T2" fmla="*/ 176 w 176"/>
                <a:gd name="T3" fmla="*/ 47 h 164"/>
                <a:gd name="T4" fmla="*/ 164 w 176"/>
                <a:gd name="T5" fmla="*/ 47 h 164"/>
                <a:gd name="T6" fmla="*/ 158 w 176"/>
                <a:gd name="T7" fmla="*/ 53 h 164"/>
                <a:gd name="T8" fmla="*/ 18 w 176"/>
                <a:gd name="T9" fmla="*/ 53 h 164"/>
                <a:gd name="T10" fmla="*/ 12 w 176"/>
                <a:gd name="T11" fmla="*/ 47 h 164"/>
                <a:gd name="T12" fmla="*/ 0 w 176"/>
                <a:gd name="T13" fmla="*/ 47 h 164"/>
                <a:gd name="T14" fmla="*/ 0 w 176"/>
                <a:gd name="T15" fmla="*/ 36 h 164"/>
                <a:gd name="T16" fmla="*/ 88 w 176"/>
                <a:gd name="T17" fmla="*/ 0 h 164"/>
                <a:gd name="T18" fmla="*/ 176 w 176"/>
                <a:gd name="T19" fmla="*/ 36 h 164"/>
                <a:gd name="T20" fmla="*/ 176 w 176"/>
                <a:gd name="T21" fmla="*/ 153 h 164"/>
                <a:gd name="T22" fmla="*/ 176 w 176"/>
                <a:gd name="T23" fmla="*/ 164 h 164"/>
                <a:gd name="T24" fmla="*/ 0 w 176"/>
                <a:gd name="T25" fmla="*/ 164 h 164"/>
                <a:gd name="T26" fmla="*/ 0 w 176"/>
                <a:gd name="T27" fmla="*/ 153 h 164"/>
                <a:gd name="T28" fmla="*/ 7 w 176"/>
                <a:gd name="T29" fmla="*/ 147 h 164"/>
                <a:gd name="T30" fmla="*/ 170 w 176"/>
                <a:gd name="T31" fmla="*/ 147 h 164"/>
                <a:gd name="T32" fmla="*/ 176 w 176"/>
                <a:gd name="T33" fmla="*/ 153 h 164"/>
                <a:gd name="T34" fmla="*/ 47 w 176"/>
                <a:gd name="T35" fmla="*/ 59 h 164"/>
                <a:gd name="T36" fmla="*/ 47 w 176"/>
                <a:gd name="T37" fmla="*/ 129 h 164"/>
                <a:gd name="T38" fmla="*/ 59 w 176"/>
                <a:gd name="T39" fmla="*/ 129 h 164"/>
                <a:gd name="T40" fmla="*/ 59 w 176"/>
                <a:gd name="T41" fmla="*/ 59 h 164"/>
                <a:gd name="T42" fmla="*/ 82 w 176"/>
                <a:gd name="T43" fmla="*/ 59 h 164"/>
                <a:gd name="T44" fmla="*/ 82 w 176"/>
                <a:gd name="T45" fmla="*/ 129 h 164"/>
                <a:gd name="T46" fmla="*/ 94 w 176"/>
                <a:gd name="T47" fmla="*/ 129 h 164"/>
                <a:gd name="T48" fmla="*/ 94 w 176"/>
                <a:gd name="T49" fmla="*/ 59 h 164"/>
                <a:gd name="T50" fmla="*/ 117 w 176"/>
                <a:gd name="T51" fmla="*/ 59 h 164"/>
                <a:gd name="T52" fmla="*/ 117 w 176"/>
                <a:gd name="T53" fmla="*/ 129 h 164"/>
                <a:gd name="T54" fmla="*/ 129 w 176"/>
                <a:gd name="T55" fmla="*/ 129 h 164"/>
                <a:gd name="T56" fmla="*/ 129 w 176"/>
                <a:gd name="T57" fmla="*/ 59 h 164"/>
                <a:gd name="T58" fmla="*/ 153 w 176"/>
                <a:gd name="T59" fmla="*/ 59 h 164"/>
                <a:gd name="T60" fmla="*/ 153 w 176"/>
                <a:gd name="T61" fmla="*/ 129 h 164"/>
                <a:gd name="T62" fmla="*/ 158 w 176"/>
                <a:gd name="T63" fmla="*/ 129 h 164"/>
                <a:gd name="T64" fmla="*/ 164 w 176"/>
                <a:gd name="T65" fmla="*/ 135 h 164"/>
                <a:gd name="T66" fmla="*/ 164 w 176"/>
                <a:gd name="T67" fmla="*/ 141 h 164"/>
                <a:gd name="T68" fmla="*/ 12 w 176"/>
                <a:gd name="T69" fmla="*/ 141 h 164"/>
                <a:gd name="T70" fmla="*/ 12 w 176"/>
                <a:gd name="T71" fmla="*/ 135 h 164"/>
                <a:gd name="T72" fmla="*/ 18 w 176"/>
                <a:gd name="T73" fmla="*/ 129 h 164"/>
                <a:gd name="T74" fmla="*/ 24 w 176"/>
                <a:gd name="T75" fmla="*/ 129 h 164"/>
                <a:gd name="T76" fmla="*/ 24 w 176"/>
                <a:gd name="T77" fmla="*/ 59 h 164"/>
                <a:gd name="T78" fmla="*/ 47 w 176"/>
                <a:gd name="T79" fmla="*/ 5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4">
                  <a:moveTo>
                    <a:pt x="176" y="36"/>
                  </a:moveTo>
                  <a:cubicBezTo>
                    <a:pt x="176" y="47"/>
                    <a:pt x="176" y="47"/>
                    <a:pt x="176" y="47"/>
                  </a:cubicBezTo>
                  <a:cubicBezTo>
                    <a:pt x="164" y="47"/>
                    <a:pt x="164" y="47"/>
                    <a:pt x="164" y="47"/>
                  </a:cubicBezTo>
                  <a:cubicBezTo>
                    <a:pt x="164" y="50"/>
                    <a:pt x="161" y="53"/>
                    <a:pt x="158" y="53"/>
                  </a:cubicBezTo>
                  <a:cubicBezTo>
                    <a:pt x="18" y="53"/>
                    <a:pt x="18" y="53"/>
                    <a:pt x="18" y="53"/>
                  </a:cubicBezTo>
                  <a:cubicBezTo>
                    <a:pt x="15" y="53"/>
                    <a:pt x="12" y="50"/>
                    <a:pt x="12" y="47"/>
                  </a:cubicBezTo>
                  <a:cubicBezTo>
                    <a:pt x="0" y="47"/>
                    <a:pt x="0" y="47"/>
                    <a:pt x="0" y="47"/>
                  </a:cubicBezTo>
                  <a:cubicBezTo>
                    <a:pt x="0" y="36"/>
                    <a:pt x="0" y="36"/>
                    <a:pt x="0" y="36"/>
                  </a:cubicBezTo>
                  <a:cubicBezTo>
                    <a:pt x="88" y="0"/>
                    <a:pt x="88" y="0"/>
                    <a:pt x="88" y="0"/>
                  </a:cubicBezTo>
                  <a:lnTo>
                    <a:pt x="176" y="36"/>
                  </a:lnTo>
                  <a:close/>
                  <a:moveTo>
                    <a:pt x="176" y="153"/>
                  </a:moveTo>
                  <a:cubicBezTo>
                    <a:pt x="176" y="164"/>
                    <a:pt x="176" y="164"/>
                    <a:pt x="176" y="164"/>
                  </a:cubicBezTo>
                  <a:cubicBezTo>
                    <a:pt x="0" y="164"/>
                    <a:pt x="0" y="164"/>
                    <a:pt x="0" y="164"/>
                  </a:cubicBezTo>
                  <a:cubicBezTo>
                    <a:pt x="0" y="153"/>
                    <a:pt x="0" y="153"/>
                    <a:pt x="0" y="153"/>
                  </a:cubicBezTo>
                  <a:cubicBezTo>
                    <a:pt x="0" y="150"/>
                    <a:pt x="3" y="147"/>
                    <a:pt x="7" y="147"/>
                  </a:cubicBezTo>
                  <a:cubicBezTo>
                    <a:pt x="170" y="147"/>
                    <a:pt x="170" y="147"/>
                    <a:pt x="170" y="147"/>
                  </a:cubicBezTo>
                  <a:cubicBezTo>
                    <a:pt x="173" y="147"/>
                    <a:pt x="176" y="150"/>
                    <a:pt x="176" y="153"/>
                  </a:cubicBezTo>
                  <a:close/>
                  <a:moveTo>
                    <a:pt x="47" y="59"/>
                  </a:moveTo>
                  <a:cubicBezTo>
                    <a:pt x="47" y="129"/>
                    <a:pt x="47" y="129"/>
                    <a:pt x="47" y="129"/>
                  </a:cubicBezTo>
                  <a:cubicBezTo>
                    <a:pt x="59" y="129"/>
                    <a:pt x="59" y="129"/>
                    <a:pt x="59" y="129"/>
                  </a:cubicBezTo>
                  <a:cubicBezTo>
                    <a:pt x="59" y="59"/>
                    <a:pt x="59" y="59"/>
                    <a:pt x="59" y="59"/>
                  </a:cubicBezTo>
                  <a:cubicBezTo>
                    <a:pt x="82" y="59"/>
                    <a:pt x="82" y="59"/>
                    <a:pt x="82" y="59"/>
                  </a:cubicBezTo>
                  <a:cubicBezTo>
                    <a:pt x="82" y="129"/>
                    <a:pt x="82" y="129"/>
                    <a:pt x="82" y="129"/>
                  </a:cubicBezTo>
                  <a:cubicBezTo>
                    <a:pt x="94" y="129"/>
                    <a:pt x="94" y="129"/>
                    <a:pt x="94" y="129"/>
                  </a:cubicBezTo>
                  <a:cubicBezTo>
                    <a:pt x="94" y="59"/>
                    <a:pt x="94" y="59"/>
                    <a:pt x="94" y="59"/>
                  </a:cubicBezTo>
                  <a:cubicBezTo>
                    <a:pt x="117" y="59"/>
                    <a:pt x="117" y="59"/>
                    <a:pt x="117" y="59"/>
                  </a:cubicBezTo>
                  <a:cubicBezTo>
                    <a:pt x="117" y="129"/>
                    <a:pt x="117" y="129"/>
                    <a:pt x="117" y="129"/>
                  </a:cubicBezTo>
                  <a:cubicBezTo>
                    <a:pt x="129" y="129"/>
                    <a:pt x="129" y="129"/>
                    <a:pt x="129" y="129"/>
                  </a:cubicBezTo>
                  <a:cubicBezTo>
                    <a:pt x="129" y="59"/>
                    <a:pt x="129" y="59"/>
                    <a:pt x="129" y="59"/>
                  </a:cubicBezTo>
                  <a:cubicBezTo>
                    <a:pt x="153" y="59"/>
                    <a:pt x="153" y="59"/>
                    <a:pt x="153" y="59"/>
                  </a:cubicBezTo>
                  <a:cubicBezTo>
                    <a:pt x="153" y="129"/>
                    <a:pt x="153" y="129"/>
                    <a:pt x="153" y="129"/>
                  </a:cubicBezTo>
                  <a:cubicBezTo>
                    <a:pt x="158" y="129"/>
                    <a:pt x="158" y="129"/>
                    <a:pt x="158" y="129"/>
                  </a:cubicBezTo>
                  <a:cubicBezTo>
                    <a:pt x="161" y="129"/>
                    <a:pt x="164" y="132"/>
                    <a:pt x="164" y="135"/>
                  </a:cubicBezTo>
                  <a:cubicBezTo>
                    <a:pt x="164" y="141"/>
                    <a:pt x="164" y="141"/>
                    <a:pt x="164" y="141"/>
                  </a:cubicBezTo>
                  <a:cubicBezTo>
                    <a:pt x="12" y="141"/>
                    <a:pt x="12" y="141"/>
                    <a:pt x="12" y="141"/>
                  </a:cubicBezTo>
                  <a:cubicBezTo>
                    <a:pt x="12" y="135"/>
                    <a:pt x="12" y="135"/>
                    <a:pt x="12" y="135"/>
                  </a:cubicBezTo>
                  <a:cubicBezTo>
                    <a:pt x="12" y="132"/>
                    <a:pt x="15" y="129"/>
                    <a:pt x="18" y="129"/>
                  </a:cubicBezTo>
                  <a:cubicBezTo>
                    <a:pt x="24" y="129"/>
                    <a:pt x="24" y="129"/>
                    <a:pt x="24" y="129"/>
                  </a:cubicBezTo>
                  <a:cubicBezTo>
                    <a:pt x="24" y="59"/>
                    <a:pt x="24" y="59"/>
                    <a:pt x="24" y="59"/>
                  </a:cubicBezTo>
                  <a:lnTo>
                    <a:pt x="47" y="59"/>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Oval 101"/>
            <p:cNvSpPr/>
            <p:nvPr/>
          </p:nvSpPr>
          <p:spPr>
            <a:xfrm>
              <a:off x="3640581" y="4580430"/>
              <a:ext cx="821298" cy="82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Freeform 9"/>
            <p:cNvSpPr>
              <a:spLocks noEditPoints="1"/>
            </p:cNvSpPr>
            <p:nvPr/>
          </p:nvSpPr>
          <p:spPr bwMode="auto">
            <a:xfrm>
              <a:off x="3847873" y="4772441"/>
              <a:ext cx="423278" cy="421217"/>
            </a:xfrm>
            <a:custGeom>
              <a:avLst/>
              <a:gdLst>
                <a:gd name="T0" fmla="*/ 146 w 150"/>
                <a:gd name="T1" fmla="*/ 30 h 149"/>
                <a:gd name="T2" fmla="*/ 28 w 150"/>
                <a:gd name="T3" fmla="*/ 148 h 149"/>
                <a:gd name="T4" fmla="*/ 24 w 150"/>
                <a:gd name="T5" fmla="*/ 149 h 149"/>
                <a:gd name="T6" fmla="*/ 20 w 150"/>
                <a:gd name="T7" fmla="*/ 148 h 149"/>
                <a:gd name="T8" fmla="*/ 2 w 150"/>
                <a:gd name="T9" fmla="*/ 130 h 149"/>
                <a:gd name="T10" fmla="*/ 0 w 150"/>
                <a:gd name="T11" fmla="*/ 125 h 149"/>
                <a:gd name="T12" fmla="*/ 2 w 150"/>
                <a:gd name="T13" fmla="*/ 121 h 149"/>
                <a:gd name="T14" fmla="*/ 119 w 150"/>
                <a:gd name="T15" fmla="*/ 4 h 149"/>
                <a:gd name="T16" fmla="*/ 123 w 150"/>
                <a:gd name="T17" fmla="*/ 2 h 149"/>
                <a:gd name="T18" fmla="*/ 128 w 150"/>
                <a:gd name="T19" fmla="*/ 4 h 149"/>
                <a:gd name="T20" fmla="*/ 146 w 150"/>
                <a:gd name="T21" fmla="*/ 22 h 149"/>
                <a:gd name="T22" fmla="*/ 147 w 150"/>
                <a:gd name="T23" fmla="*/ 26 h 149"/>
                <a:gd name="T24" fmla="*/ 146 w 150"/>
                <a:gd name="T25" fmla="*/ 30 h 149"/>
                <a:gd name="T26" fmla="*/ 33 w 150"/>
                <a:gd name="T27" fmla="*/ 11 h 149"/>
                <a:gd name="T28" fmla="*/ 24 w 150"/>
                <a:gd name="T29" fmla="*/ 14 h 149"/>
                <a:gd name="T30" fmla="*/ 21 w 150"/>
                <a:gd name="T31" fmla="*/ 23 h 149"/>
                <a:gd name="T32" fmla="*/ 18 w 150"/>
                <a:gd name="T33" fmla="*/ 14 h 149"/>
                <a:gd name="T34" fmla="*/ 9 w 150"/>
                <a:gd name="T35" fmla="*/ 11 h 149"/>
                <a:gd name="T36" fmla="*/ 18 w 150"/>
                <a:gd name="T37" fmla="*/ 8 h 149"/>
                <a:gd name="T38" fmla="*/ 21 w 150"/>
                <a:gd name="T39" fmla="*/ 0 h 149"/>
                <a:gd name="T40" fmla="*/ 24 w 150"/>
                <a:gd name="T41" fmla="*/ 8 h 149"/>
                <a:gd name="T42" fmla="*/ 33 w 150"/>
                <a:gd name="T43" fmla="*/ 11 h 149"/>
                <a:gd name="T44" fmla="*/ 74 w 150"/>
                <a:gd name="T45" fmla="*/ 29 h 149"/>
                <a:gd name="T46" fmla="*/ 56 w 150"/>
                <a:gd name="T47" fmla="*/ 34 h 149"/>
                <a:gd name="T48" fmla="*/ 50 w 150"/>
                <a:gd name="T49" fmla="*/ 52 h 149"/>
                <a:gd name="T50" fmla="*/ 45 w 150"/>
                <a:gd name="T51" fmla="*/ 34 h 149"/>
                <a:gd name="T52" fmla="*/ 27 w 150"/>
                <a:gd name="T53" fmla="*/ 29 h 149"/>
                <a:gd name="T54" fmla="*/ 45 w 150"/>
                <a:gd name="T55" fmla="*/ 23 h 149"/>
                <a:gd name="T56" fmla="*/ 50 w 150"/>
                <a:gd name="T57" fmla="*/ 5 h 149"/>
                <a:gd name="T58" fmla="*/ 56 w 150"/>
                <a:gd name="T59" fmla="*/ 23 h 149"/>
                <a:gd name="T60" fmla="*/ 74 w 150"/>
                <a:gd name="T61" fmla="*/ 29 h 149"/>
                <a:gd name="T62" fmla="*/ 91 w 150"/>
                <a:gd name="T63" fmla="*/ 11 h 149"/>
                <a:gd name="T64" fmla="*/ 82 w 150"/>
                <a:gd name="T65" fmla="*/ 14 h 149"/>
                <a:gd name="T66" fmla="*/ 80 w 150"/>
                <a:gd name="T67" fmla="*/ 23 h 149"/>
                <a:gd name="T68" fmla="*/ 77 w 150"/>
                <a:gd name="T69" fmla="*/ 14 h 149"/>
                <a:gd name="T70" fmla="*/ 68 w 150"/>
                <a:gd name="T71" fmla="*/ 11 h 149"/>
                <a:gd name="T72" fmla="*/ 77 w 150"/>
                <a:gd name="T73" fmla="*/ 8 h 149"/>
                <a:gd name="T74" fmla="*/ 80 w 150"/>
                <a:gd name="T75" fmla="*/ 0 h 149"/>
                <a:gd name="T76" fmla="*/ 82 w 150"/>
                <a:gd name="T77" fmla="*/ 8 h 149"/>
                <a:gd name="T78" fmla="*/ 91 w 150"/>
                <a:gd name="T79" fmla="*/ 11 h 149"/>
                <a:gd name="T80" fmla="*/ 133 w 150"/>
                <a:gd name="T81" fmla="*/ 26 h 149"/>
                <a:gd name="T82" fmla="*/ 123 w 150"/>
                <a:gd name="T83" fmla="*/ 16 h 149"/>
                <a:gd name="T84" fmla="*/ 97 w 150"/>
                <a:gd name="T85" fmla="*/ 43 h 149"/>
                <a:gd name="T86" fmla="*/ 106 w 150"/>
                <a:gd name="T87" fmla="*/ 53 h 149"/>
                <a:gd name="T88" fmla="*/ 133 w 150"/>
                <a:gd name="T89" fmla="*/ 26 h 149"/>
                <a:gd name="T90" fmla="*/ 150 w 150"/>
                <a:gd name="T91" fmla="*/ 70 h 149"/>
                <a:gd name="T92" fmla="*/ 141 w 150"/>
                <a:gd name="T93" fmla="*/ 73 h 149"/>
                <a:gd name="T94" fmla="*/ 138 w 150"/>
                <a:gd name="T95" fmla="*/ 82 h 149"/>
                <a:gd name="T96" fmla="*/ 135 w 150"/>
                <a:gd name="T97" fmla="*/ 73 h 149"/>
                <a:gd name="T98" fmla="*/ 126 w 150"/>
                <a:gd name="T99" fmla="*/ 70 h 149"/>
                <a:gd name="T100" fmla="*/ 135 w 150"/>
                <a:gd name="T101" fmla="*/ 67 h 149"/>
                <a:gd name="T102" fmla="*/ 138 w 150"/>
                <a:gd name="T103" fmla="*/ 58 h 149"/>
                <a:gd name="T104" fmla="*/ 141 w 150"/>
                <a:gd name="T105" fmla="*/ 67 h 149"/>
                <a:gd name="T106" fmla="*/ 150 w 150"/>
                <a:gd name="T107" fmla="*/ 7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49">
                  <a:moveTo>
                    <a:pt x="146" y="30"/>
                  </a:moveTo>
                  <a:cubicBezTo>
                    <a:pt x="28" y="148"/>
                    <a:pt x="28" y="148"/>
                    <a:pt x="28" y="148"/>
                  </a:cubicBezTo>
                  <a:cubicBezTo>
                    <a:pt x="27" y="149"/>
                    <a:pt x="25" y="149"/>
                    <a:pt x="24" y="149"/>
                  </a:cubicBezTo>
                  <a:cubicBezTo>
                    <a:pt x="22" y="149"/>
                    <a:pt x="21" y="149"/>
                    <a:pt x="20" y="148"/>
                  </a:cubicBezTo>
                  <a:cubicBezTo>
                    <a:pt x="2" y="130"/>
                    <a:pt x="2" y="130"/>
                    <a:pt x="2" y="130"/>
                  </a:cubicBezTo>
                  <a:cubicBezTo>
                    <a:pt x="1" y="128"/>
                    <a:pt x="0" y="127"/>
                    <a:pt x="0" y="125"/>
                  </a:cubicBezTo>
                  <a:cubicBezTo>
                    <a:pt x="0" y="124"/>
                    <a:pt x="1" y="122"/>
                    <a:pt x="2" y="121"/>
                  </a:cubicBezTo>
                  <a:cubicBezTo>
                    <a:pt x="119" y="4"/>
                    <a:pt x="119" y="4"/>
                    <a:pt x="119" y="4"/>
                  </a:cubicBezTo>
                  <a:cubicBezTo>
                    <a:pt x="120" y="3"/>
                    <a:pt x="122" y="2"/>
                    <a:pt x="123" y="2"/>
                  </a:cubicBezTo>
                  <a:cubicBezTo>
                    <a:pt x="125" y="2"/>
                    <a:pt x="126" y="3"/>
                    <a:pt x="128" y="4"/>
                  </a:cubicBezTo>
                  <a:cubicBezTo>
                    <a:pt x="146" y="22"/>
                    <a:pt x="146" y="22"/>
                    <a:pt x="146" y="22"/>
                  </a:cubicBezTo>
                  <a:cubicBezTo>
                    <a:pt x="147" y="23"/>
                    <a:pt x="147" y="24"/>
                    <a:pt x="147" y="26"/>
                  </a:cubicBezTo>
                  <a:cubicBezTo>
                    <a:pt x="147" y="27"/>
                    <a:pt x="147" y="29"/>
                    <a:pt x="146" y="30"/>
                  </a:cubicBezTo>
                  <a:close/>
                  <a:moveTo>
                    <a:pt x="33" y="11"/>
                  </a:moveTo>
                  <a:cubicBezTo>
                    <a:pt x="24" y="14"/>
                    <a:pt x="24" y="14"/>
                    <a:pt x="24" y="14"/>
                  </a:cubicBezTo>
                  <a:cubicBezTo>
                    <a:pt x="21" y="23"/>
                    <a:pt x="21" y="23"/>
                    <a:pt x="21" y="23"/>
                  </a:cubicBezTo>
                  <a:cubicBezTo>
                    <a:pt x="18" y="14"/>
                    <a:pt x="18" y="14"/>
                    <a:pt x="18" y="14"/>
                  </a:cubicBezTo>
                  <a:cubicBezTo>
                    <a:pt x="9" y="11"/>
                    <a:pt x="9" y="11"/>
                    <a:pt x="9" y="11"/>
                  </a:cubicBezTo>
                  <a:cubicBezTo>
                    <a:pt x="18" y="8"/>
                    <a:pt x="18" y="8"/>
                    <a:pt x="18" y="8"/>
                  </a:cubicBezTo>
                  <a:cubicBezTo>
                    <a:pt x="21" y="0"/>
                    <a:pt x="21" y="0"/>
                    <a:pt x="21" y="0"/>
                  </a:cubicBezTo>
                  <a:cubicBezTo>
                    <a:pt x="24" y="8"/>
                    <a:pt x="24" y="8"/>
                    <a:pt x="24" y="8"/>
                  </a:cubicBezTo>
                  <a:lnTo>
                    <a:pt x="33" y="11"/>
                  </a:lnTo>
                  <a:close/>
                  <a:moveTo>
                    <a:pt x="74" y="29"/>
                  </a:moveTo>
                  <a:cubicBezTo>
                    <a:pt x="56" y="34"/>
                    <a:pt x="56" y="34"/>
                    <a:pt x="56" y="34"/>
                  </a:cubicBezTo>
                  <a:cubicBezTo>
                    <a:pt x="50" y="52"/>
                    <a:pt x="50" y="52"/>
                    <a:pt x="50" y="52"/>
                  </a:cubicBezTo>
                  <a:cubicBezTo>
                    <a:pt x="45" y="34"/>
                    <a:pt x="45" y="34"/>
                    <a:pt x="45" y="34"/>
                  </a:cubicBezTo>
                  <a:cubicBezTo>
                    <a:pt x="27" y="29"/>
                    <a:pt x="27" y="29"/>
                    <a:pt x="27" y="29"/>
                  </a:cubicBezTo>
                  <a:cubicBezTo>
                    <a:pt x="45" y="23"/>
                    <a:pt x="45" y="23"/>
                    <a:pt x="45" y="23"/>
                  </a:cubicBezTo>
                  <a:cubicBezTo>
                    <a:pt x="50" y="5"/>
                    <a:pt x="50" y="5"/>
                    <a:pt x="50" y="5"/>
                  </a:cubicBezTo>
                  <a:cubicBezTo>
                    <a:pt x="56" y="23"/>
                    <a:pt x="56" y="23"/>
                    <a:pt x="56" y="23"/>
                  </a:cubicBezTo>
                  <a:lnTo>
                    <a:pt x="74" y="29"/>
                  </a:lnTo>
                  <a:close/>
                  <a:moveTo>
                    <a:pt x="91" y="11"/>
                  </a:moveTo>
                  <a:cubicBezTo>
                    <a:pt x="82" y="14"/>
                    <a:pt x="82" y="14"/>
                    <a:pt x="82" y="14"/>
                  </a:cubicBezTo>
                  <a:cubicBezTo>
                    <a:pt x="80" y="23"/>
                    <a:pt x="80" y="23"/>
                    <a:pt x="80" y="23"/>
                  </a:cubicBezTo>
                  <a:cubicBezTo>
                    <a:pt x="77" y="14"/>
                    <a:pt x="77" y="14"/>
                    <a:pt x="77" y="14"/>
                  </a:cubicBezTo>
                  <a:cubicBezTo>
                    <a:pt x="68" y="11"/>
                    <a:pt x="68" y="11"/>
                    <a:pt x="68" y="11"/>
                  </a:cubicBezTo>
                  <a:cubicBezTo>
                    <a:pt x="77" y="8"/>
                    <a:pt x="77" y="8"/>
                    <a:pt x="77" y="8"/>
                  </a:cubicBezTo>
                  <a:cubicBezTo>
                    <a:pt x="80" y="0"/>
                    <a:pt x="80" y="0"/>
                    <a:pt x="80" y="0"/>
                  </a:cubicBezTo>
                  <a:cubicBezTo>
                    <a:pt x="82" y="8"/>
                    <a:pt x="82" y="8"/>
                    <a:pt x="82" y="8"/>
                  </a:cubicBezTo>
                  <a:lnTo>
                    <a:pt x="91" y="11"/>
                  </a:lnTo>
                  <a:close/>
                  <a:moveTo>
                    <a:pt x="133" y="26"/>
                  </a:moveTo>
                  <a:cubicBezTo>
                    <a:pt x="123" y="16"/>
                    <a:pt x="123" y="16"/>
                    <a:pt x="123" y="16"/>
                  </a:cubicBezTo>
                  <a:cubicBezTo>
                    <a:pt x="97" y="43"/>
                    <a:pt x="97" y="43"/>
                    <a:pt x="97" y="43"/>
                  </a:cubicBezTo>
                  <a:cubicBezTo>
                    <a:pt x="106" y="53"/>
                    <a:pt x="106" y="53"/>
                    <a:pt x="106" y="53"/>
                  </a:cubicBezTo>
                  <a:lnTo>
                    <a:pt x="133" y="26"/>
                  </a:lnTo>
                  <a:close/>
                  <a:moveTo>
                    <a:pt x="150" y="70"/>
                  </a:moveTo>
                  <a:cubicBezTo>
                    <a:pt x="141" y="73"/>
                    <a:pt x="141" y="73"/>
                    <a:pt x="141" y="73"/>
                  </a:cubicBezTo>
                  <a:cubicBezTo>
                    <a:pt x="138" y="82"/>
                    <a:pt x="138" y="82"/>
                    <a:pt x="138" y="82"/>
                  </a:cubicBezTo>
                  <a:cubicBezTo>
                    <a:pt x="135" y="73"/>
                    <a:pt x="135" y="73"/>
                    <a:pt x="135" y="73"/>
                  </a:cubicBezTo>
                  <a:cubicBezTo>
                    <a:pt x="126" y="70"/>
                    <a:pt x="126" y="70"/>
                    <a:pt x="126" y="70"/>
                  </a:cubicBezTo>
                  <a:cubicBezTo>
                    <a:pt x="135" y="67"/>
                    <a:pt x="135" y="67"/>
                    <a:pt x="135" y="67"/>
                  </a:cubicBezTo>
                  <a:cubicBezTo>
                    <a:pt x="138" y="58"/>
                    <a:pt x="138" y="58"/>
                    <a:pt x="138" y="58"/>
                  </a:cubicBezTo>
                  <a:cubicBezTo>
                    <a:pt x="141" y="67"/>
                    <a:pt x="141" y="67"/>
                    <a:pt x="141" y="67"/>
                  </a:cubicBezTo>
                  <a:lnTo>
                    <a:pt x="150" y="70"/>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5" name="Oval 133"/>
            <p:cNvSpPr/>
            <p:nvPr/>
          </p:nvSpPr>
          <p:spPr>
            <a:xfrm>
              <a:off x="9828693" y="4580431"/>
              <a:ext cx="821298" cy="82140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6" name="Freeform 13"/>
            <p:cNvSpPr>
              <a:spLocks noEditPoints="1"/>
            </p:cNvSpPr>
            <p:nvPr/>
          </p:nvSpPr>
          <p:spPr bwMode="auto">
            <a:xfrm>
              <a:off x="10025584" y="4783230"/>
              <a:ext cx="427510" cy="397933"/>
            </a:xfrm>
            <a:custGeom>
              <a:avLst/>
              <a:gdLst>
                <a:gd name="T0" fmla="*/ 152 w 152"/>
                <a:gd name="T1" fmla="*/ 44 h 141"/>
                <a:gd name="T2" fmla="*/ 103 w 152"/>
                <a:gd name="T3" fmla="*/ 82 h 141"/>
                <a:gd name="T4" fmla="*/ 94 w 152"/>
                <a:gd name="T5" fmla="*/ 91 h 141"/>
                <a:gd name="T6" fmla="*/ 88 w 152"/>
                <a:gd name="T7" fmla="*/ 106 h 141"/>
                <a:gd name="T8" fmla="*/ 99 w 152"/>
                <a:gd name="T9" fmla="*/ 117 h 141"/>
                <a:gd name="T10" fmla="*/ 117 w 152"/>
                <a:gd name="T11" fmla="*/ 132 h 141"/>
                <a:gd name="T12" fmla="*/ 117 w 152"/>
                <a:gd name="T13" fmla="*/ 138 h 141"/>
                <a:gd name="T14" fmla="*/ 114 w 152"/>
                <a:gd name="T15" fmla="*/ 141 h 141"/>
                <a:gd name="T16" fmla="*/ 38 w 152"/>
                <a:gd name="T17" fmla="*/ 141 h 141"/>
                <a:gd name="T18" fmla="*/ 35 w 152"/>
                <a:gd name="T19" fmla="*/ 138 h 141"/>
                <a:gd name="T20" fmla="*/ 35 w 152"/>
                <a:gd name="T21" fmla="*/ 132 h 141"/>
                <a:gd name="T22" fmla="*/ 53 w 152"/>
                <a:gd name="T23" fmla="*/ 117 h 141"/>
                <a:gd name="T24" fmla="*/ 64 w 152"/>
                <a:gd name="T25" fmla="*/ 106 h 141"/>
                <a:gd name="T26" fmla="*/ 58 w 152"/>
                <a:gd name="T27" fmla="*/ 91 h 141"/>
                <a:gd name="T28" fmla="*/ 49 w 152"/>
                <a:gd name="T29" fmla="*/ 82 h 141"/>
                <a:gd name="T30" fmla="*/ 0 w 152"/>
                <a:gd name="T31" fmla="*/ 44 h 141"/>
                <a:gd name="T32" fmla="*/ 0 w 152"/>
                <a:gd name="T33" fmla="*/ 32 h 141"/>
                <a:gd name="T34" fmla="*/ 9 w 152"/>
                <a:gd name="T35" fmla="*/ 24 h 141"/>
                <a:gd name="T36" fmla="*/ 35 w 152"/>
                <a:gd name="T37" fmla="*/ 24 h 141"/>
                <a:gd name="T38" fmla="*/ 35 w 152"/>
                <a:gd name="T39" fmla="*/ 15 h 141"/>
                <a:gd name="T40" fmla="*/ 50 w 152"/>
                <a:gd name="T41" fmla="*/ 0 h 141"/>
                <a:gd name="T42" fmla="*/ 102 w 152"/>
                <a:gd name="T43" fmla="*/ 0 h 141"/>
                <a:gd name="T44" fmla="*/ 117 w 152"/>
                <a:gd name="T45" fmla="*/ 15 h 141"/>
                <a:gd name="T46" fmla="*/ 117 w 152"/>
                <a:gd name="T47" fmla="*/ 24 h 141"/>
                <a:gd name="T48" fmla="*/ 143 w 152"/>
                <a:gd name="T49" fmla="*/ 24 h 141"/>
                <a:gd name="T50" fmla="*/ 152 w 152"/>
                <a:gd name="T51" fmla="*/ 32 h 141"/>
                <a:gd name="T52" fmla="*/ 152 w 152"/>
                <a:gd name="T53" fmla="*/ 44 h 141"/>
                <a:gd name="T54" fmla="*/ 35 w 152"/>
                <a:gd name="T55" fmla="*/ 35 h 141"/>
                <a:gd name="T56" fmla="*/ 12 w 152"/>
                <a:gd name="T57" fmla="*/ 35 h 141"/>
                <a:gd name="T58" fmla="*/ 12 w 152"/>
                <a:gd name="T59" fmla="*/ 44 h 141"/>
                <a:gd name="T60" fmla="*/ 42 w 152"/>
                <a:gd name="T61" fmla="*/ 69 h 141"/>
                <a:gd name="T62" fmla="*/ 35 w 152"/>
                <a:gd name="T63" fmla="*/ 35 h 141"/>
                <a:gd name="T64" fmla="*/ 140 w 152"/>
                <a:gd name="T65" fmla="*/ 35 h 141"/>
                <a:gd name="T66" fmla="*/ 117 w 152"/>
                <a:gd name="T67" fmla="*/ 35 h 141"/>
                <a:gd name="T68" fmla="*/ 110 w 152"/>
                <a:gd name="T69" fmla="*/ 69 h 141"/>
                <a:gd name="T70" fmla="*/ 140 w 152"/>
                <a:gd name="T71" fmla="*/ 44 h 141"/>
                <a:gd name="T72" fmla="*/ 140 w 152"/>
                <a:gd name="T73"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41">
                  <a:moveTo>
                    <a:pt x="152" y="44"/>
                  </a:moveTo>
                  <a:cubicBezTo>
                    <a:pt x="152" y="61"/>
                    <a:pt x="131" y="81"/>
                    <a:pt x="103" y="82"/>
                  </a:cubicBezTo>
                  <a:cubicBezTo>
                    <a:pt x="99" y="87"/>
                    <a:pt x="95" y="89"/>
                    <a:pt x="94" y="91"/>
                  </a:cubicBezTo>
                  <a:cubicBezTo>
                    <a:pt x="89" y="95"/>
                    <a:pt x="88" y="100"/>
                    <a:pt x="88" y="106"/>
                  </a:cubicBezTo>
                  <a:cubicBezTo>
                    <a:pt x="88" y="111"/>
                    <a:pt x="91" y="117"/>
                    <a:pt x="99" y="117"/>
                  </a:cubicBezTo>
                  <a:cubicBezTo>
                    <a:pt x="108" y="117"/>
                    <a:pt x="117" y="123"/>
                    <a:pt x="117" y="132"/>
                  </a:cubicBezTo>
                  <a:cubicBezTo>
                    <a:pt x="117" y="138"/>
                    <a:pt x="117" y="138"/>
                    <a:pt x="117" y="138"/>
                  </a:cubicBezTo>
                  <a:cubicBezTo>
                    <a:pt x="117" y="139"/>
                    <a:pt x="116" y="141"/>
                    <a:pt x="114" y="141"/>
                  </a:cubicBezTo>
                  <a:cubicBezTo>
                    <a:pt x="38" y="141"/>
                    <a:pt x="38" y="141"/>
                    <a:pt x="38" y="141"/>
                  </a:cubicBezTo>
                  <a:cubicBezTo>
                    <a:pt x="36" y="141"/>
                    <a:pt x="35" y="139"/>
                    <a:pt x="35" y="138"/>
                  </a:cubicBezTo>
                  <a:cubicBezTo>
                    <a:pt x="35" y="132"/>
                    <a:pt x="35" y="132"/>
                    <a:pt x="35" y="132"/>
                  </a:cubicBezTo>
                  <a:cubicBezTo>
                    <a:pt x="35" y="123"/>
                    <a:pt x="44" y="117"/>
                    <a:pt x="53" y="117"/>
                  </a:cubicBezTo>
                  <a:cubicBezTo>
                    <a:pt x="61" y="117"/>
                    <a:pt x="64" y="111"/>
                    <a:pt x="64" y="106"/>
                  </a:cubicBezTo>
                  <a:cubicBezTo>
                    <a:pt x="64" y="100"/>
                    <a:pt x="63" y="95"/>
                    <a:pt x="58" y="91"/>
                  </a:cubicBezTo>
                  <a:cubicBezTo>
                    <a:pt x="56" y="89"/>
                    <a:pt x="53" y="87"/>
                    <a:pt x="49" y="82"/>
                  </a:cubicBezTo>
                  <a:cubicBezTo>
                    <a:pt x="21" y="81"/>
                    <a:pt x="0" y="61"/>
                    <a:pt x="0" y="44"/>
                  </a:cubicBezTo>
                  <a:cubicBezTo>
                    <a:pt x="0" y="32"/>
                    <a:pt x="0" y="32"/>
                    <a:pt x="0" y="32"/>
                  </a:cubicBezTo>
                  <a:cubicBezTo>
                    <a:pt x="0" y="27"/>
                    <a:pt x="4" y="24"/>
                    <a:pt x="9" y="24"/>
                  </a:cubicBezTo>
                  <a:cubicBezTo>
                    <a:pt x="35" y="24"/>
                    <a:pt x="35" y="24"/>
                    <a:pt x="35" y="24"/>
                  </a:cubicBezTo>
                  <a:cubicBezTo>
                    <a:pt x="35" y="15"/>
                    <a:pt x="35" y="15"/>
                    <a:pt x="35" y="15"/>
                  </a:cubicBezTo>
                  <a:cubicBezTo>
                    <a:pt x="35" y="7"/>
                    <a:pt x="42" y="0"/>
                    <a:pt x="50" y="0"/>
                  </a:cubicBezTo>
                  <a:cubicBezTo>
                    <a:pt x="102" y="0"/>
                    <a:pt x="102" y="0"/>
                    <a:pt x="102" y="0"/>
                  </a:cubicBezTo>
                  <a:cubicBezTo>
                    <a:pt x="110" y="0"/>
                    <a:pt x="117" y="7"/>
                    <a:pt x="117" y="15"/>
                  </a:cubicBezTo>
                  <a:cubicBezTo>
                    <a:pt x="117" y="24"/>
                    <a:pt x="117" y="24"/>
                    <a:pt x="117" y="24"/>
                  </a:cubicBezTo>
                  <a:cubicBezTo>
                    <a:pt x="143" y="24"/>
                    <a:pt x="143" y="24"/>
                    <a:pt x="143" y="24"/>
                  </a:cubicBezTo>
                  <a:cubicBezTo>
                    <a:pt x="148" y="24"/>
                    <a:pt x="152" y="27"/>
                    <a:pt x="152" y="32"/>
                  </a:cubicBezTo>
                  <a:lnTo>
                    <a:pt x="152" y="44"/>
                  </a:lnTo>
                  <a:close/>
                  <a:moveTo>
                    <a:pt x="35" y="35"/>
                  </a:moveTo>
                  <a:cubicBezTo>
                    <a:pt x="12" y="35"/>
                    <a:pt x="12" y="35"/>
                    <a:pt x="12" y="35"/>
                  </a:cubicBezTo>
                  <a:cubicBezTo>
                    <a:pt x="12" y="44"/>
                    <a:pt x="12" y="44"/>
                    <a:pt x="12" y="44"/>
                  </a:cubicBezTo>
                  <a:cubicBezTo>
                    <a:pt x="12" y="53"/>
                    <a:pt x="24" y="65"/>
                    <a:pt x="42" y="69"/>
                  </a:cubicBezTo>
                  <a:cubicBezTo>
                    <a:pt x="38" y="61"/>
                    <a:pt x="35" y="50"/>
                    <a:pt x="35" y="35"/>
                  </a:cubicBezTo>
                  <a:close/>
                  <a:moveTo>
                    <a:pt x="140" y="35"/>
                  </a:moveTo>
                  <a:cubicBezTo>
                    <a:pt x="117" y="35"/>
                    <a:pt x="117" y="35"/>
                    <a:pt x="117" y="35"/>
                  </a:cubicBezTo>
                  <a:cubicBezTo>
                    <a:pt x="117" y="50"/>
                    <a:pt x="114" y="61"/>
                    <a:pt x="110" y="69"/>
                  </a:cubicBezTo>
                  <a:cubicBezTo>
                    <a:pt x="128" y="65"/>
                    <a:pt x="140" y="53"/>
                    <a:pt x="140" y="44"/>
                  </a:cubicBezTo>
                  <a:lnTo>
                    <a:pt x="140" y="35"/>
                  </a:ln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39" name="Oval 100"/>
            <p:cNvSpPr/>
            <p:nvPr/>
          </p:nvSpPr>
          <p:spPr>
            <a:xfrm>
              <a:off x="1570840" y="4580430"/>
              <a:ext cx="821298" cy="8214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0" name="Freeform 15"/>
            <p:cNvSpPr/>
            <p:nvPr/>
          </p:nvSpPr>
          <p:spPr bwMode="auto">
            <a:xfrm>
              <a:off x="1759523" y="4845673"/>
              <a:ext cx="495236" cy="296333"/>
            </a:xfrm>
            <a:custGeom>
              <a:avLst/>
              <a:gdLst>
                <a:gd name="T0" fmla="*/ 150 w 176"/>
                <a:gd name="T1" fmla="*/ 61 h 105"/>
                <a:gd name="T2" fmla="*/ 118 w 176"/>
                <a:gd name="T3" fmla="*/ 64 h 105"/>
                <a:gd name="T4" fmla="*/ 97 w 176"/>
                <a:gd name="T5" fmla="*/ 70 h 105"/>
                <a:gd name="T6" fmla="*/ 91 w 176"/>
                <a:gd name="T7" fmla="*/ 70 h 105"/>
                <a:gd name="T8" fmla="*/ 64 w 176"/>
                <a:gd name="T9" fmla="*/ 102 h 105"/>
                <a:gd name="T10" fmla="*/ 71 w 176"/>
                <a:gd name="T11" fmla="*/ 102 h 105"/>
                <a:gd name="T12" fmla="*/ 77 w 176"/>
                <a:gd name="T13" fmla="*/ 104 h 105"/>
                <a:gd name="T14" fmla="*/ 71 w 176"/>
                <a:gd name="T15" fmla="*/ 105 h 105"/>
                <a:gd name="T16" fmla="*/ 62 w 176"/>
                <a:gd name="T17" fmla="*/ 105 h 105"/>
                <a:gd name="T18" fmla="*/ 47 w 176"/>
                <a:gd name="T19" fmla="*/ 105 h 105"/>
                <a:gd name="T20" fmla="*/ 41 w 176"/>
                <a:gd name="T21" fmla="*/ 105 h 105"/>
                <a:gd name="T22" fmla="*/ 41 w 176"/>
                <a:gd name="T23" fmla="*/ 102 h 105"/>
                <a:gd name="T24" fmla="*/ 47 w 176"/>
                <a:gd name="T25" fmla="*/ 102 h 105"/>
                <a:gd name="T26" fmla="*/ 47 w 176"/>
                <a:gd name="T27" fmla="*/ 64 h 105"/>
                <a:gd name="T28" fmla="*/ 33 w 176"/>
                <a:gd name="T29" fmla="*/ 64 h 105"/>
                <a:gd name="T30" fmla="*/ 15 w 176"/>
                <a:gd name="T31" fmla="*/ 85 h 105"/>
                <a:gd name="T32" fmla="*/ 6 w 176"/>
                <a:gd name="T33" fmla="*/ 85 h 105"/>
                <a:gd name="T34" fmla="*/ 3 w 176"/>
                <a:gd name="T35" fmla="*/ 82 h 105"/>
                <a:gd name="T36" fmla="*/ 3 w 176"/>
                <a:gd name="T37" fmla="*/ 64 h 105"/>
                <a:gd name="T38" fmla="*/ 6 w 176"/>
                <a:gd name="T39" fmla="*/ 64 h 105"/>
                <a:gd name="T40" fmla="*/ 6 w 176"/>
                <a:gd name="T41" fmla="*/ 61 h 105"/>
                <a:gd name="T42" fmla="*/ 18 w 176"/>
                <a:gd name="T43" fmla="*/ 61 h 105"/>
                <a:gd name="T44" fmla="*/ 18 w 176"/>
                <a:gd name="T45" fmla="*/ 60 h 105"/>
                <a:gd name="T46" fmla="*/ 0 w 176"/>
                <a:gd name="T47" fmla="*/ 58 h 105"/>
                <a:gd name="T48" fmla="*/ 0 w 176"/>
                <a:gd name="T49" fmla="*/ 47 h 105"/>
                <a:gd name="T50" fmla="*/ 18 w 176"/>
                <a:gd name="T51" fmla="*/ 44 h 105"/>
                <a:gd name="T52" fmla="*/ 18 w 176"/>
                <a:gd name="T53" fmla="*/ 44 h 105"/>
                <a:gd name="T54" fmla="*/ 6 w 176"/>
                <a:gd name="T55" fmla="*/ 44 h 105"/>
                <a:gd name="T56" fmla="*/ 6 w 176"/>
                <a:gd name="T57" fmla="*/ 41 h 105"/>
                <a:gd name="T58" fmla="*/ 3 w 176"/>
                <a:gd name="T59" fmla="*/ 41 h 105"/>
                <a:gd name="T60" fmla="*/ 3 w 176"/>
                <a:gd name="T61" fmla="*/ 23 h 105"/>
                <a:gd name="T62" fmla="*/ 6 w 176"/>
                <a:gd name="T63" fmla="*/ 20 h 105"/>
                <a:gd name="T64" fmla="*/ 15 w 176"/>
                <a:gd name="T65" fmla="*/ 20 h 105"/>
                <a:gd name="T66" fmla="*/ 33 w 176"/>
                <a:gd name="T67" fmla="*/ 41 h 105"/>
                <a:gd name="T68" fmla="*/ 47 w 176"/>
                <a:gd name="T69" fmla="*/ 41 h 105"/>
                <a:gd name="T70" fmla="*/ 47 w 176"/>
                <a:gd name="T71" fmla="*/ 3 h 105"/>
                <a:gd name="T72" fmla="*/ 41 w 176"/>
                <a:gd name="T73" fmla="*/ 3 h 105"/>
                <a:gd name="T74" fmla="*/ 41 w 176"/>
                <a:gd name="T75" fmla="*/ 0 h 105"/>
                <a:gd name="T76" fmla="*/ 47 w 176"/>
                <a:gd name="T77" fmla="*/ 0 h 105"/>
                <a:gd name="T78" fmla="*/ 62 w 176"/>
                <a:gd name="T79" fmla="*/ 0 h 105"/>
                <a:gd name="T80" fmla="*/ 71 w 176"/>
                <a:gd name="T81" fmla="*/ 0 h 105"/>
                <a:gd name="T82" fmla="*/ 77 w 176"/>
                <a:gd name="T83" fmla="*/ 1 h 105"/>
                <a:gd name="T84" fmla="*/ 71 w 176"/>
                <a:gd name="T85" fmla="*/ 3 h 105"/>
                <a:gd name="T86" fmla="*/ 64 w 176"/>
                <a:gd name="T87" fmla="*/ 3 h 105"/>
                <a:gd name="T88" fmla="*/ 91 w 176"/>
                <a:gd name="T89" fmla="*/ 35 h 105"/>
                <a:gd name="T90" fmla="*/ 97 w 176"/>
                <a:gd name="T91" fmla="*/ 35 h 105"/>
                <a:gd name="T92" fmla="*/ 118 w 176"/>
                <a:gd name="T93" fmla="*/ 41 h 105"/>
                <a:gd name="T94" fmla="*/ 150 w 176"/>
                <a:gd name="T95" fmla="*/ 44 h 105"/>
                <a:gd name="T96" fmla="*/ 176 w 176"/>
                <a:gd name="T97" fmla="*/ 52 h 105"/>
                <a:gd name="T98" fmla="*/ 150 w 176"/>
                <a:gd name="T99"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05">
                  <a:moveTo>
                    <a:pt x="150" y="61"/>
                  </a:moveTo>
                  <a:cubicBezTo>
                    <a:pt x="118" y="64"/>
                    <a:pt x="118" y="64"/>
                    <a:pt x="118" y="64"/>
                  </a:cubicBezTo>
                  <a:cubicBezTo>
                    <a:pt x="97" y="70"/>
                    <a:pt x="97" y="70"/>
                    <a:pt x="97" y="70"/>
                  </a:cubicBezTo>
                  <a:cubicBezTo>
                    <a:pt x="91" y="70"/>
                    <a:pt x="91" y="70"/>
                    <a:pt x="91" y="70"/>
                  </a:cubicBezTo>
                  <a:cubicBezTo>
                    <a:pt x="64" y="102"/>
                    <a:pt x="64" y="102"/>
                    <a:pt x="64" y="102"/>
                  </a:cubicBezTo>
                  <a:cubicBezTo>
                    <a:pt x="71" y="102"/>
                    <a:pt x="71" y="102"/>
                    <a:pt x="71" y="102"/>
                  </a:cubicBezTo>
                  <a:cubicBezTo>
                    <a:pt x="74" y="102"/>
                    <a:pt x="77" y="103"/>
                    <a:pt x="77" y="104"/>
                  </a:cubicBezTo>
                  <a:cubicBezTo>
                    <a:pt x="77" y="105"/>
                    <a:pt x="74" y="105"/>
                    <a:pt x="71" y="105"/>
                  </a:cubicBezTo>
                  <a:cubicBezTo>
                    <a:pt x="62" y="105"/>
                    <a:pt x="62" y="105"/>
                    <a:pt x="62" y="105"/>
                  </a:cubicBezTo>
                  <a:cubicBezTo>
                    <a:pt x="47" y="105"/>
                    <a:pt x="47" y="105"/>
                    <a:pt x="47" y="105"/>
                  </a:cubicBezTo>
                  <a:cubicBezTo>
                    <a:pt x="41" y="105"/>
                    <a:pt x="41" y="105"/>
                    <a:pt x="41" y="105"/>
                  </a:cubicBezTo>
                  <a:cubicBezTo>
                    <a:pt x="41" y="102"/>
                    <a:pt x="41" y="102"/>
                    <a:pt x="41" y="102"/>
                  </a:cubicBezTo>
                  <a:cubicBezTo>
                    <a:pt x="47" y="102"/>
                    <a:pt x="47" y="102"/>
                    <a:pt x="47" y="102"/>
                  </a:cubicBezTo>
                  <a:cubicBezTo>
                    <a:pt x="47" y="64"/>
                    <a:pt x="47" y="64"/>
                    <a:pt x="47" y="64"/>
                  </a:cubicBezTo>
                  <a:cubicBezTo>
                    <a:pt x="33" y="64"/>
                    <a:pt x="33" y="64"/>
                    <a:pt x="33" y="64"/>
                  </a:cubicBezTo>
                  <a:cubicBezTo>
                    <a:pt x="15" y="85"/>
                    <a:pt x="15" y="85"/>
                    <a:pt x="15" y="85"/>
                  </a:cubicBezTo>
                  <a:cubicBezTo>
                    <a:pt x="6" y="85"/>
                    <a:pt x="6" y="85"/>
                    <a:pt x="6" y="85"/>
                  </a:cubicBezTo>
                  <a:cubicBezTo>
                    <a:pt x="3" y="82"/>
                    <a:pt x="3" y="82"/>
                    <a:pt x="3" y="82"/>
                  </a:cubicBezTo>
                  <a:cubicBezTo>
                    <a:pt x="3" y="64"/>
                    <a:pt x="3" y="64"/>
                    <a:pt x="3" y="64"/>
                  </a:cubicBezTo>
                  <a:cubicBezTo>
                    <a:pt x="6" y="64"/>
                    <a:pt x="6" y="64"/>
                    <a:pt x="6" y="64"/>
                  </a:cubicBezTo>
                  <a:cubicBezTo>
                    <a:pt x="6" y="61"/>
                    <a:pt x="6" y="61"/>
                    <a:pt x="6" y="61"/>
                  </a:cubicBezTo>
                  <a:cubicBezTo>
                    <a:pt x="18" y="61"/>
                    <a:pt x="18" y="61"/>
                    <a:pt x="18" y="61"/>
                  </a:cubicBezTo>
                  <a:cubicBezTo>
                    <a:pt x="18" y="60"/>
                    <a:pt x="18" y="60"/>
                    <a:pt x="18" y="60"/>
                  </a:cubicBezTo>
                  <a:cubicBezTo>
                    <a:pt x="0" y="58"/>
                    <a:pt x="0" y="58"/>
                    <a:pt x="0" y="58"/>
                  </a:cubicBezTo>
                  <a:cubicBezTo>
                    <a:pt x="0" y="47"/>
                    <a:pt x="0" y="47"/>
                    <a:pt x="0" y="47"/>
                  </a:cubicBezTo>
                  <a:cubicBezTo>
                    <a:pt x="18" y="44"/>
                    <a:pt x="18" y="44"/>
                    <a:pt x="18" y="44"/>
                  </a:cubicBezTo>
                  <a:cubicBezTo>
                    <a:pt x="18" y="44"/>
                    <a:pt x="18" y="44"/>
                    <a:pt x="18" y="44"/>
                  </a:cubicBezTo>
                  <a:cubicBezTo>
                    <a:pt x="6" y="44"/>
                    <a:pt x="6" y="44"/>
                    <a:pt x="6" y="44"/>
                  </a:cubicBezTo>
                  <a:cubicBezTo>
                    <a:pt x="6" y="41"/>
                    <a:pt x="6" y="41"/>
                    <a:pt x="6" y="41"/>
                  </a:cubicBezTo>
                  <a:cubicBezTo>
                    <a:pt x="3" y="41"/>
                    <a:pt x="3" y="41"/>
                    <a:pt x="3" y="41"/>
                  </a:cubicBezTo>
                  <a:cubicBezTo>
                    <a:pt x="3" y="23"/>
                    <a:pt x="3" y="23"/>
                    <a:pt x="3" y="23"/>
                  </a:cubicBezTo>
                  <a:cubicBezTo>
                    <a:pt x="6" y="20"/>
                    <a:pt x="6" y="20"/>
                    <a:pt x="6" y="20"/>
                  </a:cubicBezTo>
                  <a:cubicBezTo>
                    <a:pt x="15" y="20"/>
                    <a:pt x="15" y="20"/>
                    <a:pt x="15" y="20"/>
                  </a:cubicBezTo>
                  <a:cubicBezTo>
                    <a:pt x="33" y="41"/>
                    <a:pt x="33" y="41"/>
                    <a:pt x="33" y="41"/>
                  </a:cubicBezTo>
                  <a:cubicBezTo>
                    <a:pt x="47" y="41"/>
                    <a:pt x="47" y="41"/>
                    <a:pt x="47" y="41"/>
                  </a:cubicBezTo>
                  <a:cubicBezTo>
                    <a:pt x="47" y="3"/>
                    <a:pt x="47" y="3"/>
                    <a:pt x="47" y="3"/>
                  </a:cubicBezTo>
                  <a:cubicBezTo>
                    <a:pt x="41" y="3"/>
                    <a:pt x="41" y="3"/>
                    <a:pt x="41" y="3"/>
                  </a:cubicBezTo>
                  <a:cubicBezTo>
                    <a:pt x="41" y="0"/>
                    <a:pt x="41" y="0"/>
                    <a:pt x="41" y="0"/>
                  </a:cubicBezTo>
                  <a:cubicBezTo>
                    <a:pt x="47" y="0"/>
                    <a:pt x="47" y="0"/>
                    <a:pt x="47" y="0"/>
                  </a:cubicBezTo>
                  <a:cubicBezTo>
                    <a:pt x="62" y="0"/>
                    <a:pt x="62" y="0"/>
                    <a:pt x="62" y="0"/>
                  </a:cubicBezTo>
                  <a:cubicBezTo>
                    <a:pt x="71" y="0"/>
                    <a:pt x="71" y="0"/>
                    <a:pt x="71" y="0"/>
                  </a:cubicBezTo>
                  <a:cubicBezTo>
                    <a:pt x="74" y="0"/>
                    <a:pt x="77" y="0"/>
                    <a:pt x="77" y="1"/>
                  </a:cubicBezTo>
                  <a:cubicBezTo>
                    <a:pt x="77" y="2"/>
                    <a:pt x="74" y="3"/>
                    <a:pt x="71" y="3"/>
                  </a:cubicBezTo>
                  <a:cubicBezTo>
                    <a:pt x="64" y="3"/>
                    <a:pt x="64" y="3"/>
                    <a:pt x="64" y="3"/>
                  </a:cubicBezTo>
                  <a:cubicBezTo>
                    <a:pt x="91" y="35"/>
                    <a:pt x="91" y="35"/>
                    <a:pt x="91" y="35"/>
                  </a:cubicBezTo>
                  <a:cubicBezTo>
                    <a:pt x="97" y="35"/>
                    <a:pt x="97" y="35"/>
                    <a:pt x="97" y="35"/>
                  </a:cubicBezTo>
                  <a:cubicBezTo>
                    <a:pt x="118" y="41"/>
                    <a:pt x="118" y="41"/>
                    <a:pt x="118" y="41"/>
                  </a:cubicBezTo>
                  <a:cubicBezTo>
                    <a:pt x="150" y="44"/>
                    <a:pt x="150" y="44"/>
                    <a:pt x="150" y="44"/>
                  </a:cubicBezTo>
                  <a:cubicBezTo>
                    <a:pt x="176" y="50"/>
                    <a:pt x="176" y="52"/>
                    <a:pt x="176" y="52"/>
                  </a:cubicBezTo>
                  <a:cubicBezTo>
                    <a:pt x="176" y="52"/>
                    <a:pt x="176" y="55"/>
                    <a:pt x="150" y="61"/>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9" name="TextBox 13"/>
            <p:cNvSpPr txBox="1"/>
            <p:nvPr/>
          </p:nvSpPr>
          <p:spPr>
            <a:xfrm>
              <a:off x="1842428"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0" name="TextBox 13"/>
            <p:cNvSpPr txBox="1"/>
            <p:nvPr/>
          </p:nvSpPr>
          <p:spPr>
            <a:xfrm>
              <a:off x="2468804"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1" name="TextBox 13"/>
            <p:cNvSpPr txBox="1"/>
            <p:nvPr/>
          </p:nvSpPr>
          <p:spPr>
            <a:xfrm>
              <a:off x="3897906"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2" name="TextBox 13"/>
            <p:cNvSpPr txBox="1"/>
            <p:nvPr/>
          </p:nvSpPr>
          <p:spPr>
            <a:xfrm>
              <a:off x="4524283"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3" name="TextBox 13"/>
            <p:cNvSpPr txBox="1"/>
            <p:nvPr/>
          </p:nvSpPr>
          <p:spPr>
            <a:xfrm>
              <a:off x="5968483"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4" name="TextBox 13"/>
            <p:cNvSpPr txBox="1"/>
            <p:nvPr/>
          </p:nvSpPr>
          <p:spPr>
            <a:xfrm>
              <a:off x="6594859"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5" name="TextBox 13"/>
            <p:cNvSpPr txBox="1"/>
            <p:nvPr/>
          </p:nvSpPr>
          <p:spPr>
            <a:xfrm>
              <a:off x="8058689" y="4469983"/>
              <a:ext cx="233777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关键词</a:t>
              </a:r>
              <a:endParaRPr lang="en-US" sz="1600" b="1"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6" name="TextBox 13"/>
            <p:cNvSpPr txBox="1"/>
            <p:nvPr/>
          </p:nvSpPr>
          <p:spPr>
            <a:xfrm>
              <a:off x="8685065" y="4773615"/>
              <a:ext cx="1104619" cy="738664"/>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1424" y="3314700"/>
            <a:ext cx="5330131" cy="2205038"/>
            <a:chOff x="1320800" y="3314700"/>
            <a:chExt cx="5330825" cy="2205038"/>
          </a:xfrm>
        </p:grpSpPr>
        <p:sp>
          <p:nvSpPr>
            <p:cNvPr id="2" name="右箭头 1"/>
            <p:cNvSpPr/>
            <p:nvPr/>
          </p:nvSpPr>
          <p:spPr>
            <a:xfrm flipH="1">
              <a:off x="1320800" y="3314700"/>
              <a:ext cx="4270375" cy="2205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直角三角形 2"/>
            <p:cNvSpPr/>
            <p:nvPr/>
          </p:nvSpPr>
          <p:spPr>
            <a:xfrm flipV="1">
              <a:off x="5591175" y="3859213"/>
              <a:ext cx="1060450" cy="1106487"/>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3" name="组合 12"/>
          <p:cNvGrpSpPr/>
          <p:nvPr/>
        </p:nvGrpSpPr>
        <p:grpSpPr>
          <a:xfrm>
            <a:off x="5591243" y="2211390"/>
            <a:ext cx="5331719" cy="2205037"/>
            <a:chOff x="5591175" y="2211388"/>
            <a:chExt cx="5332413" cy="2205037"/>
          </a:xfrm>
        </p:grpSpPr>
        <p:sp>
          <p:nvSpPr>
            <p:cNvPr id="4" name="右箭头 3"/>
            <p:cNvSpPr/>
            <p:nvPr/>
          </p:nvSpPr>
          <p:spPr>
            <a:xfrm>
              <a:off x="6651625" y="2211388"/>
              <a:ext cx="4271963" cy="22050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直角三角形 4"/>
            <p:cNvSpPr/>
            <p:nvPr/>
          </p:nvSpPr>
          <p:spPr>
            <a:xfrm flipH="1">
              <a:off x="5591175" y="2760663"/>
              <a:ext cx="1060450" cy="110648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 name="矩形 5"/>
          <p:cNvSpPr/>
          <p:nvPr/>
        </p:nvSpPr>
        <p:spPr>
          <a:xfrm>
            <a:off x="2476972" y="4356102"/>
            <a:ext cx="2947604" cy="674031"/>
          </a:xfrm>
          <a:prstGeom prst="rect">
            <a:avLst/>
          </a:prstGeom>
          <a:noFill/>
        </p:spPr>
        <p:txBody>
          <a:bodyPr>
            <a:spAutoFit/>
          </a:bodyPr>
          <a:lstStyle/>
          <a:p>
            <a:pPr algn="r">
              <a:lnSpc>
                <a:spcPct val="120000"/>
              </a:lnSpc>
              <a:spcBef>
                <a:spcPct val="0"/>
              </a:spcBef>
              <a:buNone/>
            </a:pPr>
            <a:r>
              <a:rPr lang="zh-CN" altLang="en-US" sz="1050" dirty="0">
                <a:solidFill>
                  <a:schemeClr val="bg1"/>
                </a:solidFill>
                <a:sym typeface="微软雅黑" panose="020B0503020204020204" charset="-122"/>
              </a:rPr>
              <a:t>在此录入上述图表的综合描述说明，在此录入上述图表的综合描述说明。在此录入上述图表的描述说明</a:t>
            </a:r>
            <a:endParaRPr lang="zh-CN" altLang="en-US" sz="1050" dirty="0">
              <a:solidFill>
                <a:schemeClr val="bg1"/>
              </a:solidFill>
              <a:sym typeface="微软雅黑" panose="020B0503020204020204" charset="-122"/>
            </a:endParaRPr>
          </a:p>
        </p:txBody>
      </p:sp>
      <p:sp>
        <p:nvSpPr>
          <p:cNvPr id="7" name="文本框 6"/>
          <p:cNvSpPr txBox="1"/>
          <p:nvPr/>
        </p:nvSpPr>
        <p:spPr>
          <a:xfrm>
            <a:off x="3156334" y="3956050"/>
            <a:ext cx="2268243"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lgn="r">
              <a:defRPr/>
            </a:pPr>
            <a:r>
              <a:rPr lang="zh-CN" altLang="en-US" sz="2000" b="1">
                <a:solidFill>
                  <a:schemeClr val="bg1">
                    <a:lumMod val="95000"/>
                  </a:schemeClr>
                </a:solidFill>
                <a:latin typeface="+mj-ea"/>
                <a:ea typeface="+mj-ea"/>
              </a:rPr>
              <a:t>点击此处添加标题</a:t>
            </a:r>
            <a:endParaRPr lang="zh-CN" altLang="en-US" sz="2000" b="1">
              <a:solidFill>
                <a:schemeClr val="bg1">
                  <a:lumMod val="95000"/>
                </a:schemeClr>
              </a:solidFill>
              <a:latin typeface="+mj-ea"/>
              <a:ea typeface="+mj-ea"/>
            </a:endParaRPr>
          </a:p>
        </p:txBody>
      </p:sp>
      <p:sp>
        <p:nvSpPr>
          <p:cNvPr id="8" name="矩形 7"/>
          <p:cNvSpPr/>
          <p:nvPr/>
        </p:nvSpPr>
        <p:spPr>
          <a:xfrm>
            <a:off x="6746791" y="3180980"/>
            <a:ext cx="2947604" cy="674031"/>
          </a:xfrm>
          <a:prstGeom prst="rect">
            <a:avLst/>
          </a:prstGeom>
          <a:noFill/>
        </p:spPr>
        <p:txBody>
          <a:bodyPr>
            <a:spAutoFit/>
          </a:bodyPr>
          <a:lstStyle/>
          <a:p>
            <a:pPr>
              <a:lnSpc>
                <a:spcPct val="120000"/>
              </a:lnSpc>
              <a:spcBef>
                <a:spcPct val="0"/>
              </a:spcBef>
              <a:buNone/>
            </a:pPr>
            <a:r>
              <a:rPr lang="zh-CN" altLang="en-US" sz="1050" dirty="0">
                <a:solidFill>
                  <a:schemeClr val="bg1"/>
                </a:solidFill>
                <a:sym typeface="微软雅黑" panose="020B0503020204020204" charset="-122"/>
              </a:rPr>
              <a:t>在此录入上述图表的综合描述说明，在此录入上述图表的综合描述说明。在此录入上述图表的描述说明</a:t>
            </a:r>
            <a:endParaRPr lang="zh-CN" altLang="en-US" sz="1050" dirty="0">
              <a:solidFill>
                <a:schemeClr val="bg1"/>
              </a:solidFill>
              <a:sym typeface="微软雅黑" panose="020B0503020204020204" charset="-122"/>
            </a:endParaRPr>
          </a:p>
        </p:txBody>
      </p:sp>
      <p:sp>
        <p:nvSpPr>
          <p:cNvPr id="9" name="文本框 8"/>
          <p:cNvSpPr txBox="1"/>
          <p:nvPr/>
        </p:nvSpPr>
        <p:spPr>
          <a:xfrm>
            <a:off x="6746791" y="2780928"/>
            <a:ext cx="2269830"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bg1">
                    <a:lumMod val="95000"/>
                  </a:schemeClr>
                </a:solidFill>
                <a:latin typeface="+mj-ea"/>
                <a:ea typeface="+mj-ea"/>
              </a:rPr>
              <a:t>点击此处添加标题</a:t>
            </a:r>
            <a:endParaRPr lang="zh-CN" altLang="en-US" sz="2000" b="1" dirty="0">
              <a:solidFill>
                <a:schemeClr val="bg1">
                  <a:lumMod val="95000"/>
                </a:schemeClr>
              </a:solidFill>
              <a:latin typeface="+mj-ea"/>
              <a:ea typeface="+mj-ea"/>
            </a:endParaRPr>
          </a:p>
        </p:txBody>
      </p:sp>
      <p:sp>
        <p:nvSpPr>
          <p:cNvPr id="10" name="矩形 9"/>
          <p:cNvSpPr/>
          <p:nvPr/>
        </p:nvSpPr>
        <p:spPr>
          <a:xfrm>
            <a:off x="6600761" y="4608513"/>
            <a:ext cx="4531723"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在此录入上述图表的综合描述说明，在此录入上述图表的综合描述说明。在此录入上述图表的描述说明</a:t>
            </a:r>
            <a:endParaRPr lang="zh-CN" altLang="en-US" sz="1400" dirty="0">
              <a:solidFill>
                <a:schemeClr val="tx1">
                  <a:lumMod val="50000"/>
                  <a:lumOff val="50000"/>
                </a:schemeClr>
              </a:solidFill>
              <a:sym typeface="微软雅黑" panose="020B0503020204020204" charset="-122"/>
            </a:endParaRPr>
          </a:p>
        </p:txBody>
      </p:sp>
      <p:sp>
        <p:nvSpPr>
          <p:cNvPr id="11" name="矩形 10"/>
          <p:cNvSpPr/>
          <p:nvPr/>
        </p:nvSpPr>
        <p:spPr>
          <a:xfrm>
            <a:off x="1059519" y="2301876"/>
            <a:ext cx="4531722"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在此录入上述图表的综合描述说明，在此录入上述图表的综合描述说明。在此录入上述图表的描述说明</a:t>
            </a:r>
            <a:endParaRPr lang="zh-CN" altLang="en-US" sz="1400" dirty="0">
              <a:solidFill>
                <a:schemeClr val="tx1">
                  <a:lumMod val="50000"/>
                  <a:lumOff val="50000"/>
                </a:schemeClr>
              </a:solidFill>
              <a:sym typeface="微软雅黑" panose="020B0503020204020204" charset="-122"/>
            </a:endParaRPr>
          </a:p>
        </p:txBody>
      </p:sp>
      <p:sp>
        <p:nvSpPr>
          <p:cNvPr id="14" name="标题 1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9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90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14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1" presetClass="entr" presetSubtype="0" fill="hold" grpId="0" nodeType="withEffect">
                                  <p:stCondLst>
                                    <p:cond delay="1600"/>
                                  </p:stCondLst>
                                  <p:iterate type="lt">
                                    <p:tmPct val="1419"/>
                                  </p:iterate>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par>
                                <p:cTn id="34" presetID="41" presetClass="entr" presetSubtype="0" fill="hold" grpId="0" nodeType="withEffect">
                                  <p:stCondLst>
                                    <p:cond delay="2000"/>
                                  </p:stCondLst>
                                  <p:iterate type="lt">
                                    <p:tmPct val="1419"/>
                                  </p:iterate>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p:cTn id="3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
          <p:cNvGrpSpPr/>
          <p:nvPr/>
        </p:nvGrpSpPr>
        <p:grpSpPr>
          <a:xfrm>
            <a:off x="5379237" y="3062299"/>
            <a:ext cx="1414483"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grpSp>
      <p:grpSp>
        <p:nvGrpSpPr>
          <p:cNvPr id="46" name="Group 12"/>
          <p:cNvGrpSpPr/>
          <p:nvPr/>
        </p:nvGrpSpPr>
        <p:grpSpPr>
          <a:xfrm>
            <a:off x="3564202" y="3270642"/>
            <a:ext cx="1414483"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grpSp>
      <p:grpSp>
        <p:nvGrpSpPr>
          <p:cNvPr id="49" name="Group 11"/>
          <p:cNvGrpSpPr/>
          <p:nvPr/>
        </p:nvGrpSpPr>
        <p:grpSpPr>
          <a:xfrm>
            <a:off x="1680085" y="3062299"/>
            <a:ext cx="1414483"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grpSp>
      <p:grpSp>
        <p:nvGrpSpPr>
          <p:cNvPr id="52" name="Group 15"/>
          <p:cNvGrpSpPr/>
          <p:nvPr/>
        </p:nvGrpSpPr>
        <p:grpSpPr>
          <a:xfrm>
            <a:off x="7199795" y="3270643"/>
            <a:ext cx="1414483"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grpSp>
      <p:grpSp>
        <p:nvGrpSpPr>
          <p:cNvPr id="55" name="Group 16"/>
          <p:cNvGrpSpPr/>
          <p:nvPr/>
        </p:nvGrpSpPr>
        <p:grpSpPr>
          <a:xfrm>
            <a:off x="9014831" y="3062299"/>
            <a:ext cx="1414483"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charset="-122"/>
                <a:ea typeface="微软雅黑" panose="020B0503020204020204" charset="-122"/>
              </a:endParaRPr>
            </a:p>
          </p:txBody>
        </p:sp>
      </p:grpSp>
      <p:sp>
        <p:nvSpPr>
          <p:cNvPr id="58" name="Text Placeholder 4"/>
          <p:cNvSpPr txBox="1"/>
          <p:nvPr/>
        </p:nvSpPr>
        <p:spPr>
          <a:xfrm>
            <a:off x="1781996"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点击输入标题内容</a:t>
            </a:r>
            <a:endParaRPr lang="en-GB" altLang="zh-CN" sz="1600" b="1" dirty="0">
              <a:solidFill>
                <a:schemeClr val="bg1"/>
              </a:solidFill>
              <a:latin typeface="微软雅黑" panose="020B0503020204020204" charset="-122"/>
              <a:ea typeface="微软雅黑" panose="020B0503020204020204" charset="-122"/>
            </a:endParaRPr>
          </a:p>
        </p:txBody>
      </p:sp>
      <p:sp>
        <p:nvSpPr>
          <p:cNvPr id="59" name="Text Placeholder 4"/>
          <p:cNvSpPr txBox="1"/>
          <p:nvPr/>
        </p:nvSpPr>
        <p:spPr>
          <a:xfrm>
            <a:off x="366335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点击输入标题内容</a:t>
            </a:r>
            <a:endParaRPr lang="en-GB" altLang="zh-CN" sz="1600" b="1" dirty="0">
              <a:solidFill>
                <a:schemeClr val="bg1"/>
              </a:solidFill>
              <a:latin typeface="微软雅黑" panose="020B0503020204020204" charset="-122"/>
              <a:ea typeface="微软雅黑" panose="020B0503020204020204" charset="-122"/>
            </a:endParaRPr>
          </a:p>
        </p:txBody>
      </p:sp>
      <p:sp>
        <p:nvSpPr>
          <p:cNvPr id="60" name="Text Placeholder 4"/>
          <p:cNvSpPr txBox="1"/>
          <p:nvPr/>
        </p:nvSpPr>
        <p:spPr>
          <a:xfrm>
            <a:off x="5480435"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点击输入标题内容</a:t>
            </a:r>
            <a:endParaRPr lang="en-GB" altLang="zh-CN" sz="1600" b="1" dirty="0">
              <a:solidFill>
                <a:schemeClr val="bg1"/>
              </a:solidFill>
              <a:latin typeface="微软雅黑" panose="020B0503020204020204" charset="-122"/>
              <a:ea typeface="微软雅黑" panose="020B0503020204020204" charset="-122"/>
            </a:endParaRPr>
          </a:p>
        </p:txBody>
      </p:sp>
      <p:sp>
        <p:nvSpPr>
          <p:cNvPr id="61" name="Text Placeholder 4"/>
          <p:cNvSpPr txBox="1"/>
          <p:nvPr/>
        </p:nvSpPr>
        <p:spPr>
          <a:xfrm>
            <a:off x="729823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点击输入标题内容</a:t>
            </a:r>
            <a:endParaRPr lang="en-GB" altLang="zh-CN" sz="1600" b="1" dirty="0">
              <a:solidFill>
                <a:schemeClr val="bg1"/>
              </a:solidFill>
              <a:latin typeface="微软雅黑" panose="020B0503020204020204" charset="-122"/>
              <a:ea typeface="微软雅黑" panose="020B0503020204020204" charset="-122"/>
            </a:endParaRPr>
          </a:p>
        </p:txBody>
      </p:sp>
      <p:sp>
        <p:nvSpPr>
          <p:cNvPr id="62" name="Text Placeholder 4"/>
          <p:cNvSpPr txBox="1"/>
          <p:nvPr/>
        </p:nvSpPr>
        <p:spPr>
          <a:xfrm>
            <a:off x="9116742"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点击输入标题内容</a:t>
            </a:r>
            <a:endParaRPr lang="en-GB" altLang="zh-CN" sz="1600" b="1" dirty="0">
              <a:solidFill>
                <a:schemeClr val="bg1"/>
              </a:solidFill>
              <a:latin typeface="微软雅黑" panose="020B0503020204020204" charset="-122"/>
              <a:ea typeface="微软雅黑" panose="020B0503020204020204" charset="-122"/>
            </a:endParaRPr>
          </a:p>
        </p:txBody>
      </p:sp>
      <p:sp>
        <p:nvSpPr>
          <p:cNvPr id="63" name="TextBox 62"/>
          <p:cNvSpPr txBox="1"/>
          <p:nvPr/>
        </p:nvSpPr>
        <p:spPr>
          <a:xfrm>
            <a:off x="1296093"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详写内容</a:t>
            </a:r>
            <a:r>
              <a:rPr lang="en-US" altLang="zh-CN" sz="1400" dirty="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64" name="TextBox 63"/>
          <p:cNvSpPr txBox="1"/>
          <p:nvPr/>
        </p:nvSpPr>
        <p:spPr>
          <a:xfrm>
            <a:off x="3120058"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详写内容</a:t>
            </a:r>
            <a:r>
              <a:rPr lang="en-US" altLang="zh-CN" sz="1400" dirty="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65" name="TextBox 64"/>
          <p:cNvSpPr txBox="1"/>
          <p:nvPr/>
        </p:nvSpPr>
        <p:spPr>
          <a:xfrm>
            <a:off x="4936239"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详写内容</a:t>
            </a:r>
            <a:r>
              <a:rPr lang="en-US" altLang="zh-CN" sz="1400" dirty="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66" name="TextBox 65"/>
          <p:cNvSpPr txBox="1"/>
          <p:nvPr/>
        </p:nvSpPr>
        <p:spPr>
          <a:xfrm>
            <a:off x="6753789"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详写内容</a:t>
            </a:r>
            <a:r>
              <a:rPr lang="en-US" altLang="zh-CN" sz="1400" dirty="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67" name="TextBox 66"/>
          <p:cNvSpPr txBox="1"/>
          <p:nvPr/>
        </p:nvSpPr>
        <p:spPr>
          <a:xfrm>
            <a:off x="8552438"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anose="020B0503020204020204" charset="-122"/>
                <a:ea typeface="微软雅黑" panose="020B0503020204020204" charset="-122"/>
              </a:rPr>
              <a:t>详写内容</a:t>
            </a:r>
            <a:r>
              <a:rPr lang="en-US" altLang="zh-CN" sz="1400" dirty="0">
                <a:solidFill>
                  <a:schemeClr val="tx1">
                    <a:lumMod val="50000"/>
                    <a:lumOff val="50000"/>
                  </a:schemeClr>
                </a:solidFill>
                <a:latin typeface="微软雅黑" panose="020B0503020204020204" charset="-122"/>
                <a:ea typeface="微软雅黑" panose="020B0503020204020204" charset="-122"/>
              </a:rPr>
              <a:t>……</a:t>
            </a:r>
            <a:r>
              <a:rPr lang="zh-CN" altLang="en-US" sz="1400" dirty="0">
                <a:solidFill>
                  <a:schemeClr val="tx1">
                    <a:lumMod val="50000"/>
                    <a:lumOff val="50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5"/>
          <p:cNvSpPr/>
          <p:nvPr/>
        </p:nvSpPr>
        <p:spPr bwMode="auto">
          <a:xfrm>
            <a:off x="4607826" y="4633809"/>
            <a:ext cx="32642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6" name="圆角矩形 5"/>
          <p:cNvSpPr/>
          <p:nvPr/>
        </p:nvSpPr>
        <p:spPr bwMode="auto">
          <a:xfrm>
            <a:off x="4607826" y="2146505"/>
            <a:ext cx="3264230" cy="569236"/>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7" name="TextBox 6"/>
          <p:cNvSpPr txBox="1"/>
          <p:nvPr/>
        </p:nvSpPr>
        <p:spPr>
          <a:xfrm>
            <a:off x="5250442" y="2231068"/>
            <a:ext cx="1978998" cy="400110"/>
          </a:xfrm>
          <a:prstGeom prst="rect">
            <a:avLst/>
          </a:prstGeom>
          <a:noFill/>
        </p:spPr>
        <p:txBody>
          <a:bodyPr wrap="none" rtlCol="0">
            <a:spAutoFit/>
          </a:bodyPr>
          <a:lstStyle/>
          <a:p>
            <a:r>
              <a:rPr lang="zh-CN" altLang="en-US" sz="2000" dirty="0">
                <a:solidFill>
                  <a:schemeClr val="bg1"/>
                </a:solidFill>
                <a:latin typeface="+mj-ea"/>
                <a:ea typeface="+mj-ea"/>
              </a:rPr>
              <a:t>请输入您的标题</a:t>
            </a:r>
            <a:endParaRPr lang="zh-CN" altLang="en-US" sz="2000" dirty="0">
              <a:solidFill>
                <a:schemeClr val="bg1"/>
              </a:solidFill>
              <a:latin typeface="+mj-ea"/>
              <a:ea typeface="+mj-ea"/>
            </a:endParaRPr>
          </a:p>
        </p:txBody>
      </p:sp>
      <p:sp>
        <p:nvSpPr>
          <p:cNvPr id="8" name="空心弧 7"/>
          <p:cNvSpPr/>
          <p:nvPr/>
        </p:nvSpPr>
        <p:spPr bwMode="auto">
          <a:xfrm flipV="1">
            <a:off x="2209594" y="1700810"/>
            <a:ext cx="1459871" cy="1460631"/>
          </a:xfrm>
          <a:prstGeom prst="blockArc">
            <a:avLst>
              <a:gd name="adj1" fmla="val 5423681"/>
              <a:gd name="adj2" fmla="val 20860726"/>
              <a:gd name="adj3" fmla="val 1751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tx1">
                  <a:lumMod val="50000"/>
                  <a:lumOff val="50000"/>
                </a:schemeClr>
              </a:solidFill>
              <a:latin typeface="Arial" panose="020B0604020202020204" pitchFamily="34" charset="0"/>
              <a:ea typeface="宋体" panose="02010600030101010101" pitchFamily="2" charset="-122"/>
            </a:endParaRPr>
          </a:p>
        </p:txBody>
      </p:sp>
      <p:sp>
        <p:nvSpPr>
          <p:cNvPr id="10" name="空心弧 9"/>
          <p:cNvSpPr/>
          <p:nvPr/>
        </p:nvSpPr>
        <p:spPr bwMode="auto">
          <a:xfrm rot="10800000" flipV="1">
            <a:off x="3381241" y="1961482"/>
            <a:ext cx="1459871" cy="1460631"/>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tx1">
                  <a:lumMod val="50000"/>
                  <a:lumOff val="50000"/>
                </a:schemeClr>
              </a:solidFill>
              <a:latin typeface="Arial" panose="020B0604020202020204" pitchFamily="34" charset="0"/>
              <a:ea typeface="宋体" panose="02010600030101010101" pitchFamily="2" charset="-122"/>
            </a:endParaRPr>
          </a:p>
        </p:txBody>
      </p:sp>
      <p:sp>
        <p:nvSpPr>
          <p:cNvPr id="11" name="空心弧 10"/>
          <p:cNvSpPr/>
          <p:nvPr/>
        </p:nvSpPr>
        <p:spPr bwMode="auto">
          <a:xfrm rot="4631022" flipV="1">
            <a:off x="3414690" y="3173235"/>
            <a:ext cx="1460631" cy="1459871"/>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tx1">
                  <a:lumMod val="50000"/>
                  <a:lumOff val="50000"/>
                </a:schemeClr>
              </a:solidFill>
              <a:latin typeface="Arial" panose="020B0604020202020204" pitchFamily="34" charset="0"/>
              <a:ea typeface="宋体" panose="02010600030101010101" pitchFamily="2" charset="-122"/>
            </a:endParaRPr>
          </a:p>
        </p:txBody>
      </p:sp>
      <p:sp>
        <p:nvSpPr>
          <p:cNvPr id="12" name="空心弧 11"/>
          <p:cNvSpPr/>
          <p:nvPr/>
        </p:nvSpPr>
        <p:spPr bwMode="auto">
          <a:xfrm>
            <a:off x="2230927" y="4633811"/>
            <a:ext cx="1459871" cy="1460631"/>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tx1">
                  <a:lumMod val="50000"/>
                  <a:lumOff val="50000"/>
                </a:schemeClr>
              </a:solidFill>
              <a:latin typeface="Arial" panose="020B0604020202020204" pitchFamily="34" charset="0"/>
              <a:ea typeface="宋体" panose="02010600030101010101" pitchFamily="2" charset="-122"/>
            </a:endParaRPr>
          </a:p>
        </p:txBody>
      </p:sp>
      <p:sp>
        <p:nvSpPr>
          <p:cNvPr id="13" name="空心弧 12"/>
          <p:cNvSpPr/>
          <p:nvPr/>
        </p:nvSpPr>
        <p:spPr bwMode="auto">
          <a:xfrm rot="10800000">
            <a:off x="3402574" y="4373139"/>
            <a:ext cx="1459871" cy="1460631"/>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tx1">
                  <a:lumMod val="50000"/>
                  <a:lumOff val="50000"/>
                </a:schemeClr>
              </a:solidFill>
              <a:latin typeface="Arial" panose="020B0604020202020204" pitchFamily="34" charset="0"/>
              <a:ea typeface="宋体" panose="02010600030101010101" pitchFamily="2" charset="-122"/>
            </a:endParaRPr>
          </a:p>
        </p:txBody>
      </p:sp>
      <p:sp>
        <p:nvSpPr>
          <p:cNvPr id="14" name="TextBox 13"/>
          <p:cNvSpPr txBox="1"/>
          <p:nvPr/>
        </p:nvSpPr>
        <p:spPr>
          <a:xfrm>
            <a:off x="3873598" y="2346611"/>
            <a:ext cx="570693" cy="707886"/>
          </a:xfrm>
          <a:prstGeom prst="rect">
            <a:avLst/>
          </a:prstGeom>
          <a:noFill/>
        </p:spPr>
        <p:txBody>
          <a:bodyPr wrap="none" rtlCol="0">
            <a:spAutoFit/>
          </a:bodyPr>
          <a:lstStyle/>
          <a:p>
            <a:r>
              <a:rPr lang="en-US" altLang="zh-CN" sz="4000" b="1" dirty="0">
                <a:solidFill>
                  <a:schemeClr val="tx1">
                    <a:lumMod val="50000"/>
                    <a:lumOff val="50000"/>
                  </a:schemeClr>
                </a:solidFill>
                <a:latin typeface="+mn-ea"/>
              </a:rPr>
              <a:t>A</a:t>
            </a:r>
            <a:endParaRPr lang="zh-CN" altLang="en-US" sz="4000" b="1" dirty="0">
              <a:solidFill>
                <a:schemeClr val="tx1">
                  <a:lumMod val="50000"/>
                  <a:lumOff val="50000"/>
                </a:schemeClr>
              </a:solidFill>
              <a:latin typeface="+mn-ea"/>
            </a:endParaRPr>
          </a:p>
        </p:txBody>
      </p:sp>
      <p:sp>
        <p:nvSpPr>
          <p:cNvPr id="15" name="TextBox 14"/>
          <p:cNvSpPr txBox="1"/>
          <p:nvPr/>
        </p:nvSpPr>
        <p:spPr>
          <a:xfrm>
            <a:off x="3873598" y="4762265"/>
            <a:ext cx="535445" cy="707886"/>
          </a:xfrm>
          <a:prstGeom prst="rect">
            <a:avLst/>
          </a:prstGeom>
          <a:noFill/>
        </p:spPr>
        <p:txBody>
          <a:bodyPr wrap="none" rtlCol="0">
            <a:spAutoFit/>
          </a:bodyPr>
          <a:lstStyle/>
          <a:p>
            <a:r>
              <a:rPr lang="en-US" altLang="zh-CN" sz="4000" b="1" dirty="0">
                <a:solidFill>
                  <a:schemeClr val="tx1">
                    <a:lumMod val="50000"/>
                    <a:lumOff val="50000"/>
                  </a:schemeClr>
                </a:solidFill>
                <a:latin typeface="+mn-ea"/>
              </a:rPr>
              <a:t>B</a:t>
            </a:r>
            <a:endParaRPr lang="zh-CN" altLang="en-US" sz="4000" b="1" dirty="0">
              <a:solidFill>
                <a:schemeClr val="tx1">
                  <a:lumMod val="50000"/>
                  <a:lumOff val="50000"/>
                </a:schemeClr>
              </a:solidFill>
              <a:latin typeface="+mn-ea"/>
            </a:endParaRPr>
          </a:p>
        </p:txBody>
      </p:sp>
      <p:sp>
        <p:nvSpPr>
          <p:cNvPr id="16" name="TextBox 15"/>
          <p:cNvSpPr txBox="1"/>
          <p:nvPr/>
        </p:nvSpPr>
        <p:spPr>
          <a:xfrm>
            <a:off x="5018673" y="2882246"/>
            <a:ext cx="5179646"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400" dirty="0">
              <a:solidFill>
                <a:schemeClr val="accent6"/>
              </a:solidFill>
              <a:latin typeface="+mn-ea"/>
            </a:endParaRPr>
          </a:p>
        </p:txBody>
      </p:sp>
      <p:sp>
        <p:nvSpPr>
          <p:cNvPr id="17" name="TextBox 16"/>
          <p:cNvSpPr txBox="1"/>
          <p:nvPr/>
        </p:nvSpPr>
        <p:spPr>
          <a:xfrm>
            <a:off x="5018673" y="5180756"/>
            <a:ext cx="5179646"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400" dirty="0">
              <a:solidFill>
                <a:schemeClr val="accent6"/>
              </a:solidFill>
              <a:latin typeface="+mn-ea"/>
            </a:endParaRPr>
          </a:p>
        </p:txBody>
      </p:sp>
      <p:sp>
        <p:nvSpPr>
          <p:cNvPr id="18" name="TextBox 17"/>
          <p:cNvSpPr txBox="1"/>
          <p:nvPr/>
        </p:nvSpPr>
        <p:spPr>
          <a:xfrm>
            <a:off x="5250442" y="4728608"/>
            <a:ext cx="1978998" cy="400110"/>
          </a:xfrm>
          <a:prstGeom prst="rect">
            <a:avLst/>
          </a:prstGeom>
          <a:noFill/>
        </p:spPr>
        <p:txBody>
          <a:bodyPr wrap="none" rtlCol="0">
            <a:spAutoFit/>
          </a:bodyPr>
          <a:lstStyle/>
          <a:p>
            <a:r>
              <a:rPr lang="zh-CN" altLang="en-US" sz="2000" dirty="0">
                <a:solidFill>
                  <a:schemeClr val="bg1"/>
                </a:solidFill>
                <a:latin typeface="+mj-ea"/>
                <a:ea typeface="+mj-ea"/>
              </a:rPr>
              <a:t>请输入您的标题</a:t>
            </a:r>
            <a:endParaRPr lang="zh-CN" altLang="en-US" sz="2000" dirty="0">
              <a:solidFill>
                <a:schemeClr val="bg1"/>
              </a:solidFill>
              <a:latin typeface="+mj-ea"/>
              <a:ea typeface="+mj-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7"/>
                                        </p:tgtEl>
                                        <p:attrNameLst>
                                          <p:attrName>ppt_y</p:attrName>
                                        </p:attrNameLst>
                                      </p:cBhvr>
                                      <p:tavLst>
                                        <p:tav tm="0">
                                          <p:val>
                                            <p:strVal val="#ppt_y"/>
                                          </p:val>
                                        </p:tav>
                                        <p:tav tm="100000">
                                          <p:val>
                                            <p:strVal val="#ppt_y"/>
                                          </p:val>
                                        </p:tav>
                                      </p:tavLst>
                                    </p:anim>
                                    <p:anim calcmode="lin" valueType="num">
                                      <p:cBhvr>
                                        <p:cTn id="38"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7"/>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8"/>
                                        </p:tgtEl>
                                        <p:attrNameLst>
                                          <p:attrName>style.visibility</p:attrName>
                                        </p:attrNameLst>
                                      </p:cBhvr>
                                      <p:to>
                                        <p:strVal val="visible"/>
                                      </p:to>
                                    </p:set>
                                    <p:anim calcmode="lin" valueType="num">
                                      <p:cBhvr>
                                        <p:cTn id="59"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18"/>
                                        </p:tgtEl>
                                        <p:attrNameLst>
                                          <p:attrName>ppt_y</p:attrName>
                                        </p:attrNameLst>
                                      </p:cBhvr>
                                      <p:tavLst>
                                        <p:tav tm="0">
                                          <p:val>
                                            <p:strVal val="#ppt_y"/>
                                          </p:val>
                                        </p:tav>
                                        <p:tav tm="100000">
                                          <p:val>
                                            <p:strVal val="#ppt_y"/>
                                          </p:val>
                                        </p:tav>
                                      </p:tavLst>
                                    </p:anim>
                                    <p:anim calcmode="lin" valueType="num">
                                      <p:cBhvr>
                                        <p:cTn id="61"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1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anim calcmode="lin" valueType="num">
                                      <p:cBhvr>
                                        <p:cTn id="68" dur="500" fill="hold"/>
                                        <p:tgtEl>
                                          <p:spTgt spid="17"/>
                                        </p:tgtEl>
                                        <p:attrNameLst>
                                          <p:attrName>ppt_x</p:attrName>
                                        </p:attrNameLst>
                                      </p:cBhvr>
                                      <p:tavLst>
                                        <p:tav tm="0">
                                          <p:val>
                                            <p:strVal val="#ppt_x"/>
                                          </p:val>
                                        </p:tav>
                                        <p:tav tm="100000">
                                          <p:val>
                                            <p:strVal val="#ppt_x"/>
                                          </p:val>
                                        </p:tav>
                                      </p:tavLst>
                                    </p:anim>
                                    <p:anim calcmode="lin" valueType="num">
                                      <p:cBhvr>
                                        <p:cTn id="6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animBg="1"/>
      <p:bldP spid="11" grpId="0" animBg="1"/>
      <p:bldP spid="12" grpId="0" animBg="1"/>
      <p:bldP spid="13" grpId="0" animBg="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6891"/>
          <p:cNvSpPr/>
          <p:nvPr/>
        </p:nvSpPr>
        <p:spPr>
          <a:xfrm flipH="1">
            <a:off x="7038108" y="2643773"/>
            <a:ext cx="1362349" cy="136232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cs typeface="+mn-ea"/>
            </a:endParaRPr>
          </a:p>
        </p:txBody>
      </p:sp>
      <p:sp>
        <p:nvSpPr>
          <p:cNvPr id="24" name="Shape 6892"/>
          <p:cNvSpPr/>
          <p:nvPr/>
        </p:nvSpPr>
        <p:spPr>
          <a:xfrm flipH="1">
            <a:off x="7791125" y="1175324"/>
            <a:ext cx="656966" cy="656951"/>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a:latin typeface="+mn-ea"/>
              <a:cs typeface="+mn-ea"/>
            </a:endParaRPr>
          </a:p>
        </p:txBody>
      </p:sp>
      <p:sp>
        <p:nvSpPr>
          <p:cNvPr id="25" name="Shape 6914"/>
          <p:cNvSpPr/>
          <p:nvPr/>
        </p:nvSpPr>
        <p:spPr>
          <a:xfrm>
            <a:off x="3862138" y="1455423"/>
            <a:ext cx="2365588" cy="215017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26" name="Shape 6915"/>
          <p:cNvSpPr/>
          <p:nvPr/>
        </p:nvSpPr>
        <p:spPr>
          <a:xfrm>
            <a:off x="6089277" y="1455421"/>
            <a:ext cx="2145097" cy="2386045"/>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27" name="Shape 6916"/>
          <p:cNvSpPr/>
          <p:nvPr/>
        </p:nvSpPr>
        <p:spPr>
          <a:xfrm>
            <a:off x="3862139" y="3462022"/>
            <a:ext cx="2129712" cy="236724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28" name="Shape 6917"/>
          <p:cNvSpPr/>
          <p:nvPr/>
        </p:nvSpPr>
        <p:spPr>
          <a:xfrm>
            <a:off x="5853403" y="3694475"/>
            <a:ext cx="2380971" cy="2134793"/>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29" name="Shape 6926"/>
          <p:cNvSpPr/>
          <p:nvPr/>
        </p:nvSpPr>
        <p:spPr>
          <a:xfrm>
            <a:off x="3246316" y="1965653"/>
            <a:ext cx="1275857" cy="5948"/>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30" name="Shape 6927"/>
          <p:cNvSpPr/>
          <p:nvPr/>
        </p:nvSpPr>
        <p:spPr>
          <a:xfrm>
            <a:off x="3246313" y="4246826"/>
            <a:ext cx="700028" cy="203"/>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31" name="Shape 6928"/>
          <p:cNvSpPr/>
          <p:nvPr/>
        </p:nvSpPr>
        <p:spPr>
          <a:xfrm flipH="1">
            <a:off x="7762333" y="1965683"/>
            <a:ext cx="1172067"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32" name="Shape 6929"/>
          <p:cNvSpPr/>
          <p:nvPr/>
        </p:nvSpPr>
        <p:spPr>
          <a:xfrm flipH="1">
            <a:off x="7966344" y="4246830"/>
            <a:ext cx="968057"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200">
              <a:latin typeface="+mn-ea"/>
              <a:cs typeface="+mn-ea"/>
            </a:endParaRPr>
          </a:p>
        </p:txBody>
      </p:sp>
      <p:sp>
        <p:nvSpPr>
          <p:cNvPr id="33" name="Freeform 41"/>
          <p:cNvSpPr>
            <a:spLocks noEditPoints="1"/>
          </p:cNvSpPr>
          <p:nvPr/>
        </p:nvSpPr>
        <p:spPr bwMode="auto">
          <a:xfrm>
            <a:off x="5414228" y="3074577"/>
            <a:ext cx="1155246" cy="105102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lIns="121908" tIns="60954" rIns="121908" bIns="60954"/>
          <a:lstStyle/>
          <a:p>
            <a:pPr>
              <a:defRPr/>
            </a:pPr>
            <a:endParaRPr lang="en-US" kern="0" dirty="0">
              <a:solidFill>
                <a:sysClr val="windowText" lastClr="000000"/>
              </a:solidFill>
              <a:latin typeface="+mn-ea"/>
              <a:cs typeface="+mn-ea"/>
            </a:endParaRPr>
          </a:p>
        </p:txBody>
      </p:sp>
      <p:sp>
        <p:nvSpPr>
          <p:cNvPr id="34" name="Content Placeholder 2"/>
          <p:cNvSpPr txBox="1"/>
          <p:nvPr/>
        </p:nvSpPr>
        <p:spPr>
          <a:xfrm>
            <a:off x="582559" y="1508787"/>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b="1" dirty="0">
                <a:solidFill>
                  <a:schemeClr val="accent1"/>
                </a:solidFill>
                <a:latin typeface="+mn-ea"/>
                <a:cs typeface="+mn-ea"/>
              </a:rPr>
              <a:t>填加标题</a:t>
            </a:r>
            <a:endParaRPr lang="id-ID" b="1" dirty="0">
              <a:solidFill>
                <a:schemeClr val="accent1"/>
              </a:solidFill>
              <a:latin typeface="+mn-ea"/>
              <a:cs typeface="+mn-ea"/>
            </a:endParaRPr>
          </a:p>
          <a:p>
            <a:pPr>
              <a:lnSpc>
                <a:spcPct val="120000"/>
              </a:lnSpc>
            </a:pPr>
            <a:r>
              <a:rPr lang="zh-CN" altLang="en-US" sz="1500" dirty="0">
                <a:solidFill>
                  <a:schemeClr val="tx1">
                    <a:lumMod val="50000"/>
                    <a:lumOff val="50000"/>
                  </a:schemeClr>
                </a:solidFill>
                <a:latin typeface="+mn-ea"/>
                <a:cs typeface="+mn-ea"/>
              </a:rPr>
              <a:t>单击添加文本单击添加文本单击添加文本单击添加文本单击添加文本单击添加文本</a:t>
            </a:r>
            <a:endParaRPr lang="en-US" altLang="zh-CN" sz="1500" dirty="0">
              <a:solidFill>
                <a:schemeClr val="tx1">
                  <a:lumMod val="50000"/>
                  <a:lumOff val="50000"/>
                </a:schemeClr>
              </a:solidFill>
              <a:latin typeface="+mn-ea"/>
              <a:cs typeface="+mn-ea"/>
            </a:endParaRPr>
          </a:p>
        </p:txBody>
      </p:sp>
      <p:sp>
        <p:nvSpPr>
          <p:cNvPr id="35" name="Content Placeholder 2"/>
          <p:cNvSpPr txBox="1"/>
          <p:nvPr/>
        </p:nvSpPr>
        <p:spPr>
          <a:xfrm>
            <a:off x="541013" y="3817680"/>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b="1" dirty="0">
                <a:solidFill>
                  <a:schemeClr val="accent4"/>
                </a:solidFill>
                <a:latin typeface="+mn-ea"/>
                <a:cs typeface="+mn-ea"/>
              </a:rPr>
              <a:t>填加标题</a:t>
            </a:r>
            <a:endParaRPr lang="en-US" altLang="zh-CN" b="1" dirty="0">
              <a:solidFill>
                <a:schemeClr val="accent4"/>
              </a:solidFill>
              <a:latin typeface="+mn-ea"/>
              <a:cs typeface="+mn-ea"/>
            </a:endParaRPr>
          </a:p>
          <a:p>
            <a:pPr>
              <a:lnSpc>
                <a:spcPct val="120000"/>
              </a:lnSpc>
            </a:pPr>
            <a:r>
              <a:rPr lang="zh-CN" altLang="en-US" sz="1500" dirty="0">
                <a:solidFill>
                  <a:schemeClr val="tx1">
                    <a:lumMod val="50000"/>
                    <a:lumOff val="50000"/>
                  </a:schemeClr>
                </a:solidFill>
                <a:latin typeface="+mn-ea"/>
                <a:cs typeface="+mn-ea"/>
              </a:rPr>
              <a:t>单击添加文本单击添加文本单击添加文本单击添加文本单击添加文本单击添加文本</a:t>
            </a:r>
            <a:endParaRPr lang="en-US" altLang="zh-CN" sz="1500" dirty="0">
              <a:solidFill>
                <a:schemeClr val="tx1">
                  <a:lumMod val="50000"/>
                  <a:lumOff val="50000"/>
                </a:schemeClr>
              </a:solidFill>
              <a:latin typeface="+mn-ea"/>
              <a:cs typeface="+mn-ea"/>
            </a:endParaRPr>
          </a:p>
        </p:txBody>
      </p:sp>
      <p:sp>
        <p:nvSpPr>
          <p:cNvPr id="36" name="Content Placeholder 2"/>
          <p:cNvSpPr txBox="1"/>
          <p:nvPr/>
        </p:nvSpPr>
        <p:spPr>
          <a:xfrm>
            <a:off x="9030398" y="1522885"/>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b="1" dirty="0">
                <a:solidFill>
                  <a:schemeClr val="accent3"/>
                </a:solidFill>
                <a:latin typeface="+mn-ea"/>
                <a:cs typeface="+mn-ea"/>
              </a:rPr>
              <a:t>填加标题</a:t>
            </a:r>
            <a:endParaRPr lang="id-ID" b="1" dirty="0">
              <a:solidFill>
                <a:schemeClr val="accent3"/>
              </a:solidFill>
              <a:latin typeface="+mn-ea"/>
              <a:cs typeface="+mn-ea"/>
            </a:endParaRPr>
          </a:p>
          <a:p>
            <a:pPr algn="l">
              <a:lnSpc>
                <a:spcPct val="120000"/>
              </a:lnSpc>
            </a:pPr>
            <a:r>
              <a:rPr lang="zh-CN" altLang="en-US" sz="1500" dirty="0">
                <a:solidFill>
                  <a:schemeClr val="tx1">
                    <a:lumMod val="50000"/>
                    <a:lumOff val="50000"/>
                  </a:schemeClr>
                </a:solidFill>
                <a:latin typeface="+mn-ea"/>
                <a:cs typeface="+mn-ea"/>
              </a:rPr>
              <a:t>单击添加文本单击添加文本单击添加文本单击添加文本单击添加文本单击添加文本</a:t>
            </a:r>
            <a:endParaRPr lang="en-US" altLang="zh-CN" sz="1500" dirty="0">
              <a:solidFill>
                <a:schemeClr val="tx1">
                  <a:lumMod val="50000"/>
                  <a:lumOff val="50000"/>
                </a:schemeClr>
              </a:solidFill>
              <a:latin typeface="+mn-ea"/>
              <a:cs typeface="+mn-ea"/>
            </a:endParaRPr>
          </a:p>
        </p:txBody>
      </p:sp>
      <p:sp>
        <p:nvSpPr>
          <p:cNvPr id="37" name="Content Placeholder 2"/>
          <p:cNvSpPr txBox="1"/>
          <p:nvPr/>
        </p:nvSpPr>
        <p:spPr>
          <a:xfrm>
            <a:off x="9030398" y="3813851"/>
            <a:ext cx="2633497" cy="162754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b="1" dirty="0">
                <a:solidFill>
                  <a:schemeClr val="accent2"/>
                </a:solidFill>
                <a:latin typeface="+mn-ea"/>
                <a:cs typeface="+mn-ea"/>
              </a:rPr>
              <a:t>填加标题</a:t>
            </a:r>
            <a:endParaRPr lang="en-US" altLang="zh-CN" b="1" dirty="0">
              <a:solidFill>
                <a:schemeClr val="accent2"/>
              </a:solidFill>
              <a:latin typeface="+mn-ea"/>
              <a:cs typeface="+mn-ea"/>
            </a:endParaRPr>
          </a:p>
          <a:p>
            <a:pPr algn="l">
              <a:lnSpc>
                <a:spcPct val="120000"/>
              </a:lnSpc>
            </a:pPr>
            <a:r>
              <a:rPr lang="zh-CN" altLang="en-US" sz="1500" dirty="0">
                <a:solidFill>
                  <a:schemeClr val="tx1">
                    <a:lumMod val="50000"/>
                    <a:lumOff val="50000"/>
                  </a:schemeClr>
                </a:solidFill>
                <a:latin typeface="+mn-ea"/>
                <a:cs typeface="+mn-ea"/>
              </a:rPr>
              <a:t>单击添加文本单击添加文本单击添加文本单击添加文本单击添加文本单击添加文本</a:t>
            </a:r>
            <a:endParaRPr lang="en-US" altLang="zh-CN" sz="15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29127" y="1412776"/>
            <a:ext cx="2776981" cy="3423714"/>
            <a:chOff x="304568" y="1157414"/>
            <a:chExt cx="2777343" cy="3423714"/>
          </a:xfrm>
        </p:grpSpPr>
        <p:grpSp>
          <p:nvGrpSpPr>
            <p:cNvPr id="6" name="组合 5"/>
            <p:cNvGrpSpPr/>
            <p:nvPr/>
          </p:nvGrpSpPr>
          <p:grpSpPr>
            <a:xfrm>
              <a:off x="304568" y="1157414"/>
              <a:ext cx="2717228" cy="576064"/>
              <a:chOff x="304568" y="1157414"/>
              <a:chExt cx="2717228" cy="576064"/>
            </a:xfrm>
          </p:grpSpPr>
          <p:sp>
            <p:nvSpPr>
              <p:cNvPr id="12" name="圆角矩形 11"/>
              <p:cNvSpPr/>
              <p:nvPr/>
            </p:nvSpPr>
            <p:spPr>
              <a:xfrm>
                <a:off x="323528" y="1168299"/>
                <a:ext cx="2698268" cy="564238"/>
              </a:xfrm>
              <a:prstGeom prst="roundRect">
                <a:avLst>
                  <a:gd name="adj" fmla="val 4853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13" name="组合 12"/>
              <p:cNvGrpSpPr/>
              <p:nvPr/>
            </p:nvGrpSpPr>
            <p:grpSpPr>
              <a:xfrm>
                <a:off x="304568" y="1157414"/>
                <a:ext cx="576064" cy="576064"/>
                <a:chOff x="1328815" y="1874587"/>
                <a:chExt cx="576064" cy="576064"/>
              </a:xfrm>
            </p:grpSpPr>
            <p:sp>
              <p:nvSpPr>
                <p:cNvPr id="14" name="椭圆 13"/>
                <p:cNvSpPr/>
                <p:nvPr/>
              </p:nvSpPr>
              <p:spPr>
                <a:xfrm>
                  <a:off x="1328815" y="1874587"/>
                  <a:ext cx="576064" cy="5760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5" name="椭圆 14"/>
                <p:cNvSpPr/>
                <p:nvPr/>
              </p:nvSpPr>
              <p:spPr>
                <a:xfrm>
                  <a:off x="1378742" y="1924514"/>
                  <a:ext cx="476209" cy="4762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6" name="右箭头 15"/>
                <p:cNvSpPr/>
                <p:nvPr/>
              </p:nvSpPr>
              <p:spPr>
                <a:xfrm>
                  <a:off x="1440481" y="2026987"/>
                  <a:ext cx="360040" cy="262070"/>
                </a:xfrm>
                <a:prstGeom prst="rightArrow">
                  <a:avLst>
                    <a:gd name="adj1" fmla="val 44302"/>
                    <a:gd name="adj2" fmla="val 817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cxnSp>
          <p:nvCxnSpPr>
            <p:cNvPr id="7" name="直接连接符 6"/>
            <p:cNvCxnSpPr/>
            <p:nvPr/>
          </p:nvCxnSpPr>
          <p:spPr>
            <a:xfrm flipH="1">
              <a:off x="304369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 Box 13"/>
            <p:cNvSpPr txBox="1">
              <a:spLocks noChangeArrowheads="1"/>
            </p:cNvSpPr>
            <p:nvPr/>
          </p:nvSpPr>
          <p:spPr bwMode="gray">
            <a:xfrm>
              <a:off x="519524"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9" name="直接连接符 8"/>
            <p:cNvCxnSpPr/>
            <p:nvPr/>
          </p:nvCxnSpPr>
          <p:spPr>
            <a:xfrm>
              <a:off x="32352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352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半闭框 10"/>
            <p:cNvSpPr/>
            <p:nvPr/>
          </p:nvSpPr>
          <p:spPr>
            <a:xfrm flipH="1" flipV="1">
              <a:off x="256452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17" name="组合 16"/>
          <p:cNvGrpSpPr/>
          <p:nvPr/>
        </p:nvGrpSpPr>
        <p:grpSpPr>
          <a:xfrm>
            <a:off x="4728028" y="1412776"/>
            <a:ext cx="2758024" cy="3423714"/>
            <a:chOff x="3203848" y="1157414"/>
            <a:chExt cx="2758383" cy="3423714"/>
          </a:xfrm>
        </p:grpSpPr>
        <p:cxnSp>
          <p:nvCxnSpPr>
            <p:cNvPr id="18" name="直接连接符 17"/>
            <p:cNvCxnSpPr/>
            <p:nvPr/>
          </p:nvCxnSpPr>
          <p:spPr>
            <a:xfrm>
              <a:off x="320384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92401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gray">
            <a:xfrm>
              <a:off x="3399844"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21" name="直接连接符 20"/>
            <p:cNvCxnSpPr/>
            <p:nvPr/>
          </p:nvCxnSpPr>
          <p:spPr>
            <a:xfrm>
              <a:off x="320384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半闭框 21"/>
            <p:cNvSpPr/>
            <p:nvPr/>
          </p:nvSpPr>
          <p:spPr>
            <a:xfrm flipH="1" flipV="1">
              <a:off x="544484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23" name="组合 22"/>
            <p:cNvGrpSpPr/>
            <p:nvPr/>
          </p:nvGrpSpPr>
          <p:grpSpPr>
            <a:xfrm>
              <a:off x="3205452" y="1157414"/>
              <a:ext cx="2698268" cy="576064"/>
              <a:chOff x="3205452" y="1157414"/>
              <a:chExt cx="2698268" cy="576064"/>
            </a:xfrm>
          </p:grpSpPr>
          <p:sp>
            <p:nvSpPr>
              <p:cNvPr id="24" name="圆角矩形 23"/>
              <p:cNvSpPr/>
              <p:nvPr/>
            </p:nvSpPr>
            <p:spPr>
              <a:xfrm>
                <a:off x="3205452" y="1168299"/>
                <a:ext cx="2698268" cy="564238"/>
              </a:xfrm>
              <a:prstGeom prst="roundRect">
                <a:avLst>
                  <a:gd name="adj" fmla="val 485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25" name="组合 24"/>
              <p:cNvGrpSpPr/>
              <p:nvPr/>
            </p:nvGrpSpPr>
            <p:grpSpPr>
              <a:xfrm>
                <a:off x="3205452" y="1157414"/>
                <a:ext cx="576064" cy="576064"/>
                <a:chOff x="3205452" y="1157414"/>
                <a:chExt cx="576064" cy="576064"/>
              </a:xfrm>
            </p:grpSpPr>
            <p:sp>
              <p:nvSpPr>
                <p:cNvPr id="26" name="椭圆 25"/>
                <p:cNvSpPr/>
                <p:nvPr/>
              </p:nvSpPr>
              <p:spPr>
                <a:xfrm>
                  <a:off x="3205452" y="1157414"/>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7" name="椭圆 26"/>
                <p:cNvSpPr/>
                <p:nvPr/>
              </p:nvSpPr>
              <p:spPr>
                <a:xfrm>
                  <a:off x="3255379" y="1207341"/>
                  <a:ext cx="476209" cy="4762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8" name="右箭头 27"/>
                <p:cNvSpPr/>
                <p:nvPr/>
              </p:nvSpPr>
              <p:spPr>
                <a:xfrm>
                  <a:off x="3317118" y="1309814"/>
                  <a:ext cx="360040" cy="262070"/>
                </a:xfrm>
                <a:prstGeom prst="rightArrow">
                  <a:avLst>
                    <a:gd name="adj1" fmla="val 44302"/>
                    <a:gd name="adj2" fmla="val 817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29" name="组合 28"/>
          <p:cNvGrpSpPr/>
          <p:nvPr/>
        </p:nvGrpSpPr>
        <p:grpSpPr>
          <a:xfrm>
            <a:off x="7597088" y="1421946"/>
            <a:ext cx="2775136" cy="3414544"/>
            <a:chOff x="6073282" y="1166584"/>
            <a:chExt cx="2775497" cy="3414544"/>
          </a:xfrm>
        </p:grpSpPr>
        <p:cxnSp>
          <p:nvCxnSpPr>
            <p:cNvPr id="30" name="直接连接符 29"/>
            <p:cNvCxnSpPr/>
            <p:nvPr/>
          </p:nvCxnSpPr>
          <p:spPr>
            <a:xfrm flipH="1">
              <a:off x="8810565"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 Box 13"/>
            <p:cNvSpPr txBox="1">
              <a:spLocks noChangeArrowheads="1"/>
            </p:cNvSpPr>
            <p:nvPr/>
          </p:nvSpPr>
          <p:spPr bwMode="gray">
            <a:xfrm>
              <a:off x="6286392"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32" name="直接连接符 31"/>
            <p:cNvCxnSpPr/>
            <p:nvPr/>
          </p:nvCxnSpPr>
          <p:spPr>
            <a:xfrm>
              <a:off x="6090396"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090396"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半闭框 33"/>
            <p:cNvSpPr/>
            <p:nvPr/>
          </p:nvSpPr>
          <p:spPr>
            <a:xfrm flipH="1" flipV="1">
              <a:off x="8331392"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35" name="组合 34"/>
            <p:cNvGrpSpPr/>
            <p:nvPr/>
          </p:nvGrpSpPr>
          <p:grpSpPr>
            <a:xfrm>
              <a:off x="6073282" y="1166584"/>
              <a:ext cx="2698268" cy="581308"/>
              <a:chOff x="6073282" y="1166584"/>
              <a:chExt cx="2698268" cy="581308"/>
            </a:xfrm>
          </p:grpSpPr>
          <p:sp>
            <p:nvSpPr>
              <p:cNvPr id="36" name="圆角矩形 35"/>
              <p:cNvSpPr/>
              <p:nvPr/>
            </p:nvSpPr>
            <p:spPr>
              <a:xfrm>
                <a:off x="6073282" y="1183654"/>
                <a:ext cx="2698268" cy="564238"/>
              </a:xfrm>
              <a:prstGeom prst="roundRect">
                <a:avLst>
                  <a:gd name="adj" fmla="val 4853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37" name="组合 36"/>
              <p:cNvGrpSpPr/>
              <p:nvPr/>
            </p:nvGrpSpPr>
            <p:grpSpPr>
              <a:xfrm>
                <a:off x="6073282" y="1166584"/>
                <a:ext cx="576064" cy="576064"/>
                <a:chOff x="6073282" y="1166584"/>
                <a:chExt cx="576064" cy="576064"/>
              </a:xfrm>
            </p:grpSpPr>
            <p:sp>
              <p:nvSpPr>
                <p:cNvPr id="38" name="椭圆 37"/>
                <p:cNvSpPr/>
                <p:nvPr/>
              </p:nvSpPr>
              <p:spPr>
                <a:xfrm>
                  <a:off x="6073282" y="1166584"/>
                  <a:ext cx="576064" cy="57606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9" name="椭圆 38"/>
                <p:cNvSpPr/>
                <p:nvPr/>
              </p:nvSpPr>
              <p:spPr>
                <a:xfrm>
                  <a:off x="6123209" y="1216511"/>
                  <a:ext cx="476209" cy="47620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0" name="右箭头 39"/>
                <p:cNvSpPr/>
                <p:nvPr/>
              </p:nvSpPr>
              <p:spPr>
                <a:xfrm>
                  <a:off x="6184948" y="1318984"/>
                  <a:ext cx="360040" cy="262070"/>
                </a:xfrm>
                <a:prstGeom prst="rightArrow">
                  <a:avLst>
                    <a:gd name="adj1" fmla="val 44302"/>
                    <a:gd name="adj2" fmla="val 8173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41" name="组合 40"/>
          <p:cNvGrpSpPr/>
          <p:nvPr/>
        </p:nvGrpSpPr>
        <p:grpSpPr>
          <a:xfrm>
            <a:off x="1784209" y="4980506"/>
            <a:ext cx="8625830" cy="1413350"/>
            <a:chOff x="259646" y="4725144"/>
            <a:chExt cx="8626953" cy="1413350"/>
          </a:xfrm>
        </p:grpSpPr>
        <p:grpSp>
          <p:nvGrpSpPr>
            <p:cNvPr id="42" name="组合 41"/>
            <p:cNvGrpSpPr/>
            <p:nvPr/>
          </p:nvGrpSpPr>
          <p:grpSpPr>
            <a:xfrm>
              <a:off x="280343" y="4977412"/>
              <a:ext cx="8578960" cy="1133786"/>
              <a:chOff x="1914151" y="3806738"/>
              <a:chExt cx="2721128" cy="3051262"/>
            </a:xfrm>
          </p:grpSpPr>
          <p:cxnSp>
            <p:nvCxnSpPr>
              <p:cNvPr id="51" name="直接连接符 50"/>
              <p:cNvCxnSpPr/>
              <p:nvPr/>
            </p:nvCxnSpPr>
            <p:spPr>
              <a:xfrm flipH="1">
                <a:off x="4634320" y="3806738"/>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 Box 13"/>
              <p:cNvSpPr txBox="1">
                <a:spLocks noChangeArrowheads="1"/>
              </p:cNvSpPr>
              <p:nvPr/>
            </p:nvSpPr>
            <p:spPr bwMode="gray">
              <a:xfrm>
                <a:off x="2110147" y="4786712"/>
                <a:ext cx="2357265" cy="169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p:txBody>
          </p:sp>
          <p:cxnSp>
            <p:nvCxnSpPr>
              <p:cNvPr id="53" name="直接连接符 52"/>
              <p:cNvCxnSpPr/>
              <p:nvPr/>
            </p:nvCxnSpPr>
            <p:spPr>
              <a:xfrm>
                <a:off x="1914151" y="3806738"/>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914151" y="6858000"/>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3"/>
            </p:cNvCxnSpPr>
            <p:nvPr/>
          </p:nvCxnSpPr>
          <p:spPr>
            <a:xfrm flipV="1">
              <a:off x="2985210" y="4991404"/>
              <a:ext cx="5874093" cy="32404"/>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半闭框 43"/>
            <p:cNvSpPr/>
            <p:nvPr/>
          </p:nvSpPr>
          <p:spPr>
            <a:xfrm flipH="1" flipV="1">
              <a:off x="8369212" y="5600926"/>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45" name="组合 44"/>
            <p:cNvGrpSpPr/>
            <p:nvPr/>
          </p:nvGrpSpPr>
          <p:grpSpPr>
            <a:xfrm>
              <a:off x="259646" y="4725144"/>
              <a:ext cx="2725564" cy="576064"/>
              <a:chOff x="259646" y="4725144"/>
              <a:chExt cx="2725564" cy="576064"/>
            </a:xfrm>
          </p:grpSpPr>
          <p:sp>
            <p:nvSpPr>
              <p:cNvPr id="46" name="圆角矩形 45"/>
              <p:cNvSpPr/>
              <p:nvPr/>
            </p:nvSpPr>
            <p:spPr>
              <a:xfrm>
                <a:off x="286942" y="4748241"/>
                <a:ext cx="2698268" cy="551134"/>
              </a:xfrm>
              <a:prstGeom prst="roundRect">
                <a:avLst>
                  <a:gd name="adj" fmla="val 4853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47" name="组合 46"/>
              <p:cNvGrpSpPr/>
              <p:nvPr/>
            </p:nvGrpSpPr>
            <p:grpSpPr>
              <a:xfrm>
                <a:off x="259646" y="4725144"/>
                <a:ext cx="576064" cy="576064"/>
                <a:chOff x="259646" y="4725144"/>
                <a:chExt cx="576064" cy="576064"/>
              </a:xfrm>
            </p:grpSpPr>
            <p:sp>
              <p:nvSpPr>
                <p:cNvPr id="48" name="椭圆 47"/>
                <p:cNvSpPr/>
                <p:nvPr/>
              </p:nvSpPr>
              <p:spPr>
                <a:xfrm>
                  <a:off x="259646" y="4725144"/>
                  <a:ext cx="576064" cy="57606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9" name="椭圆 48"/>
                <p:cNvSpPr/>
                <p:nvPr/>
              </p:nvSpPr>
              <p:spPr>
                <a:xfrm>
                  <a:off x="309573" y="4775071"/>
                  <a:ext cx="476209" cy="47620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0" name="右箭头 49"/>
                <p:cNvSpPr/>
                <p:nvPr/>
              </p:nvSpPr>
              <p:spPr>
                <a:xfrm>
                  <a:off x="371312" y="4877544"/>
                  <a:ext cx="360040" cy="262070"/>
                </a:xfrm>
                <a:prstGeom prst="rightArrow">
                  <a:avLst>
                    <a:gd name="adj1" fmla="val 44302"/>
                    <a:gd name="adj2" fmla="val 8173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好客模板www.haoke.com">
  <a:themeElements>
    <a:clrScheme name="自定义 2615">
      <a:dk1>
        <a:sysClr val="windowText" lastClr="000000"/>
      </a:dk1>
      <a:lt1>
        <a:sysClr val="window" lastClr="FFFFFF"/>
      </a:lt1>
      <a:dk2>
        <a:srgbClr val="4B778B"/>
      </a:dk2>
      <a:lt2>
        <a:srgbClr val="6092A9"/>
      </a:lt2>
      <a:accent1>
        <a:srgbClr val="6092A9"/>
      </a:accent1>
      <a:accent2>
        <a:srgbClr val="4B778B"/>
      </a:accent2>
      <a:accent3>
        <a:srgbClr val="6092A9"/>
      </a:accent3>
      <a:accent4>
        <a:srgbClr val="4B778B"/>
      </a:accent4>
      <a:accent5>
        <a:srgbClr val="6092A9"/>
      </a:accent5>
      <a:accent6>
        <a:srgbClr val="4B778B"/>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4399</Words>
  <Application>WPS 演示</Application>
  <PresentationFormat>自定义</PresentationFormat>
  <Paragraphs>665</Paragraphs>
  <Slides>30</Slides>
  <Notes>30</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30</vt:i4>
      </vt:variant>
    </vt:vector>
  </HeadingPairs>
  <TitlesOfParts>
    <vt:vector size="52" baseType="lpstr">
      <vt:lpstr>Arial</vt:lpstr>
      <vt:lpstr>宋体</vt:lpstr>
      <vt:lpstr>Wingdings</vt:lpstr>
      <vt:lpstr>微软雅黑</vt:lpstr>
      <vt:lpstr>仿宋_GB2312</vt:lpstr>
      <vt:lpstr>冬青黑体简体中文</vt:lpstr>
      <vt:lpstr>黑体</vt:lpstr>
      <vt:lpstr>Times New Roman</vt:lpstr>
      <vt:lpstr>Aller Light</vt:lpstr>
      <vt:lpstr>Helvetica</vt:lpstr>
      <vt:lpstr>Arial</vt:lpstr>
      <vt:lpstr>Arial Unicode MS</vt:lpstr>
      <vt:lpstr>Arial Black</vt:lpstr>
      <vt:lpstr>Calibri</vt:lpstr>
      <vt:lpstr>HY헤드라인M</vt:lpstr>
      <vt:lpstr>Hilda Sonnenschein</vt:lpstr>
      <vt:lpstr>Haettenschweiler</vt:lpstr>
      <vt:lpstr>Calibri</vt:lpstr>
      <vt:lpstr>方正正纤黑简体</vt:lpstr>
      <vt:lpstr>Agency FB</vt:lpstr>
      <vt:lpstr>Trebuchet MS</vt:lpstr>
      <vt:lpstr>好客模板www.haoke.com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一颗苹果</cp:lastModifiedBy>
  <cp:revision>46</cp:revision>
  <dcterms:created xsi:type="dcterms:W3CDTF">2018-11-08T00:26:00Z</dcterms:created>
  <dcterms:modified xsi:type="dcterms:W3CDTF">2021-09-04T02:11:14Z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F193D37DE22D422E95B717E3622BB576</vt:lpwstr>
  </property>
</Properties>
</file>