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3"/>
    <p:sldId id="257" r:id="rId4"/>
    <p:sldId id="260" r:id="rId5"/>
    <p:sldId id="261" r:id="rId6"/>
    <p:sldId id="280" r:id="rId7"/>
    <p:sldId id="263" r:id="rId8"/>
    <p:sldId id="262" r:id="rId9"/>
    <p:sldId id="264" r:id="rId10"/>
    <p:sldId id="265" r:id="rId11"/>
    <p:sldId id="267" r:id="rId12"/>
    <p:sldId id="281" r:id="rId13"/>
    <p:sldId id="282" r:id="rId14"/>
    <p:sldId id="283" r:id="rId15"/>
    <p:sldId id="268" r:id="rId16"/>
    <p:sldId id="266" r:id="rId17"/>
    <p:sldId id="269" r:id="rId18"/>
    <p:sldId id="270" r:id="rId19"/>
    <p:sldId id="271" r:id="rId20"/>
    <p:sldId id="272" r:id="rId21"/>
    <p:sldId id="274" r:id="rId22"/>
    <p:sldId id="275" r:id="rId23"/>
    <p:sldId id="276" r:id="rId24"/>
    <p:sldId id="277" r:id="rId25"/>
    <p:sldId id="278" r:id="rId26"/>
    <p:sldId id="279" r:id="rId27"/>
    <p:sldId id="285" r:id="rId28"/>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D22"/>
    <a:srgbClr val="FFFFFF"/>
    <a:srgbClr val="6F88DC"/>
    <a:srgbClr val="7483AC"/>
    <a:srgbClr val="6E85D5"/>
    <a:srgbClr val="394670"/>
    <a:srgbClr val="F28725"/>
    <a:srgbClr val="9E5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76"/>
    <p:restoredTop sz="94660"/>
  </p:normalViewPr>
  <p:slideViewPr>
    <p:cSldViewPr snapToGrid="0" showGuides="1">
      <p:cViewPr varScale="1">
        <p:scale>
          <a:sx n="115" d="100"/>
          <a:sy n="115" d="100"/>
        </p:scale>
        <p:origin x="1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notesMaster" Target="notesMasters/notesMaster1.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smtClean="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buFontTx/>
              <a:buNone/>
              <a:defRPr sz="1200" smtClean="0"/>
            </a:lvl1pPr>
          </a:lstStyle>
          <a:p>
            <a:pPr marL="0" marR="0" lvl="0" indent="0" algn="r" defTabSz="914400" rtl="0" eaLnBrk="0" fontAlgn="base" latinLnBrk="0" hangingPunct="0">
              <a:lnSpc>
                <a:spcPct val="100000"/>
              </a:lnSpc>
              <a:spcBef>
                <a:spcPct val="0"/>
              </a:spcBef>
              <a:spcAft>
                <a:spcPct val="0"/>
              </a:spcAft>
              <a:buClrTx/>
              <a:buSzTx/>
              <a:buFontTx/>
              <a:buNone/>
              <a:defRPr/>
            </a:pPr>
            <a:fld id="{F5037522-EEB0-4E1A-A7C0-590BE6DC8EF5}" type="datetimeFigureOut">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mn-cs"/>
              </a:rPr>
            </a:fld>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endParaRPr>
          </a:p>
          <a:p>
            <a:pPr marL="457200" marR="0" lvl="1"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endParaRPr>
          </a:p>
          <a:p>
            <a:pPr marL="914400" marR="0" lvl="2"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endParaRPr>
          </a:p>
          <a:p>
            <a:pPr marL="1371600" marR="0" lvl="3"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endParaRPr>
          </a:p>
          <a:p>
            <a:pPr marL="1828800" marR="0" lvl="4"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微软雅黑" panose="020B0503020204020204" pitchFamily="34" charset="-122"/>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0" hangingPunct="0">
              <a:buFontTx/>
              <a:buNone/>
              <a:defRPr sz="1200" smtClean="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0" hangingPunct="0">
              <a:buFontTx/>
              <a:buNone/>
              <a:defRPr sz="1200" smtClean="0"/>
            </a:lvl1pPr>
          </a:lstStyle>
          <a:p>
            <a:pPr marL="0" marR="0" lvl="0" indent="0" algn="r" defTabSz="914400" rtl="0" eaLnBrk="0" fontAlgn="base" latinLnBrk="0" hangingPunct="0">
              <a:lnSpc>
                <a:spcPct val="100000"/>
              </a:lnSpc>
              <a:spcBef>
                <a:spcPct val="0"/>
              </a:spcBef>
              <a:spcAft>
                <a:spcPct val="0"/>
              </a:spcAft>
              <a:buClrTx/>
              <a:buSzTx/>
              <a:buFontTx/>
              <a:buNone/>
              <a:defRPr/>
            </a:pPr>
            <a:fld id="{517E924B-9C5D-4A58-957A-BB3C8EE72E2A}" type="slidenum">
              <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mn-cs"/>
              </a:rPr>
            </a:fld>
            <a:endParaRPr kumimoji="0" lang="zh-CN" altLang="en-US" sz="1200" b="0" i="0" u="none" strike="noStrike" kern="1200" cap="none" spc="0" normalizeH="0" baseline="0" noProof="0">
              <a:ln>
                <a:noFill/>
              </a:ln>
              <a:solidFill>
                <a:schemeClr val="tx1"/>
              </a:solidFill>
              <a:effectLst/>
              <a:uLnTx/>
              <a:uFillTx/>
              <a:latin typeface="Times New Roman" panose="02020603050405020304" pitchFamily="18" charset="0"/>
              <a:ea typeface="微软雅黑" panose="020B0503020204020204" pitchFamily="34"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0"/>
      </a:spcBef>
      <a:spcAft>
        <a:spcPct val="0"/>
      </a:spcAft>
      <a:defRPr sz="1200" kern="1200">
        <a:solidFill>
          <a:schemeClr val="tx1"/>
        </a:solidFill>
        <a:latin typeface="Times New Roman" panose="02020603050405020304" pitchFamily="18" charset="0"/>
        <a:ea typeface="微软雅黑" panose="020B0503020204020204" pitchFamily="34" charset="-122"/>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微软雅黑" panose="020B0503020204020204" pitchFamily="34" charset="-122"/>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微软雅黑" panose="020B0503020204020204" pitchFamily="34" charset="-122"/>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微软雅黑" panose="020B0503020204020204" pitchFamily="34" charset="-122"/>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1">
        <a:schemeClr val="bg1"/>
      </p:bgRef>
    </p:bg>
    <p:spTree>
      <p:nvGrpSpPr>
        <p:cNvPr id="1" name=""/>
        <p:cNvGrpSpPr/>
        <p:nvPr/>
      </p:nvGrpSpPr>
      <p:grpSpPr>
        <a:xfrm>
          <a:off x="0" y="0"/>
          <a:ext cx="0" cy="0"/>
          <a:chOff x="0" y="0"/>
          <a:chExt cx="0" cy="0"/>
        </a:xfrm>
      </p:grpSpPr>
      <p:sp>
        <p:nvSpPr>
          <p:cNvPr id="12" name="矩形 11"/>
          <p:cNvSpPr/>
          <p:nvPr/>
        </p:nvSpPr>
        <p:spPr>
          <a:xfrm>
            <a:off x="0" y="0"/>
            <a:ext cx="12192000" cy="6858000"/>
          </a:xfrm>
          <a:prstGeom prst="rect">
            <a:avLst/>
          </a:prstGeom>
          <a:solidFill>
            <a:srgbClr val="1C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12"/>
          <p:cNvSpPr/>
          <p:nvPr/>
        </p:nvSpPr>
        <p:spPr>
          <a:xfrm>
            <a:off x="0" y="0"/>
            <a:ext cx="1800225" cy="6858000"/>
          </a:xfrm>
          <a:prstGeom prst="rect">
            <a:avLst/>
          </a:prstGeom>
          <a:solidFill>
            <a:srgbClr val="6E8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矩形 13"/>
          <p:cNvSpPr/>
          <p:nvPr/>
        </p:nvSpPr>
        <p:spPr>
          <a:xfrm>
            <a:off x="2112963" y="0"/>
            <a:ext cx="1276350" cy="6858000"/>
          </a:xfrm>
          <a:prstGeom prst="rect">
            <a:avLst/>
          </a:prstGeom>
          <a:solidFill>
            <a:srgbClr val="6E85D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矩形 14"/>
          <p:cNvSpPr/>
          <p:nvPr/>
        </p:nvSpPr>
        <p:spPr>
          <a:xfrm>
            <a:off x="3702050" y="0"/>
            <a:ext cx="885825" cy="6858000"/>
          </a:xfrm>
          <a:prstGeom prst="rect">
            <a:avLst/>
          </a:prstGeom>
          <a:solidFill>
            <a:srgbClr val="6E85D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矩形 15"/>
          <p:cNvSpPr/>
          <p:nvPr/>
        </p:nvSpPr>
        <p:spPr>
          <a:xfrm>
            <a:off x="4900613" y="0"/>
            <a:ext cx="638175" cy="6858000"/>
          </a:xfrm>
          <a:prstGeom prst="rect">
            <a:avLst/>
          </a:prstGeom>
          <a:solidFill>
            <a:srgbClr val="6E85D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矩形 16"/>
          <p:cNvSpPr/>
          <p:nvPr/>
        </p:nvSpPr>
        <p:spPr>
          <a:xfrm>
            <a:off x="5851525" y="0"/>
            <a:ext cx="465138" cy="6858000"/>
          </a:xfrm>
          <a:prstGeom prst="rect">
            <a:avLst/>
          </a:prstGeom>
          <a:solidFill>
            <a:srgbClr val="6E85D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Title 1"/>
          <p:cNvSpPr>
            <a:spLocks noGrp="1"/>
          </p:cNvSpPr>
          <p:nvPr>
            <p:ph type="ctrTitle"/>
          </p:nvPr>
        </p:nvSpPr>
        <p:spPr>
          <a:xfrm>
            <a:off x="6819900" y="3690690"/>
            <a:ext cx="4972050" cy="2665659"/>
          </a:xfrm>
        </p:spPr>
        <p:txBody>
          <a:bodyPr anchor="t">
            <a:noAutofit/>
          </a:bodyPr>
          <a:lstStyle>
            <a:lvl1pPr algn="l">
              <a:defRPr sz="6600">
                <a:solidFill>
                  <a:srgbClr val="FFFFFF"/>
                </a:solidFill>
                <a:latin typeface="Impact" panose="020B0806030902050204" pitchFamily="34" charset="0"/>
              </a:defRPr>
            </a:lvl1pPr>
          </a:lstStyle>
          <a:p>
            <a:pPr fontAlgn="base"/>
            <a:r>
              <a:rPr lang="zh-CN" altLang="en-US" strike="noStrike" noProof="1" smtClean="0"/>
              <a:t>单击此处编辑母版标题样式</a:t>
            </a:r>
            <a:endParaRPr lang="en-US" strike="noStrike" noProof="1"/>
          </a:p>
        </p:txBody>
      </p:sp>
      <p:sp>
        <p:nvSpPr>
          <p:cNvPr id="3" name="Subtitle 2"/>
          <p:cNvSpPr>
            <a:spLocks noGrp="1"/>
          </p:cNvSpPr>
          <p:nvPr>
            <p:ph type="subTitle" idx="1"/>
          </p:nvPr>
        </p:nvSpPr>
        <p:spPr>
          <a:xfrm>
            <a:off x="6781800" y="1017463"/>
            <a:ext cx="5010150" cy="2520333"/>
          </a:xfrm>
        </p:spPr>
        <p:txBody>
          <a:bodyPr>
            <a:normAutofit/>
          </a:bodyPr>
          <a:lstStyle>
            <a:lvl1pPr marL="0" indent="0" algn="l">
              <a:lnSpc>
                <a:spcPct val="110000"/>
              </a:lnSpc>
              <a:buNone/>
              <a:defRPr sz="2400">
                <a:solidFill>
                  <a:srgbClr val="6F88D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smtClean="0"/>
              <a:t>单击此处编辑母版副标题样式</a:t>
            </a:r>
            <a:endParaRPr lang="en-US" altLang="zh-CN" strike="noStrike" noProof="1" smtClean="0"/>
          </a:p>
        </p:txBody>
      </p:sp>
      <p:sp>
        <p:nvSpPr>
          <p:cNvPr id="1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AEA7065B-D5DE-41ED-80F9-2E6C2B72BDF5}"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1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2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E1BCA27F-EC89-46A3-8282-CED04E703129}"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pPr fontAlgn="base"/>
            <a:r>
              <a:rPr lang="zh-CN" altLang="en-US" strike="noStrike" noProof="1" smtClean="0"/>
              <a:t>单击此处编辑母版标题样式</a:t>
            </a:r>
            <a:endParaRPr lang="en-US" strike="noStrike" noProof="1"/>
          </a:p>
        </p:txBody>
      </p:sp>
      <p:sp>
        <p:nvSpPr>
          <p:cNvPr id="3" name="Vertical Text Placeholder 2"/>
          <p:cNvSpPr>
            <a:spLocks noGrp="1"/>
          </p:cNvSpPr>
          <p:nvPr>
            <p:ph type="body" orient="vert" idx="1"/>
          </p:nvPr>
        </p:nvSpPr>
        <p:spPr>
          <a:xfrm>
            <a:off x="838200" y="365125"/>
            <a:ext cx="7734300" cy="5811838"/>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Content Placeholder 2"/>
          <p:cNvSpPr>
            <a:spLocks noGrp="1"/>
          </p:cNvSpPr>
          <p:nvPr>
            <p:ph sz="half" idx="1"/>
          </p:nvPr>
        </p:nvSpPr>
        <p:spPr>
          <a:xfrm>
            <a:off x="838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Content Placeholder 3"/>
          <p:cNvSpPr>
            <a:spLocks noGrp="1"/>
          </p:cNvSpPr>
          <p:nvPr>
            <p:ph sz="half" idx="2"/>
          </p:nvPr>
        </p:nvSpPr>
        <p:spPr>
          <a:xfrm>
            <a:off x="6172200" y="1825625"/>
            <a:ext cx="51816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839788" y="2505075"/>
            <a:ext cx="5157787"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72200" y="2505075"/>
            <a:ext cx="5183188"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US" strike="noStrike" noProof="1"/>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12"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AC34BA3-3889-4BDB-A4EB-51754B0BF3D5}"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13"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14"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929F7617-9C7C-48DB-8F9B-54319491FF52}"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smtClean="0"/>
              <a:t>单击此处编辑母版标题样式</a:t>
            </a:r>
            <a:endParaRPr lang="en-US" strike="noStrike" noProof="1"/>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smtClean="0"/>
              <a:t>单击此处编辑母版标题样式</a:t>
            </a:r>
            <a:endParaRPr lang="en-US" strike="noStrike" noProof="1"/>
          </a:p>
        </p:txBody>
      </p:sp>
      <p:sp>
        <p:nvSpPr>
          <p:cNvPr id="3" name="Picture Placeholder 2"/>
          <p:cNvSpPr>
            <a:spLocks noGrp="1" noChangeAspect="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20000"/>
              </a:lnSpc>
              <a:spcBef>
                <a:spcPts val="1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rgbClr val="FFFFFF"/>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rgbClr val="FFFFFF"/>
              </a:solidFill>
              <a:effectLst/>
              <a:uLnTx/>
              <a:uFillTx/>
              <a:latin typeface="+mn-lt"/>
              <a:ea typeface="+mn-ea"/>
              <a:cs typeface="+mn-cs"/>
            </a:endParaRP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 name="矩形 7"/>
          <p:cNvSpPr/>
          <p:nvPr/>
        </p:nvSpPr>
        <p:spPr>
          <a:xfrm>
            <a:off x="0" y="0"/>
            <a:ext cx="12192000" cy="6858000"/>
          </a:xfrm>
          <a:prstGeom prst="rect">
            <a:avLst/>
          </a:prstGeom>
          <a:solidFill>
            <a:srgbClr val="1C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8"/>
          <p:cNvSpPr/>
          <p:nvPr/>
        </p:nvSpPr>
        <p:spPr>
          <a:xfrm>
            <a:off x="0" y="0"/>
            <a:ext cx="885825" cy="6858000"/>
          </a:xfrm>
          <a:prstGeom prst="rect">
            <a:avLst/>
          </a:prstGeom>
          <a:solidFill>
            <a:srgbClr val="6E85D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1198563" y="0"/>
            <a:ext cx="638175" cy="6858000"/>
          </a:xfrm>
          <a:prstGeom prst="rect">
            <a:avLst/>
          </a:prstGeom>
          <a:solidFill>
            <a:srgbClr val="6E85D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矩形 10"/>
          <p:cNvSpPr/>
          <p:nvPr/>
        </p:nvSpPr>
        <p:spPr>
          <a:xfrm>
            <a:off x="2149475" y="0"/>
            <a:ext cx="465138" cy="6858000"/>
          </a:xfrm>
          <a:prstGeom prst="rect">
            <a:avLst/>
          </a:prstGeom>
          <a:solidFill>
            <a:srgbClr val="6E85D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30" name="Title Placeholder 1"/>
          <p:cNvSpPr>
            <a:spLocks noGrp="1"/>
          </p:cNvSpPr>
          <p:nvPr>
            <p:ph type="title"/>
          </p:nvPr>
        </p:nvSpPr>
        <p:spPr>
          <a:xfrm>
            <a:off x="895350" y="320675"/>
            <a:ext cx="10515600" cy="823913"/>
          </a:xfrm>
          <a:prstGeom prst="rect">
            <a:avLst/>
          </a:prstGeom>
          <a:noFill/>
          <a:ln w="9525">
            <a:noFill/>
          </a:ln>
        </p:spPr>
        <p:txBody>
          <a:bodyPr anchor="ctr" anchorCtr="0"/>
          <a:p>
            <a:pPr lvl="0"/>
            <a:r>
              <a:rPr lang="zh-CN" altLang="en-US" dirty="0"/>
              <a:t>单击此处编辑母版标题样式</a:t>
            </a:r>
            <a:endParaRPr lang="en-US" altLang="zh-CN" dirty="0"/>
          </a:p>
        </p:txBody>
      </p:sp>
      <p:sp>
        <p:nvSpPr>
          <p:cNvPr id="1031" name="Text Placeholder 2"/>
          <p:cNvSpPr>
            <a:spLocks noGrp="1"/>
          </p:cNvSpPr>
          <p:nvPr>
            <p:ph type="body"/>
          </p:nvPr>
        </p:nvSpPr>
        <p:spPr>
          <a:xfrm>
            <a:off x="895350" y="1619250"/>
            <a:ext cx="10458450" cy="4557713"/>
          </a:xfrm>
          <a:prstGeom prst="rect">
            <a:avLst/>
          </a:prstGeom>
          <a:noFill/>
          <a:ln w="9525">
            <a:noFill/>
          </a:ln>
        </p:spPr>
        <p:txBody>
          <a:bodyPr anchor="t" anchorCtr="0"/>
          <a:p>
            <a:pPr lvl="0"/>
            <a:r>
              <a:rPr lang="zh-CN" altLang="en-US" dirty="0"/>
              <a:t>单击此处编辑母版文本样式</a:t>
            </a:r>
            <a:endParaRPr lang="zh-CN" altLang="en-US" dirty="0"/>
          </a:p>
          <a:p>
            <a:pPr lvl="1" indent="-22860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en-US" altLang="zh-C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buFontTx/>
              <a:buNone/>
              <a:defRPr sz="1600">
                <a:solidFill>
                  <a:srgbClr val="FFFFFF"/>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89738F7F-6CFC-4E11-AD56-6E72D392E17D}" type="datetimeFigureOut">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buFontTx/>
              <a:buNone/>
              <a:defRPr sz="1600">
                <a:solidFill>
                  <a:srgbClr val="FFFFFF"/>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buFontTx/>
              <a:buNone/>
              <a:defRPr sz="1600">
                <a:solidFill>
                  <a:srgbClr val="FFFFFF"/>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F91F163F-1B04-4C8F-B56D-24076936F35A}" type="slidenum">
              <a:rPr kumimoji="0" lang="zh-CN" altLang="en-US" sz="1600" b="0" i="0" u="none" strike="noStrike" kern="1200" cap="none" spc="0" normalizeH="0" baseline="0" noProof="0">
                <a:ln>
                  <a:noFill/>
                </a:ln>
                <a:solidFill>
                  <a:srgbClr val="FFFFFF"/>
                </a:solidFill>
                <a:effectLst/>
                <a:uLnTx/>
                <a:uFillTx/>
                <a:latin typeface="+mn-lt"/>
                <a:ea typeface="+mn-ea"/>
                <a:cs typeface="+mn-cs"/>
              </a:rPr>
            </a:fld>
            <a:endParaRPr kumimoji="0" lang="zh-CN" altLang="en-US" sz="1600" b="0" i="0" u="none" strike="noStrike" kern="1200" cap="none" spc="0" normalizeH="0" baseline="0" noProof="0">
              <a:ln>
                <a:noFill/>
              </a:ln>
              <a:solidFill>
                <a:srgbClr val="FFFFFF"/>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3600" kern="1200">
          <a:solidFill>
            <a:srgbClr val="FFFFFF"/>
          </a:solidFill>
          <a:latin typeface="+mj-lt"/>
          <a:ea typeface="+mj-ea"/>
          <a:cs typeface="+mj-cs"/>
        </a:defRPr>
      </a:lvl1pPr>
      <a:lvl2pPr algn="l" rtl="0" eaLnBrk="0" fontAlgn="base" hangingPunct="0">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2pPr>
      <a:lvl3pPr algn="l" rtl="0" eaLnBrk="0" fontAlgn="base" hangingPunct="0">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3pPr>
      <a:lvl4pPr algn="l" rtl="0" eaLnBrk="0" fontAlgn="base" hangingPunct="0">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4pPr>
      <a:lvl5pPr algn="l" rtl="0" eaLnBrk="0" fontAlgn="base" hangingPunct="0">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5pPr>
      <a:lvl6pPr marL="457200" algn="l" rtl="0" fontAlgn="base">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6pPr>
      <a:lvl7pPr marL="914400" algn="l" rtl="0" fontAlgn="base">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7pPr>
      <a:lvl8pPr marL="1371600" algn="l" rtl="0" fontAlgn="base">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8pPr>
      <a:lvl9pPr marL="1828800" algn="l" rtl="0" fontAlgn="base">
        <a:lnSpc>
          <a:spcPct val="90000"/>
        </a:lnSpc>
        <a:spcBef>
          <a:spcPct val="0"/>
        </a:spcBef>
        <a:spcAft>
          <a:spcPct val="0"/>
        </a:spcAft>
        <a:defRPr sz="3600">
          <a:solidFill>
            <a:srgbClr val="FFFFFF"/>
          </a:solidFill>
          <a:latin typeface="Times New Roman" panose="02020603050405020304" pitchFamily="18" charset="0"/>
          <a:ea typeface="微软雅黑" panose="020B0503020204020204" pitchFamily="34" charset="-122"/>
        </a:defRPr>
      </a:lvl9pPr>
    </p:titleStyle>
    <p:bodyStyle>
      <a:lvl1pPr marL="228600" indent="-228600" algn="l" rtl="0" eaLnBrk="0" fontAlgn="base" hangingPunct="0">
        <a:lnSpc>
          <a:spcPct val="120000"/>
        </a:lnSpc>
        <a:spcBef>
          <a:spcPts val="1000"/>
        </a:spcBef>
        <a:spcAft>
          <a:spcPct val="0"/>
        </a:spcAft>
        <a:buFont typeface="Arial" panose="020B0604020202020204" pitchFamily="34" charset="0"/>
        <a:buChar char="•"/>
        <a:defRPr sz="2400" kern="1200">
          <a:solidFill>
            <a:srgbClr val="FFFFFF"/>
          </a:solidFill>
          <a:latin typeface="+mn-lt"/>
          <a:ea typeface="+mn-ea"/>
          <a:cs typeface="+mn-cs"/>
        </a:defRPr>
      </a:lvl1pPr>
      <a:lvl2pPr marL="685800" indent="-228600" algn="l" rtl="0" eaLnBrk="0" fontAlgn="base" hangingPunct="0">
        <a:lnSpc>
          <a:spcPct val="120000"/>
        </a:lnSpc>
        <a:spcBef>
          <a:spcPts val="500"/>
        </a:spcBef>
        <a:spcAft>
          <a:spcPct val="0"/>
        </a:spcAft>
        <a:buFont typeface="Arial" panose="020B0604020202020204" pitchFamily="34" charset="0"/>
        <a:buChar char="•"/>
        <a:defRPr sz="2000" kern="1200">
          <a:solidFill>
            <a:srgbClr val="FFFFFF"/>
          </a:solidFill>
          <a:latin typeface="+mn-lt"/>
          <a:ea typeface="+mn-ea"/>
          <a:cs typeface="+mn-cs"/>
        </a:defRPr>
      </a:lvl2pPr>
      <a:lvl3pPr marL="1143000" indent="-228600" algn="l" rtl="0" eaLnBrk="0" fontAlgn="base" hangingPunct="0">
        <a:lnSpc>
          <a:spcPct val="120000"/>
        </a:lnSpc>
        <a:spcBef>
          <a:spcPts val="500"/>
        </a:spcBef>
        <a:spcAft>
          <a:spcPct val="0"/>
        </a:spcAft>
        <a:buFont typeface="Arial" panose="020B0604020202020204" pitchFamily="34" charset="0"/>
        <a:buChar char="•"/>
        <a:defRPr sz="2000" kern="1200">
          <a:solidFill>
            <a:srgbClr val="FFFFFF"/>
          </a:solidFill>
          <a:latin typeface="+mn-lt"/>
          <a:ea typeface="+mn-ea"/>
          <a:cs typeface="+mn-cs"/>
        </a:defRPr>
      </a:lvl3pPr>
      <a:lvl4pPr marL="1600200" indent="-228600" algn="l" rtl="0" eaLnBrk="0" fontAlgn="base" hangingPunct="0">
        <a:lnSpc>
          <a:spcPct val="120000"/>
        </a:lnSpc>
        <a:spcBef>
          <a:spcPts val="500"/>
        </a:spcBef>
        <a:spcAft>
          <a:spcPct val="0"/>
        </a:spcAft>
        <a:buFont typeface="Arial" panose="020B0604020202020204" pitchFamily="34" charset="0"/>
        <a:buChar char="•"/>
        <a:defRPr sz="1600" kern="1200">
          <a:solidFill>
            <a:srgbClr val="FFFFFF"/>
          </a:solidFill>
          <a:latin typeface="+mn-lt"/>
          <a:ea typeface="+mn-ea"/>
          <a:cs typeface="+mn-cs"/>
        </a:defRPr>
      </a:lvl4pPr>
      <a:lvl5pPr marL="2057400" indent="-228600" algn="l" rtl="0" eaLnBrk="0" fontAlgn="base" hangingPunct="0">
        <a:lnSpc>
          <a:spcPct val="120000"/>
        </a:lnSpc>
        <a:spcBef>
          <a:spcPts val="500"/>
        </a:spcBef>
        <a:spcAft>
          <a:spcPct val="0"/>
        </a:spcAft>
        <a:buFont typeface="Arial" panose="020B0604020202020204" pitchFamily="34" charset="0"/>
        <a:buChar char="•"/>
        <a:defRPr sz="16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6.png"/><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111"/>
          <p:cNvSpPr>
            <a:spLocks noGrp="1"/>
          </p:cNvSpPr>
          <p:nvPr>
            <p:ph type="ctrTitle"/>
          </p:nvPr>
        </p:nvSpPr>
        <p:spPr>
          <a:xfrm>
            <a:off x="6819900" y="3690938"/>
            <a:ext cx="4972050" cy="2665412"/>
          </a:xfrm>
          <a:ln/>
        </p:spPr>
        <p:txBody>
          <a:bodyPr vert="horz" wrap="square" lIns="91440" tIns="45720" rIns="91440" bIns="45720" anchor="t" anchorCtr="0"/>
          <a:p>
            <a:pPr eaLnBrk="1" hangingPunct="1">
              <a:lnSpc>
                <a:spcPct val="100000"/>
              </a:lnSpc>
              <a:buClrTx/>
              <a:buSzTx/>
              <a:buFontTx/>
            </a:pPr>
            <a:r>
              <a:rPr lang="zh-CN" altLang="en-US" sz="7200" b="1" kern="1200" dirty="0">
                <a:latin typeface="Impact" panose="020B0806030902050204" pitchFamily="34" charset="0"/>
                <a:ea typeface="+mj-ea"/>
                <a:cs typeface="+mj-cs"/>
              </a:rPr>
              <a:t>商业计划书</a:t>
            </a:r>
            <a:br>
              <a:rPr lang="en-US" altLang="zh-CN" sz="7200" b="1" kern="1200" dirty="0">
                <a:latin typeface="Impact" panose="020B0806030902050204" pitchFamily="34" charset="0"/>
                <a:ea typeface="+mj-ea"/>
                <a:cs typeface="+mj-cs"/>
              </a:rPr>
            </a:br>
            <a:r>
              <a:rPr lang="zh-CN" altLang="en-US" sz="4400" kern="1200" dirty="0">
                <a:latin typeface="Impact" panose="020B0806030902050204" pitchFamily="34" charset="0"/>
                <a:ea typeface="+mj-ea"/>
                <a:cs typeface="+mj-cs"/>
              </a:rPr>
              <a:t>通用</a:t>
            </a:r>
            <a:r>
              <a:rPr lang="en-US" altLang="zh-CN" sz="4400" kern="1200" dirty="0">
                <a:latin typeface="Impact" panose="020B0806030902050204" pitchFamily="34" charset="0"/>
                <a:ea typeface="+mj-ea"/>
                <a:cs typeface="+mj-cs"/>
              </a:rPr>
              <a:t>PPT</a:t>
            </a:r>
            <a:r>
              <a:rPr lang="zh-CN" altLang="en-US" sz="4400" kern="1200" dirty="0">
                <a:latin typeface="Impact" panose="020B0806030902050204" pitchFamily="34" charset="0"/>
                <a:ea typeface="+mj-ea"/>
                <a:cs typeface="+mj-cs"/>
              </a:rPr>
              <a:t>模板</a:t>
            </a:r>
            <a:endParaRPr lang="zh-CN" altLang="en-US" sz="4400" kern="1200" dirty="0">
              <a:latin typeface="Impact" panose="020B0806030902050204" pitchFamily="34" charset="0"/>
              <a:ea typeface="+mj-ea"/>
              <a:cs typeface="+mj-cs"/>
            </a:endParaRPr>
          </a:p>
        </p:txBody>
      </p:sp>
      <p:sp>
        <p:nvSpPr>
          <p:cNvPr id="5122" name="副标题 112"/>
          <p:cNvSpPr>
            <a:spLocks noGrp="1"/>
          </p:cNvSpPr>
          <p:nvPr>
            <p:ph type="subTitle" idx="1"/>
          </p:nvPr>
        </p:nvSpPr>
        <p:spPr>
          <a:xfrm>
            <a:off x="6781800" y="1017588"/>
            <a:ext cx="5010150" cy="2520950"/>
          </a:xfrm>
          <a:ln/>
        </p:spPr>
        <p:txBody>
          <a:bodyPr vert="horz" wrap="square" lIns="91440" tIns="45720" rIns="91440" bIns="45720" anchor="t" anchorCtr="0"/>
          <a:p>
            <a:pPr eaLnBrk="1" hangingPunct="1">
              <a:buClrTx/>
              <a:buSzTx/>
            </a:pPr>
            <a:r>
              <a:rPr lang="en-US" altLang="zh-CN" kern="1200" dirty="0">
                <a:solidFill>
                  <a:srgbClr val="6F88DC"/>
                </a:solidFill>
                <a:latin typeface="+mn-lt"/>
                <a:ea typeface="+mn-ea"/>
                <a:cs typeface="+mn-cs"/>
              </a:rPr>
              <a:t>XXX</a:t>
            </a:r>
            <a:endParaRPr lang="en-US" altLang="zh-CN" kern="1200" dirty="0">
              <a:solidFill>
                <a:srgbClr val="6F88DC"/>
              </a:solidFill>
              <a:latin typeface="+mn-lt"/>
              <a:ea typeface="+mn-ea"/>
              <a:cs typeface="+mn-cs"/>
            </a:endParaRPr>
          </a:p>
          <a:p>
            <a:pPr eaLnBrk="1" hangingPunct="1">
              <a:buClrTx/>
              <a:buSzTx/>
            </a:pPr>
            <a:r>
              <a:rPr lang="en-US" altLang="zh-CN" kern="1200" dirty="0">
                <a:solidFill>
                  <a:srgbClr val="6F88DC"/>
                </a:solidFill>
                <a:latin typeface="+mn-lt"/>
                <a:ea typeface="+mn-ea"/>
                <a:cs typeface="+mn-cs"/>
              </a:rPr>
              <a:t>XXXX</a:t>
            </a:r>
            <a:endParaRPr lang="zh-CN" altLang="en-US" kern="1200" dirty="0">
              <a:solidFill>
                <a:srgbClr val="6F88DC"/>
              </a:solidFill>
              <a:latin typeface="+mn-lt"/>
              <a:ea typeface="+mn-ea"/>
              <a:cs typeface="+mn-cs"/>
            </a:endParaRPr>
          </a:p>
          <a:p>
            <a:pPr eaLnBrk="1" hangingPunct="1">
              <a:buClrTx/>
              <a:buSzTx/>
            </a:pPr>
            <a:r>
              <a:rPr lang="en-US" altLang="zh-CN" kern="1200" dirty="0">
                <a:solidFill>
                  <a:srgbClr val="6F88DC"/>
                </a:solidFill>
                <a:latin typeface="+mn-lt"/>
                <a:ea typeface="+mn-ea"/>
                <a:cs typeface="+mn-cs"/>
              </a:rPr>
              <a:t>202X </a:t>
            </a:r>
            <a:r>
              <a:rPr lang="zh-CN" altLang="en-US" kern="1200" dirty="0">
                <a:solidFill>
                  <a:srgbClr val="6F88DC"/>
                </a:solidFill>
                <a:latin typeface="+mn-lt"/>
                <a:ea typeface="+mn-ea"/>
                <a:cs typeface="+mn-cs"/>
              </a:rPr>
              <a:t>年</a:t>
            </a:r>
            <a:r>
              <a:rPr lang="en-US" altLang="zh-CN" kern="1200" dirty="0">
                <a:solidFill>
                  <a:srgbClr val="6F88DC"/>
                </a:solidFill>
                <a:latin typeface="+mn-lt"/>
                <a:ea typeface="+mn-ea"/>
                <a:cs typeface="+mn-cs"/>
              </a:rPr>
              <a:t>XX</a:t>
            </a:r>
            <a:r>
              <a:rPr lang="zh-CN" altLang="en-US" kern="1200" dirty="0">
                <a:solidFill>
                  <a:srgbClr val="6F88DC"/>
                </a:solidFill>
                <a:latin typeface="+mn-lt"/>
                <a:ea typeface="+mn-ea"/>
                <a:cs typeface="+mn-cs"/>
              </a:rPr>
              <a:t>月</a:t>
            </a:r>
            <a:r>
              <a:rPr lang="en-US" altLang="zh-CN" kern="1200" dirty="0">
                <a:solidFill>
                  <a:srgbClr val="6F88DC"/>
                </a:solidFill>
                <a:latin typeface="+mn-lt"/>
                <a:ea typeface="+mn-ea"/>
                <a:cs typeface="+mn-cs"/>
              </a:rPr>
              <a:t>XX</a:t>
            </a:r>
            <a:r>
              <a:rPr lang="zh-CN" altLang="en-US" kern="1200" dirty="0">
                <a:solidFill>
                  <a:srgbClr val="6F88DC"/>
                </a:solidFill>
                <a:latin typeface="+mn-lt"/>
                <a:ea typeface="+mn-ea"/>
                <a:cs typeface="+mn-cs"/>
              </a:rPr>
              <a:t>日</a:t>
            </a:r>
            <a:endParaRPr lang="zh-CN" altLang="en-US" kern="1200" dirty="0">
              <a:solidFill>
                <a:srgbClr val="6F88DC"/>
              </a:solidFill>
              <a:latin typeface="+mn-lt"/>
              <a:ea typeface="+mn-ea"/>
              <a:cs typeface="+mn-cs"/>
            </a:endParaRPr>
          </a:p>
        </p:txBody>
      </p:sp>
    </p:spTree>
  </p:cSld>
  <p:clrMapOvr>
    <a:masterClrMapping/>
  </p:clrMapOvr>
  <p:transition spd="slow" advTm="131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nvSpPr>
        <p:spPr bwMode="auto">
          <a:xfrm rot="19735976" flipH="1">
            <a:off x="3055938" y="2071688"/>
            <a:ext cx="2147888" cy="184785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8" name="任意多边形 27"/>
          <p:cNvSpPr/>
          <p:nvPr/>
        </p:nvSpPr>
        <p:spPr>
          <a:xfrm>
            <a:off x="3282950" y="2268538"/>
            <a:ext cx="1593850" cy="1820863"/>
          </a:xfrm>
          <a:custGeom>
            <a:avLst/>
            <a:gdLst>
              <a:gd name="connsiteX0" fmla="*/ 20074 w 1159743"/>
              <a:gd name="connsiteY0" fmla="*/ 0 h 1324905"/>
              <a:gd name="connsiteX1" fmla="*/ 1159743 w 1159743"/>
              <a:gd name="connsiteY1" fmla="*/ 675966 h 1324905"/>
              <a:gd name="connsiteX2" fmla="*/ 0 w 1159743"/>
              <a:gd name="connsiteY2" fmla="*/ 1324905 h 1324905"/>
            </a:gdLst>
            <a:ahLst/>
            <a:cxnLst>
              <a:cxn ang="0">
                <a:pos x="connsiteX0" y="connsiteY0"/>
              </a:cxn>
              <a:cxn ang="0">
                <a:pos x="connsiteX1" y="connsiteY1"/>
              </a:cxn>
              <a:cxn ang="0">
                <a:pos x="connsiteX2" y="connsiteY2"/>
              </a:cxn>
            </a:cxnLst>
            <a:rect l="l" t="t" r="r" b="b"/>
            <a:pathLst>
              <a:path w="1159743" h="1324905">
                <a:moveTo>
                  <a:pt x="20074" y="0"/>
                </a:moveTo>
                <a:lnTo>
                  <a:pt x="1159743" y="675966"/>
                </a:lnTo>
                <a:lnTo>
                  <a:pt x="0" y="13249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5600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a:ln>
                  <a:noFill/>
                </a:ln>
                <a:solidFill>
                  <a:srgbClr val="FFFFFF"/>
                </a:solidFill>
                <a:effectLst/>
                <a:uLnTx/>
                <a:uFillTx/>
                <a:latin typeface="+mn-lt"/>
                <a:ea typeface="+mn-ea"/>
                <a:cs typeface="+mn-cs"/>
              </a:rPr>
              <a:t>3</a:t>
            </a:r>
            <a:endParaRPr kumimoji="0" lang="zh-CN" altLang="en-US" sz="8000" b="1" i="0" u="none" strike="noStrike" kern="1200" cap="none" spc="0" normalizeH="0" baseline="0" noProof="0">
              <a:ln>
                <a:noFill/>
              </a:ln>
              <a:solidFill>
                <a:srgbClr val="FFFFFF"/>
              </a:solidFill>
              <a:effectLst/>
              <a:uLnTx/>
              <a:uFillTx/>
              <a:latin typeface="+mn-lt"/>
              <a:ea typeface="+mn-ea"/>
              <a:cs typeface="+mn-cs"/>
            </a:endParaRPr>
          </a:p>
        </p:txBody>
      </p:sp>
      <p:sp>
        <p:nvSpPr>
          <p:cNvPr id="14339" name="文本框 28"/>
          <p:cNvSpPr txBox="1"/>
          <p:nvPr/>
        </p:nvSpPr>
        <p:spPr>
          <a:xfrm>
            <a:off x="5689600" y="2268538"/>
            <a:ext cx="5043488" cy="893762"/>
          </a:xfrm>
          <a:prstGeom prst="rect">
            <a:avLst/>
          </a:prstGeom>
          <a:noFill/>
          <a:ln w="9525">
            <a:noFill/>
          </a:ln>
        </p:spPr>
        <p:txBody>
          <a:bodyPr anchor="b" anchorCtr="0"/>
          <a:p>
            <a:pPr eaLnBrk="0" hangingPunct="0"/>
            <a:r>
              <a:rPr lang="zh-CN" altLang="en-US" sz="4800" dirty="0">
                <a:latin typeface="Times New Roman" panose="02020603050405020304" pitchFamily="18" charset="0"/>
                <a:ea typeface="微软雅黑" panose="020B0503020204020204" pitchFamily="34" charset="-122"/>
              </a:rPr>
              <a:t>财务分析</a:t>
            </a:r>
            <a:endParaRPr lang="zh-CN" altLang="en-US" sz="4800" dirty="0">
              <a:latin typeface="Times New Roman" panose="02020603050405020304" pitchFamily="18" charset="0"/>
              <a:ea typeface="微软雅黑" panose="020B0503020204020204" pitchFamily="34" charset="-122"/>
            </a:endParaRPr>
          </a:p>
        </p:txBody>
      </p:sp>
      <p:sp>
        <p:nvSpPr>
          <p:cNvPr id="30" name="文本框 29"/>
          <p:cNvSpPr txBox="1"/>
          <p:nvPr/>
        </p:nvSpPr>
        <p:spPr>
          <a:xfrm>
            <a:off x="5754762" y="3196855"/>
            <a:ext cx="5043867" cy="1462230"/>
          </a:xfrm>
          <a:prstGeom prst="rect">
            <a:avLst/>
          </a:prstGeom>
          <a:noFill/>
        </p:spPr>
        <p:txBody>
          <a:bodyPr/>
          <a:lstStyle/>
          <a:p>
            <a:pPr marR="0" algn="just" defTabSz="914400" eaLnBrk="0" hangingPunct="0">
              <a:lnSpc>
                <a:spcPct val="140000"/>
              </a:lnSpc>
              <a:buClrTx/>
              <a:buSzTx/>
              <a:buFontTx/>
              <a:buNone/>
              <a:defRPr/>
            </a:pPr>
            <a:r>
              <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endPar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105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
          <p:cNvSpPr>
            <a:spLocks noGrp="1"/>
          </p:cNvSpPr>
          <p:nvPr>
            <p:ph type="title"/>
          </p:nvPr>
        </p:nvSpPr>
        <p:spPr>
          <a:ln/>
        </p:spPr>
        <p:txBody>
          <a:bodyPr vert="horz" wrap="square" lIns="91440" tIns="45720" rIns="91440" bIns="45720" anchor="ctr" anchorCtr="0"/>
          <a:p>
            <a:r>
              <a:rPr lang="zh-CN" altLang="en-US" dirty="0"/>
              <a:t>盈亏平衡分析</a:t>
            </a:r>
            <a:endParaRPr lang="zh-CN" altLang="en-US" dirty="0"/>
          </a:p>
        </p:txBody>
      </p:sp>
      <p:sp>
        <p:nvSpPr>
          <p:cNvPr id="3" name="矩形 2"/>
          <p:cNvSpPr/>
          <p:nvPr/>
        </p:nvSpPr>
        <p:spPr>
          <a:xfrm>
            <a:off x="3902075" y="3505200"/>
            <a:ext cx="514350" cy="2486025"/>
          </a:xfrm>
          <a:prstGeom prst="rect">
            <a:avLst/>
          </a:prstGeom>
          <a:gradFill>
            <a:gsLst>
              <a:gs pos="0">
                <a:schemeClr val="accent1"/>
              </a:gs>
              <a:gs pos="69000">
                <a:schemeClr val="accent1"/>
              </a:gs>
              <a:gs pos="69000">
                <a:schemeClr val="accent1">
                  <a:lumMod val="60000"/>
                  <a:lumOff val="40000"/>
                </a:schemeClr>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3"/>
          <p:cNvSpPr/>
          <p:nvPr/>
        </p:nvSpPr>
        <p:spPr>
          <a:xfrm>
            <a:off x="4525963" y="4284663"/>
            <a:ext cx="514350" cy="1706563"/>
          </a:xfrm>
          <a:prstGeom prst="rect">
            <a:avLst/>
          </a:prstGeom>
          <a:gradFill>
            <a:gsLst>
              <a:gs pos="0">
                <a:schemeClr val="accent1">
                  <a:lumMod val="60000"/>
                  <a:lumOff val="40000"/>
                </a:schemeClr>
              </a:gs>
              <a:gs pos="69000">
                <a:schemeClr val="accent1">
                  <a:lumMod val="60000"/>
                  <a:lumOff val="40000"/>
                </a:schemeClr>
              </a:gs>
              <a:gs pos="69000">
                <a:schemeClr val="accent1">
                  <a:lumMod val="20000"/>
                  <a:lumOff val="80000"/>
                </a:schemeClr>
              </a:gs>
              <a:gs pos="100000">
                <a:schemeClr val="accent1">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15364" name="文本框 4"/>
          <p:cNvSpPr txBox="1"/>
          <p:nvPr/>
        </p:nvSpPr>
        <p:spPr>
          <a:xfrm>
            <a:off x="3902075" y="6164263"/>
            <a:ext cx="1138238" cy="693737"/>
          </a:xfrm>
          <a:prstGeom prst="rect">
            <a:avLst/>
          </a:prstGeom>
          <a:noFill/>
          <a:ln w="9525">
            <a:noFill/>
          </a:ln>
        </p:spPr>
        <p:txBody>
          <a:bodyPr anchor="t" anchorCtr="0"/>
          <a:p>
            <a:pPr algn="ctr" eaLnBrk="0" hangingPunct="0">
              <a:lnSpc>
                <a:spcPct val="130000"/>
              </a:lnSpc>
              <a:spcBef>
                <a:spcPct val="20000"/>
              </a:spcBef>
            </a:pPr>
            <a:r>
              <a:rPr lang="en-US" altLang="zh-CN" sz="2000" dirty="0">
                <a:latin typeface="Times New Roman" panose="02020603050405020304" pitchFamily="18" charset="0"/>
                <a:ea typeface="微软雅黑" panose="020B0503020204020204" pitchFamily="34" charset="-122"/>
                <a:sym typeface="Arial" panose="020B0604020202020204" pitchFamily="34" charset="0"/>
              </a:rPr>
              <a:t>Q1</a:t>
            </a:r>
            <a:endParaRPr lang="zh-CN" altLang="en-US" sz="2000" dirty="0">
              <a:latin typeface="Times New Roman" panose="02020603050405020304" pitchFamily="18" charset="0"/>
              <a:ea typeface="微软雅黑" panose="020B0503020204020204" pitchFamily="34" charset="-122"/>
              <a:sym typeface="Arial" panose="020B0604020202020204" pitchFamily="34" charset="0"/>
            </a:endParaRPr>
          </a:p>
        </p:txBody>
      </p:sp>
      <p:sp>
        <p:nvSpPr>
          <p:cNvPr id="6" name="矩形 5"/>
          <p:cNvSpPr/>
          <p:nvPr/>
        </p:nvSpPr>
        <p:spPr>
          <a:xfrm>
            <a:off x="5773738" y="4468813"/>
            <a:ext cx="514350" cy="1522413"/>
          </a:xfrm>
          <a:prstGeom prst="rect">
            <a:avLst/>
          </a:prstGeom>
          <a:gradFill>
            <a:gsLst>
              <a:gs pos="0">
                <a:schemeClr val="accent1"/>
              </a:gs>
              <a:gs pos="69000">
                <a:schemeClr val="accent1"/>
              </a:gs>
              <a:gs pos="69000">
                <a:schemeClr val="accent1">
                  <a:lumMod val="60000"/>
                  <a:lumOff val="40000"/>
                </a:schemeClr>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7" name="矩形 6"/>
          <p:cNvSpPr/>
          <p:nvPr/>
        </p:nvSpPr>
        <p:spPr>
          <a:xfrm>
            <a:off x="6397625" y="3679825"/>
            <a:ext cx="512763" cy="2311400"/>
          </a:xfrm>
          <a:prstGeom prst="rect">
            <a:avLst/>
          </a:prstGeom>
          <a:gradFill>
            <a:gsLst>
              <a:gs pos="0">
                <a:schemeClr val="accent1">
                  <a:lumMod val="60000"/>
                  <a:lumOff val="40000"/>
                </a:schemeClr>
              </a:gs>
              <a:gs pos="69000">
                <a:schemeClr val="accent1">
                  <a:lumMod val="60000"/>
                  <a:lumOff val="40000"/>
                </a:schemeClr>
              </a:gs>
              <a:gs pos="69000">
                <a:schemeClr val="accent1">
                  <a:lumMod val="20000"/>
                  <a:lumOff val="80000"/>
                </a:schemeClr>
              </a:gs>
              <a:gs pos="100000">
                <a:schemeClr val="accent1">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15367" name="文本框 7"/>
          <p:cNvSpPr txBox="1"/>
          <p:nvPr/>
        </p:nvSpPr>
        <p:spPr>
          <a:xfrm>
            <a:off x="5773738" y="6164263"/>
            <a:ext cx="1136650" cy="693737"/>
          </a:xfrm>
          <a:prstGeom prst="rect">
            <a:avLst/>
          </a:prstGeom>
          <a:noFill/>
          <a:ln w="9525">
            <a:noFill/>
          </a:ln>
        </p:spPr>
        <p:txBody>
          <a:bodyPr anchor="t" anchorCtr="0"/>
          <a:p>
            <a:pPr algn="ctr" eaLnBrk="0" hangingPunct="0">
              <a:lnSpc>
                <a:spcPct val="130000"/>
              </a:lnSpc>
              <a:spcBef>
                <a:spcPct val="20000"/>
              </a:spcBef>
            </a:pPr>
            <a:r>
              <a:rPr lang="en-US" altLang="zh-CN" sz="2000" dirty="0">
                <a:latin typeface="Times New Roman" panose="02020603050405020304" pitchFamily="18" charset="0"/>
                <a:ea typeface="微软雅黑" panose="020B0503020204020204" pitchFamily="34" charset="-122"/>
                <a:sym typeface="Arial" panose="020B0604020202020204" pitchFamily="34" charset="0"/>
              </a:rPr>
              <a:t>Q3</a:t>
            </a:r>
            <a:endParaRPr lang="zh-CN" altLang="en-US" sz="2000" dirty="0">
              <a:latin typeface="Times New Roman" panose="02020603050405020304" pitchFamily="18" charset="0"/>
              <a:ea typeface="微软雅黑" panose="020B0503020204020204" pitchFamily="34" charset="-122"/>
              <a:sym typeface="Arial" panose="020B0604020202020204" pitchFamily="34" charset="0"/>
            </a:endParaRPr>
          </a:p>
        </p:txBody>
      </p:sp>
      <p:sp>
        <p:nvSpPr>
          <p:cNvPr id="9" name="矩形 8"/>
          <p:cNvSpPr/>
          <p:nvPr/>
        </p:nvSpPr>
        <p:spPr>
          <a:xfrm>
            <a:off x="7645400" y="3881438"/>
            <a:ext cx="512763" cy="2109788"/>
          </a:xfrm>
          <a:prstGeom prst="rect">
            <a:avLst/>
          </a:prstGeom>
          <a:gradFill>
            <a:gsLst>
              <a:gs pos="0">
                <a:schemeClr val="accent1"/>
              </a:gs>
              <a:gs pos="69000">
                <a:schemeClr val="accent1"/>
              </a:gs>
              <a:gs pos="69000">
                <a:schemeClr val="accent1">
                  <a:lumMod val="60000"/>
                  <a:lumOff val="40000"/>
                </a:schemeClr>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10" name="矩形 9"/>
          <p:cNvSpPr/>
          <p:nvPr/>
        </p:nvSpPr>
        <p:spPr>
          <a:xfrm>
            <a:off x="8269288" y="4029075"/>
            <a:ext cx="512763" cy="1962150"/>
          </a:xfrm>
          <a:prstGeom prst="rect">
            <a:avLst/>
          </a:prstGeom>
          <a:gradFill>
            <a:gsLst>
              <a:gs pos="0">
                <a:schemeClr val="accent1">
                  <a:lumMod val="60000"/>
                  <a:lumOff val="40000"/>
                </a:schemeClr>
              </a:gs>
              <a:gs pos="69000">
                <a:schemeClr val="accent1">
                  <a:lumMod val="60000"/>
                  <a:lumOff val="40000"/>
                </a:schemeClr>
              </a:gs>
              <a:gs pos="69000">
                <a:schemeClr val="accent1">
                  <a:lumMod val="20000"/>
                  <a:lumOff val="80000"/>
                </a:schemeClr>
              </a:gs>
              <a:gs pos="100000">
                <a:schemeClr val="accent1">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15370" name="文本框 10"/>
          <p:cNvSpPr txBox="1"/>
          <p:nvPr/>
        </p:nvSpPr>
        <p:spPr>
          <a:xfrm>
            <a:off x="7645400" y="6164263"/>
            <a:ext cx="1136650" cy="693737"/>
          </a:xfrm>
          <a:prstGeom prst="rect">
            <a:avLst/>
          </a:prstGeom>
          <a:noFill/>
          <a:ln w="9525">
            <a:noFill/>
          </a:ln>
        </p:spPr>
        <p:txBody>
          <a:bodyPr anchor="t" anchorCtr="0"/>
          <a:p>
            <a:pPr algn="ctr" eaLnBrk="0" hangingPunct="0">
              <a:lnSpc>
                <a:spcPct val="130000"/>
              </a:lnSpc>
              <a:spcBef>
                <a:spcPct val="20000"/>
              </a:spcBef>
            </a:pPr>
            <a:r>
              <a:rPr lang="en-US" altLang="zh-CN" sz="2000" dirty="0">
                <a:latin typeface="Times New Roman" panose="02020603050405020304" pitchFamily="18" charset="0"/>
                <a:ea typeface="微软雅黑" panose="020B0503020204020204" pitchFamily="34" charset="-122"/>
                <a:sym typeface="Arial" panose="020B0604020202020204" pitchFamily="34" charset="0"/>
              </a:rPr>
              <a:t>Q4</a:t>
            </a:r>
            <a:endParaRPr lang="zh-CN" altLang="en-US" sz="2000" dirty="0">
              <a:latin typeface="Times New Roman" panose="02020603050405020304" pitchFamily="18" charset="0"/>
              <a:ea typeface="微软雅黑" panose="020B0503020204020204" pitchFamily="34" charset="-122"/>
              <a:sym typeface="Arial" panose="020B0604020202020204" pitchFamily="34" charset="0"/>
            </a:endParaRPr>
          </a:p>
        </p:txBody>
      </p:sp>
      <p:sp>
        <p:nvSpPr>
          <p:cNvPr id="12" name="矩形 11"/>
          <p:cNvSpPr/>
          <p:nvPr/>
        </p:nvSpPr>
        <p:spPr>
          <a:xfrm>
            <a:off x="9515475" y="2982913"/>
            <a:ext cx="514350" cy="3008313"/>
          </a:xfrm>
          <a:prstGeom prst="rect">
            <a:avLst/>
          </a:prstGeom>
          <a:gradFill>
            <a:gsLst>
              <a:gs pos="0">
                <a:schemeClr val="accent1"/>
              </a:gs>
              <a:gs pos="69000">
                <a:schemeClr val="accent1"/>
              </a:gs>
              <a:gs pos="69000">
                <a:schemeClr val="accent1">
                  <a:lumMod val="60000"/>
                  <a:lumOff val="40000"/>
                </a:schemeClr>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13" name="矩形 12"/>
          <p:cNvSpPr/>
          <p:nvPr/>
        </p:nvSpPr>
        <p:spPr>
          <a:xfrm>
            <a:off x="10139363" y="3505200"/>
            <a:ext cx="514350" cy="2486025"/>
          </a:xfrm>
          <a:prstGeom prst="rect">
            <a:avLst/>
          </a:prstGeom>
          <a:gradFill>
            <a:gsLst>
              <a:gs pos="0">
                <a:schemeClr val="accent1">
                  <a:lumMod val="60000"/>
                  <a:lumOff val="40000"/>
                </a:schemeClr>
              </a:gs>
              <a:gs pos="69000">
                <a:schemeClr val="accent1">
                  <a:lumMod val="60000"/>
                  <a:lumOff val="40000"/>
                </a:schemeClr>
              </a:gs>
              <a:gs pos="69000">
                <a:schemeClr val="accent1">
                  <a:lumMod val="20000"/>
                  <a:lumOff val="80000"/>
                </a:schemeClr>
              </a:gs>
              <a:gs pos="100000">
                <a:schemeClr val="accent1">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mn-lt"/>
              <a:ea typeface="+mn-ea"/>
              <a:cs typeface="+mn-cs"/>
            </a:endParaRPr>
          </a:p>
        </p:txBody>
      </p:sp>
      <p:sp>
        <p:nvSpPr>
          <p:cNvPr id="15373" name="文本框 13"/>
          <p:cNvSpPr txBox="1"/>
          <p:nvPr/>
        </p:nvSpPr>
        <p:spPr>
          <a:xfrm>
            <a:off x="9515475" y="6164263"/>
            <a:ext cx="1138238" cy="693737"/>
          </a:xfrm>
          <a:prstGeom prst="rect">
            <a:avLst/>
          </a:prstGeom>
          <a:noFill/>
          <a:ln w="9525">
            <a:noFill/>
          </a:ln>
        </p:spPr>
        <p:txBody>
          <a:bodyPr anchor="t" anchorCtr="0"/>
          <a:p>
            <a:pPr algn="ctr" eaLnBrk="0" hangingPunct="0">
              <a:lnSpc>
                <a:spcPct val="130000"/>
              </a:lnSpc>
              <a:spcBef>
                <a:spcPct val="20000"/>
              </a:spcBef>
            </a:pPr>
            <a:r>
              <a:rPr lang="en-US" altLang="zh-CN" sz="2000" dirty="0">
                <a:latin typeface="Times New Roman" panose="02020603050405020304" pitchFamily="18" charset="0"/>
                <a:ea typeface="微软雅黑" panose="020B0503020204020204" pitchFamily="34" charset="-122"/>
                <a:sym typeface="Arial" panose="020B0604020202020204" pitchFamily="34" charset="0"/>
              </a:rPr>
              <a:t>Q5</a:t>
            </a:r>
            <a:endParaRPr lang="zh-CN" altLang="en-US" sz="2000" dirty="0">
              <a:latin typeface="Times New Roman" panose="02020603050405020304" pitchFamily="18" charset="0"/>
              <a:ea typeface="微软雅黑" panose="020B0503020204020204" pitchFamily="34" charset="-122"/>
              <a:sym typeface="Arial" panose="020B0604020202020204" pitchFamily="34" charset="0"/>
            </a:endParaRPr>
          </a:p>
        </p:txBody>
      </p:sp>
      <p:sp>
        <p:nvSpPr>
          <p:cNvPr id="15374" name="文本框 14"/>
          <p:cNvSpPr txBox="1"/>
          <p:nvPr/>
        </p:nvSpPr>
        <p:spPr>
          <a:xfrm>
            <a:off x="3792538" y="3027363"/>
            <a:ext cx="733425" cy="458787"/>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75</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75" name="文本框 15"/>
          <p:cNvSpPr txBox="1"/>
          <p:nvPr/>
        </p:nvSpPr>
        <p:spPr>
          <a:xfrm>
            <a:off x="4416425" y="3865563"/>
            <a:ext cx="733425" cy="457200"/>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46</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76" name="文本框 16"/>
          <p:cNvSpPr txBox="1"/>
          <p:nvPr/>
        </p:nvSpPr>
        <p:spPr>
          <a:xfrm>
            <a:off x="5664200" y="3994150"/>
            <a:ext cx="733425" cy="457200"/>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40</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77" name="文本框 17"/>
          <p:cNvSpPr txBox="1"/>
          <p:nvPr/>
        </p:nvSpPr>
        <p:spPr>
          <a:xfrm>
            <a:off x="6288088" y="3186113"/>
            <a:ext cx="733425" cy="457200"/>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69</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78" name="文本框 18"/>
          <p:cNvSpPr txBox="1"/>
          <p:nvPr/>
        </p:nvSpPr>
        <p:spPr>
          <a:xfrm>
            <a:off x="7534275" y="3349625"/>
            <a:ext cx="735013" cy="458788"/>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64</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79" name="文本框 19"/>
          <p:cNvSpPr txBox="1"/>
          <p:nvPr/>
        </p:nvSpPr>
        <p:spPr>
          <a:xfrm>
            <a:off x="8158163" y="3543300"/>
            <a:ext cx="733425" cy="458788"/>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60</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80" name="文本框 20"/>
          <p:cNvSpPr txBox="1"/>
          <p:nvPr/>
        </p:nvSpPr>
        <p:spPr>
          <a:xfrm>
            <a:off x="10029825" y="3009900"/>
            <a:ext cx="733425" cy="458788"/>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71</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5381" name="文本框 22"/>
          <p:cNvSpPr txBox="1"/>
          <p:nvPr/>
        </p:nvSpPr>
        <p:spPr>
          <a:xfrm>
            <a:off x="9447213" y="2546350"/>
            <a:ext cx="581025" cy="361950"/>
          </a:xfrm>
          <a:prstGeom prst="rect">
            <a:avLst/>
          </a:prstGeom>
          <a:noFill/>
          <a:ln w="9525">
            <a:noFill/>
          </a:ln>
        </p:spPr>
        <p:txBody>
          <a:bodyPr anchor="t" anchorCtr="0"/>
          <a:p>
            <a:pPr algn="ctr" eaLnBrk="0" hangingPunct="0">
              <a:lnSpc>
                <a:spcPct val="130000"/>
              </a:lnSpc>
              <a:spcBef>
                <a:spcPct val="20000"/>
              </a:spcBef>
              <a:buSzTx/>
              <a:buFontTx/>
            </a:pPr>
            <a:r>
              <a:rPr lang="en-US" altLang="zh-CN">
                <a:solidFill>
                  <a:srgbClr val="FFFFFF"/>
                </a:solidFill>
                <a:latin typeface="Times New Roman" panose="02020603050405020304" pitchFamily="18" charset="0"/>
                <a:ea typeface="微软雅黑" panose="020B0503020204020204" pitchFamily="34" charset="-122"/>
                <a:sym typeface="Arial" panose="020B0604020202020204" pitchFamily="34" charset="0"/>
              </a:rPr>
              <a:t>82</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4" name="矩形 23"/>
          <p:cNvSpPr/>
          <p:nvPr/>
        </p:nvSpPr>
        <p:spPr>
          <a:xfrm>
            <a:off x="3458565" y="1296922"/>
            <a:ext cx="7304685" cy="1847850"/>
          </a:xfrm>
          <a:prstGeom prst="rect">
            <a:avLst/>
          </a:prstGeom>
          <a:noFill/>
        </p:spPr>
        <p:txBody>
          <a:body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单击这里输入内容单击这里输入内容单击这里输入内容，单击这里输入内容单击这里输入内容单击这里输入内容。单击这里输入内容单击这里输入内容单击这里输入内容，单击这里输入内容</a:t>
            </a:r>
            <a:r>
              <a:rPr kumimoji="0" lang="en-US" altLang="zh-CN" sz="18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a:t>
            </a:r>
            <a:endParaRPr kumimoji="0" lang="zh-CN" altLang="en-US" sz="18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2093"/>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ln/>
        </p:spPr>
        <p:txBody>
          <a:bodyPr vert="horz" wrap="square" lIns="91440" tIns="45720" rIns="91440" bIns="45720" anchor="ctr" anchorCtr="0"/>
          <a:p>
            <a:r>
              <a:rPr lang="zh-CN" altLang="en-US" dirty="0"/>
              <a:t>运营成本</a:t>
            </a:r>
            <a:endParaRPr lang="zh-CN" altLang="en-US" dirty="0"/>
          </a:p>
        </p:txBody>
      </p:sp>
      <p:sp>
        <p:nvSpPr>
          <p:cNvPr id="3" name="椭圆 2"/>
          <p:cNvSpPr/>
          <p:nvPr/>
        </p:nvSpPr>
        <p:spPr>
          <a:xfrm>
            <a:off x="3854450" y="2305050"/>
            <a:ext cx="1285875"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成本一</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4" name="椭圆 3"/>
          <p:cNvSpPr/>
          <p:nvPr/>
        </p:nvSpPr>
        <p:spPr>
          <a:xfrm>
            <a:off x="6565900" y="2305050"/>
            <a:ext cx="1284288"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成本二</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5" name="椭圆 4"/>
          <p:cNvSpPr/>
          <p:nvPr/>
        </p:nvSpPr>
        <p:spPr>
          <a:xfrm>
            <a:off x="9275763" y="2305050"/>
            <a:ext cx="1285875"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成本三</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7" name="TextBox 13"/>
          <p:cNvSpPr txBox="1">
            <a:spLocks noChangeArrowheads="1"/>
          </p:cNvSpPr>
          <p:nvPr/>
        </p:nvSpPr>
        <p:spPr bwMode="auto">
          <a:xfrm>
            <a:off x="3441700" y="4219575"/>
            <a:ext cx="2119313"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8" name="TextBox 13"/>
          <p:cNvSpPr txBox="1">
            <a:spLocks noChangeArrowheads="1"/>
          </p:cNvSpPr>
          <p:nvPr/>
        </p:nvSpPr>
        <p:spPr bwMode="auto">
          <a:xfrm>
            <a:off x="6148388" y="4219575"/>
            <a:ext cx="2119313"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9" name="TextBox 13"/>
          <p:cNvSpPr txBox="1">
            <a:spLocks noChangeArrowheads="1"/>
          </p:cNvSpPr>
          <p:nvPr/>
        </p:nvSpPr>
        <p:spPr bwMode="auto">
          <a:xfrm>
            <a:off x="8855075" y="4219575"/>
            <a:ext cx="2119313"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Tree>
  </p:cSld>
  <p:clrMapOvr>
    <a:masterClrMapping/>
  </p:clrMapOvr>
  <p:transition spd="slow" advTm="298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
          <p:cNvSpPr>
            <a:spLocks noGrp="1"/>
          </p:cNvSpPr>
          <p:nvPr>
            <p:ph type="title"/>
          </p:nvPr>
        </p:nvSpPr>
        <p:spPr>
          <a:ln/>
        </p:spPr>
        <p:txBody>
          <a:bodyPr vert="horz" wrap="square" lIns="91440" tIns="45720" rIns="91440" bIns="45720" anchor="ctr" anchorCtr="0"/>
          <a:p>
            <a:r>
              <a:rPr lang="zh-CN" altLang="en-US" dirty="0"/>
              <a:t>融资要求</a:t>
            </a:r>
            <a:endParaRPr lang="zh-CN" altLang="en-US" dirty="0"/>
          </a:p>
        </p:txBody>
      </p:sp>
      <p:cxnSp>
        <p:nvCxnSpPr>
          <p:cNvPr id="17410" name="Straight Connector 23"/>
          <p:cNvCxnSpPr/>
          <p:nvPr/>
        </p:nvCxnSpPr>
        <p:spPr>
          <a:xfrm rot="-5400000" flipH="1">
            <a:off x="5110163" y="1711325"/>
            <a:ext cx="0" cy="655638"/>
          </a:xfrm>
          <a:prstGeom prst="line">
            <a:avLst/>
          </a:prstGeom>
          <a:ln w="12700" cap="flat" cmpd="sng">
            <a:solidFill>
              <a:srgbClr val="B2B2B2"/>
            </a:solidFill>
            <a:prstDash val="solid"/>
            <a:round/>
            <a:headEnd type="none" w="med" len="med"/>
            <a:tailEnd type="none" w="med" len="med"/>
          </a:ln>
        </p:spPr>
      </p:cxnSp>
      <p:sp>
        <p:nvSpPr>
          <p:cNvPr id="4" name="TextBox 21"/>
          <p:cNvSpPr txBox="1">
            <a:spLocks noChangeArrowheads="1"/>
          </p:cNvSpPr>
          <p:nvPr/>
        </p:nvSpPr>
        <p:spPr bwMode="auto">
          <a:xfrm flipH="1">
            <a:off x="4821238" y="1606550"/>
            <a:ext cx="5254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1216025" rtl="0" eaLnBrk="1" fontAlgn="base" latinLnBrk="0" hangingPunct="1">
              <a:lnSpc>
                <a:spcPct val="90000"/>
              </a:lnSpc>
              <a:spcBef>
                <a:spcPct val="20000"/>
              </a:spcBef>
              <a:spcAft>
                <a:spcPct val="0"/>
              </a:spcAft>
              <a:buClrTx/>
              <a:buSzTx/>
              <a:buFontTx/>
              <a:buNone/>
              <a:defRPr/>
            </a:pPr>
            <a:r>
              <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rPr>
              <a:t>01</a:t>
            </a:r>
            <a:endPar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endParaRPr>
          </a:p>
        </p:txBody>
      </p:sp>
      <p:sp>
        <p:nvSpPr>
          <p:cNvPr id="5" name="TextBox 13"/>
          <p:cNvSpPr txBox="1">
            <a:spLocks noChangeArrowheads="1"/>
          </p:cNvSpPr>
          <p:nvPr/>
        </p:nvSpPr>
        <p:spPr bwMode="auto">
          <a:xfrm>
            <a:off x="3160713" y="2122488"/>
            <a:ext cx="227806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r" defTabSz="1216025" rtl="0" eaLnBrk="1" fontAlgn="base" latinLnBrk="0" hangingPunct="1">
              <a:lnSpc>
                <a:spcPct val="90000"/>
              </a:lnSpc>
              <a:spcBef>
                <a:spcPct val="20000"/>
              </a:spcBef>
              <a:spcAft>
                <a:spcPct val="0"/>
              </a:spcAft>
              <a:buClrTx/>
              <a:buSzTx/>
              <a:buFontTx/>
              <a:buNone/>
              <a:defRPr/>
            </a:pPr>
            <a:r>
              <a:rPr kumimoji="0" lang="zh-CN" altLang="en-US" sz="1600" b="1" i="0" u="none" strike="noStrike" kern="1200" cap="none" spc="0" normalizeH="0" baseline="0" noProof="0" smtClean="0">
                <a:ln>
                  <a:noFill/>
                </a:ln>
                <a:solidFill>
                  <a:schemeClr val="accent1"/>
                </a:solidFill>
                <a:effectLst/>
                <a:uLnTx/>
                <a:uFillTx/>
                <a:latin typeface="+mn-lt"/>
                <a:ea typeface="+mn-ea"/>
                <a:cs typeface="+mn-cs"/>
                <a:sym typeface="Arial" panose="020B0604020202020204" pitchFamily="34" charset="0"/>
              </a:rPr>
              <a:t>这里输入标题</a:t>
            </a:r>
            <a:endParaRPr kumimoji="0" lang="en-US" altLang="zh-CN" sz="16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endParaRPr>
          </a:p>
        </p:txBody>
      </p:sp>
      <p:sp>
        <p:nvSpPr>
          <p:cNvPr id="6" name="TextBox 13"/>
          <p:cNvSpPr txBox="1">
            <a:spLocks noChangeArrowheads="1"/>
          </p:cNvSpPr>
          <p:nvPr/>
        </p:nvSpPr>
        <p:spPr bwMode="auto">
          <a:xfrm>
            <a:off x="2778125" y="2551113"/>
            <a:ext cx="26828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r" defTabSz="1216025" rtl="0" eaLnBrk="0" fontAlgn="base" latinLnBrk="0" hangingPunct="0">
              <a:lnSpc>
                <a:spcPct val="120000"/>
              </a:lnSpc>
              <a:spcBef>
                <a:spcPts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en-US" altLang="zh-CN"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cxnSp>
        <p:nvCxnSpPr>
          <p:cNvPr id="17414" name="Straight Connector 39"/>
          <p:cNvCxnSpPr/>
          <p:nvPr/>
        </p:nvCxnSpPr>
        <p:spPr>
          <a:xfrm rot="-5400000" flipH="1">
            <a:off x="5110163" y="4578350"/>
            <a:ext cx="0" cy="655638"/>
          </a:xfrm>
          <a:prstGeom prst="line">
            <a:avLst/>
          </a:prstGeom>
          <a:ln w="12700" cap="flat" cmpd="sng">
            <a:solidFill>
              <a:srgbClr val="B2B2B2"/>
            </a:solidFill>
            <a:prstDash val="solid"/>
            <a:round/>
            <a:headEnd type="none" w="med" len="med"/>
            <a:tailEnd type="none" w="med" len="med"/>
          </a:ln>
        </p:spPr>
      </p:cxnSp>
      <p:sp>
        <p:nvSpPr>
          <p:cNvPr id="8" name="TextBox 37"/>
          <p:cNvSpPr txBox="1">
            <a:spLocks noChangeArrowheads="1"/>
          </p:cNvSpPr>
          <p:nvPr/>
        </p:nvSpPr>
        <p:spPr bwMode="auto">
          <a:xfrm flipH="1">
            <a:off x="4845050" y="4473575"/>
            <a:ext cx="4778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1216025" rtl="0" eaLnBrk="1" fontAlgn="base" latinLnBrk="0" hangingPunct="1">
              <a:lnSpc>
                <a:spcPct val="90000"/>
              </a:lnSpc>
              <a:spcBef>
                <a:spcPct val="20000"/>
              </a:spcBef>
              <a:spcAft>
                <a:spcPct val="0"/>
              </a:spcAft>
              <a:buClrTx/>
              <a:buSzTx/>
              <a:buFontTx/>
              <a:buNone/>
              <a:defRPr/>
            </a:pPr>
            <a:r>
              <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rPr>
              <a:t>04</a:t>
            </a:r>
            <a:endPar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endParaRPr>
          </a:p>
        </p:txBody>
      </p:sp>
      <p:sp>
        <p:nvSpPr>
          <p:cNvPr id="9" name="TextBox 13"/>
          <p:cNvSpPr txBox="1">
            <a:spLocks noChangeArrowheads="1"/>
          </p:cNvSpPr>
          <p:nvPr/>
        </p:nvSpPr>
        <p:spPr bwMode="auto">
          <a:xfrm>
            <a:off x="3160713" y="4999038"/>
            <a:ext cx="227806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r" defTabSz="1216025" rtl="0" eaLnBrk="0" fontAlgn="base" latinLnBrk="0" hangingPunct="0">
              <a:lnSpc>
                <a:spcPct val="90000"/>
              </a:lnSpc>
              <a:spcBef>
                <a:spcPct val="20000"/>
              </a:spcBef>
              <a:spcAft>
                <a:spcPct val="0"/>
              </a:spcAft>
              <a:buClrTx/>
              <a:buSzTx/>
              <a:buFont typeface="Arial" panose="020B0604020202020204" pitchFamily="34" charset="0"/>
              <a:buNone/>
              <a:defRPr/>
            </a:pPr>
            <a:r>
              <a:rPr kumimoji="0" lang="zh-CN" altLang="en-US" sz="1600" b="1" i="0" u="none" strike="noStrike" kern="1200" cap="none" spc="0" normalizeH="0" baseline="0" noProof="0" smtClean="0">
                <a:ln>
                  <a:noFill/>
                </a:ln>
                <a:solidFill>
                  <a:schemeClr val="accent1"/>
                </a:solidFill>
                <a:effectLst/>
                <a:uLnTx/>
                <a:uFillTx/>
                <a:latin typeface="+mn-lt"/>
                <a:ea typeface="+mn-ea"/>
                <a:cs typeface="+mn-cs"/>
                <a:sym typeface="Arial" panose="020B0604020202020204" pitchFamily="34" charset="0"/>
              </a:rPr>
              <a:t>这里输入标题</a:t>
            </a:r>
            <a:endParaRPr kumimoji="0" lang="zh-CN" altLang="en-US" sz="1600" b="1" i="0" u="none" strike="noStrike" kern="1200" cap="none" spc="0" normalizeH="0" baseline="0" noProof="0" smtClean="0">
              <a:ln>
                <a:noFill/>
              </a:ln>
              <a:solidFill>
                <a:schemeClr val="accent1"/>
              </a:solidFill>
              <a:effectLst/>
              <a:uLnTx/>
              <a:uFillTx/>
              <a:latin typeface="+mn-lt"/>
              <a:ea typeface="+mn-ea"/>
              <a:cs typeface="+mn-cs"/>
              <a:sym typeface="Arial" panose="020B0604020202020204" pitchFamily="34" charset="0"/>
            </a:endParaRPr>
          </a:p>
        </p:txBody>
      </p:sp>
      <p:sp>
        <p:nvSpPr>
          <p:cNvPr id="10" name="TextBox 13"/>
          <p:cNvSpPr txBox="1">
            <a:spLocks noChangeArrowheads="1"/>
          </p:cNvSpPr>
          <p:nvPr/>
        </p:nvSpPr>
        <p:spPr bwMode="auto">
          <a:xfrm>
            <a:off x="2778125" y="5426075"/>
            <a:ext cx="2682875"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r" defTabSz="1216025" rtl="0" eaLnBrk="0" fontAlgn="base" latinLnBrk="0" hangingPunct="0">
              <a:lnSpc>
                <a:spcPct val="120000"/>
              </a:lnSpc>
              <a:spcBef>
                <a:spcPts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cxnSp>
        <p:nvCxnSpPr>
          <p:cNvPr id="17418" name="Straight Connector 15"/>
          <p:cNvCxnSpPr/>
          <p:nvPr/>
        </p:nvCxnSpPr>
        <p:spPr>
          <a:xfrm rot="5400000">
            <a:off x="9110663" y="1712913"/>
            <a:ext cx="0" cy="654050"/>
          </a:xfrm>
          <a:prstGeom prst="line">
            <a:avLst/>
          </a:prstGeom>
          <a:ln w="12700" cap="flat" cmpd="sng">
            <a:solidFill>
              <a:srgbClr val="B2B2B2"/>
            </a:solidFill>
            <a:prstDash val="solid"/>
            <a:round/>
            <a:headEnd type="none" w="med" len="med"/>
            <a:tailEnd type="none" w="med" len="med"/>
          </a:ln>
        </p:spPr>
      </p:cxnSp>
      <p:sp>
        <p:nvSpPr>
          <p:cNvPr id="12" name="TextBox 13"/>
          <p:cNvSpPr txBox="1">
            <a:spLocks noChangeArrowheads="1"/>
          </p:cNvSpPr>
          <p:nvPr/>
        </p:nvSpPr>
        <p:spPr bwMode="auto">
          <a:xfrm>
            <a:off x="8845550" y="1606550"/>
            <a:ext cx="476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1216025" rtl="0" eaLnBrk="1" fontAlgn="base" latinLnBrk="0" hangingPunct="1">
              <a:lnSpc>
                <a:spcPct val="90000"/>
              </a:lnSpc>
              <a:spcBef>
                <a:spcPct val="20000"/>
              </a:spcBef>
              <a:spcAft>
                <a:spcPct val="0"/>
              </a:spcAft>
              <a:buClrTx/>
              <a:buSzTx/>
              <a:buFontTx/>
              <a:buNone/>
              <a:defRPr/>
            </a:pPr>
            <a:r>
              <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rPr>
              <a:t>02</a:t>
            </a:r>
            <a:endPar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endParaRPr>
          </a:p>
        </p:txBody>
      </p:sp>
      <p:sp>
        <p:nvSpPr>
          <p:cNvPr id="13" name="TextBox 13"/>
          <p:cNvSpPr txBox="1">
            <a:spLocks noChangeArrowheads="1"/>
          </p:cNvSpPr>
          <p:nvPr/>
        </p:nvSpPr>
        <p:spPr bwMode="auto">
          <a:xfrm>
            <a:off x="8858250" y="2159000"/>
            <a:ext cx="25971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1" fontAlgn="base" latinLnBrk="0" hangingPunct="1">
              <a:lnSpc>
                <a:spcPct val="90000"/>
              </a:lnSpc>
              <a:spcBef>
                <a:spcPct val="20000"/>
              </a:spcBef>
              <a:spcAft>
                <a:spcPct val="0"/>
              </a:spcAft>
              <a:buClrTx/>
              <a:buSzTx/>
              <a:buFontTx/>
              <a:buNone/>
              <a:defRPr/>
            </a:pPr>
            <a:r>
              <a:rPr kumimoji="0" lang="zh-CN" altLang="en-US" sz="1600" b="1" i="0" u="none" strike="noStrike" kern="1200" cap="none" spc="0" normalizeH="0" baseline="0" noProof="0" smtClean="0">
                <a:ln>
                  <a:noFill/>
                </a:ln>
                <a:solidFill>
                  <a:schemeClr val="accent1"/>
                </a:solidFill>
                <a:effectLst/>
                <a:uLnTx/>
                <a:uFillTx/>
                <a:latin typeface="+mn-lt"/>
                <a:ea typeface="+mn-ea"/>
                <a:cs typeface="+mn-cs"/>
                <a:sym typeface="Arial" panose="020B0604020202020204" pitchFamily="34" charset="0"/>
              </a:rPr>
              <a:t>这里输入标题</a:t>
            </a:r>
            <a:endParaRPr kumimoji="0" lang="en-US" altLang="zh-CN" sz="16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endParaRPr>
          </a:p>
        </p:txBody>
      </p:sp>
      <p:sp>
        <p:nvSpPr>
          <p:cNvPr id="14" name="TextBox 13"/>
          <p:cNvSpPr txBox="1">
            <a:spLocks noChangeArrowheads="1"/>
          </p:cNvSpPr>
          <p:nvPr/>
        </p:nvSpPr>
        <p:spPr bwMode="auto">
          <a:xfrm>
            <a:off x="8861425" y="2586038"/>
            <a:ext cx="2720975"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20000"/>
              </a:lnSpc>
              <a:spcBef>
                <a:spcPts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cxnSp>
        <p:nvCxnSpPr>
          <p:cNvPr id="17422" name="Straight Connector 31"/>
          <p:cNvCxnSpPr/>
          <p:nvPr/>
        </p:nvCxnSpPr>
        <p:spPr>
          <a:xfrm rot="5400000">
            <a:off x="9110663" y="4579938"/>
            <a:ext cx="0" cy="654050"/>
          </a:xfrm>
          <a:prstGeom prst="line">
            <a:avLst/>
          </a:prstGeom>
          <a:ln w="12700" cap="flat" cmpd="sng">
            <a:solidFill>
              <a:srgbClr val="B2B2B2"/>
            </a:solidFill>
            <a:prstDash val="solid"/>
            <a:round/>
            <a:headEnd type="none" w="med" len="med"/>
            <a:tailEnd type="none" w="med" len="med"/>
          </a:ln>
        </p:spPr>
      </p:cxnSp>
      <p:sp>
        <p:nvSpPr>
          <p:cNvPr id="16" name="TextBox 29"/>
          <p:cNvSpPr txBox="1">
            <a:spLocks noChangeArrowheads="1"/>
          </p:cNvSpPr>
          <p:nvPr/>
        </p:nvSpPr>
        <p:spPr bwMode="auto">
          <a:xfrm>
            <a:off x="8845550" y="4473575"/>
            <a:ext cx="4762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1216025" rtl="0" eaLnBrk="1" fontAlgn="base" latinLnBrk="0" hangingPunct="1">
              <a:lnSpc>
                <a:spcPct val="90000"/>
              </a:lnSpc>
              <a:spcBef>
                <a:spcPct val="20000"/>
              </a:spcBef>
              <a:spcAft>
                <a:spcPct val="0"/>
              </a:spcAft>
              <a:buClrTx/>
              <a:buSzTx/>
              <a:buFontTx/>
              <a:buNone/>
              <a:defRPr/>
            </a:pPr>
            <a:r>
              <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rPr>
              <a:t>03</a:t>
            </a:r>
            <a:endParaRPr kumimoji="0" lang="en-US" altLang="zh-CN" sz="2800" b="1" i="0" u="none" strike="noStrike" kern="1200" cap="none" spc="0" normalizeH="0" baseline="0" noProof="0">
              <a:ln>
                <a:noFill/>
              </a:ln>
              <a:solidFill>
                <a:schemeClr val="accent1"/>
              </a:solidFill>
              <a:effectLst/>
              <a:uLnTx/>
              <a:uFillTx/>
              <a:latin typeface="+mn-lt"/>
              <a:ea typeface="+mn-ea"/>
              <a:cs typeface="+mn-cs"/>
              <a:sym typeface="Arial" panose="020B0604020202020204" pitchFamily="34" charset="0"/>
            </a:endParaRPr>
          </a:p>
        </p:txBody>
      </p:sp>
      <p:sp>
        <p:nvSpPr>
          <p:cNvPr id="17" name="TextBox 13"/>
          <p:cNvSpPr txBox="1">
            <a:spLocks noChangeArrowheads="1"/>
          </p:cNvSpPr>
          <p:nvPr/>
        </p:nvSpPr>
        <p:spPr bwMode="auto">
          <a:xfrm>
            <a:off x="8858250" y="4991100"/>
            <a:ext cx="259715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90000"/>
              </a:lnSpc>
              <a:spcBef>
                <a:spcPct val="20000"/>
              </a:spcBef>
              <a:spcAft>
                <a:spcPct val="0"/>
              </a:spcAft>
              <a:buClrTx/>
              <a:buSzTx/>
              <a:buFont typeface="Arial" panose="020B0604020202020204" pitchFamily="34" charset="0"/>
              <a:buNone/>
              <a:defRPr/>
            </a:pPr>
            <a:r>
              <a:rPr kumimoji="0" lang="zh-CN" altLang="en-US" sz="1600" b="1" i="0" u="none" strike="noStrike" kern="1200" cap="none" spc="0" normalizeH="0" baseline="0" noProof="0" smtClean="0">
                <a:ln>
                  <a:noFill/>
                </a:ln>
                <a:solidFill>
                  <a:schemeClr val="accent1"/>
                </a:solidFill>
                <a:effectLst/>
                <a:uLnTx/>
                <a:uFillTx/>
                <a:latin typeface="+mn-lt"/>
                <a:ea typeface="+mn-ea"/>
                <a:cs typeface="+mn-cs"/>
                <a:sym typeface="Arial" panose="020B0604020202020204" pitchFamily="34" charset="0"/>
              </a:rPr>
              <a:t>这里输入标题</a:t>
            </a:r>
            <a:endParaRPr kumimoji="0" lang="zh-CN" altLang="en-US" sz="1600" b="1" i="0" u="none" strike="noStrike" kern="1200" cap="none" spc="0" normalizeH="0" baseline="0" noProof="0" smtClean="0">
              <a:ln>
                <a:noFill/>
              </a:ln>
              <a:solidFill>
                <a:schemeClr val="accent1"/>
              </a:solidFill>
              <a:effectLst/>
              <a:uLnTx/>
              <a:uFillTx/>
              <a:latin typeface="+mn-lt"/>
              <a:ea typeface="+mn-ea"/>
              <a:cs typeface="+mn-cs"/>
              <a:sym typeface="Arial" panose="020B0604020202020204" pitchFamily="34" charset="0"/>
            </a:endParaRPr>
          </a:p>
        </p:txBody>
      </p:sp>
      <p:sp>
        <p:nvSpPr>
          <p:cNvPr id="18" name="TextBox 13"/>
          <p:cNvSpPr txBox="1">
            <a:spLocks noChangeArrowheads="1"/>
          </p:cNvSpPr>
          <p:nvPr/>
        </p:nvSpPr>
        <p:spPr bwMode="auto">
          <a:xfrm>
            <a:off x="8861425" y="5418138"/>
            <a:ext cx="2720975"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20000"/>
              </a:lnSpc>
              <a:spcBef>
                <a:spcPts val="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20" name="KSO_Shape"/>
          <p:cNvSpPr>
            <a:spLocks noChangeAspect="1"/>
          </p:cNvSpPr>
          <p:nvPr/>
        </p:nvSpPr>
        <p:spPr bwMode="auto">
          <a:xfrm>
            <a:off x="6219825" y="2987675"/>
            <a:ext cx="1971675" cy="2211388"/>
          </a:xfrm>
          <a:custGeom>
            <a:avLst/>
            <a:gdLst>
              <a:gd name="T0" fmla="*/ 1857435 w 2036763"/>
              <a:gd name="T1" fmla="*/ 1830231 h 2286000"/>
              <a:gd name="T2" fmla="*/ 231698 w 2036763"/>
              <a:gd name="T3" fmla="*/ 1854959 h 2286000"/>
              <a:gd name="T4" fmla="*/ 157563 w 2036763"/>
              <a:gd name="T5" fmla="*/ 1778733 h 2286000"/>
              <a:gd name="T6" fmla="*/ 733860 w 2036763"/>
              <a:gd name="T7" fmla="*/ 1929370 h 2286000"/>
              <a:gd name="T8" fmla="*/ 1476109 w 2036763"/>
              <a:gd name="T9" fmla="*/ 1905777 h 2286000"/>
              <a:gd name="T10" fmla="*/ 1963536 w 2036763"/>
              <a:gd name="T11" fmla="*/ 1721337 h 2286000"/>
              <a:gd name="T12" fmla="*/ 2025201 w 2036763"/>
              <a:gd name="T13" fmla="*/ 1985860 h 2286000"/>
              <a:gd name="T14" fmla="*/ 1627778 w 2036763"/>
              <a:gd name="T15" fmla="*/ 2215672 h 2286000"/>
              <a:gd name="T16" fmla="*/ 863312 w 2036763"/>
              <a:gd name="T17" fmla="*/ 2281917 h 2286000"/>
              <a:gd name="T18" fmla="*/ 202225 w 2036763"/>
              <a:gd name="T19" fmla="*/ 2143757 h 2286000"/>
              <a:gd name="T20" fmla="*/ 0 w 2036763"/>
              <a:gd name="T21" fmla="*/ 1662579 h 2286000"/>
              <a:gd name="T22" fmla="*/ 413292 w 2036763"/>
              <a:gd name="T23" fmla="*/ 1477836 h 2286000"/>
              <a:gd name="T24" fmla="*/ 124237 w 2036763"/>
              <a:gd name="T25" fmla="*/ 1621895 h 2286000"/>
              <a:gd name="T26" fmla="*/ 73227 w 2036763"/>
              <a:gd name="T27" fmla="*/ 1281373 h 2286000"/>
              <a:gd name="T28" fmla="*/ 560654 w 2036763"/>
              <a:gd name="T29" fmla="*/ 1465586 h 2286000"/>
              <a:gd name="T30" fmla="*/ 1302903 w 2036763"/>
              <a:gd name="T31" fmla="*/ 1489406 h 2286000"/>
              <a:gd name="T32" fmla="*/ 1879199 w 2036763"/>
              <a:gd name="T33" fmla="*/ 1338542 h 2286000"/>
              <a:gd name="T34" fmla="*/ 2035856 w 2036763"/>
              <a:gd name="T35" fmla="*/ 1505741 h 2286000"/>
              <a:gd name="T36" fmla="*/ 1772192 w 2036763"/>
              <a:gd name="T37" fmla="*/ 1730109 h 2286000"/>
              <a:gd name="T38" fmla="*/ 1070525 w 2036763"/>
              <a:gd name="T39" fmla="*/ 1845583 h 2286000"/>
              <a:gd name="T40" fmla="*/ 333717 w 2036763"/>
              <a:gd name="T41" fmla="*/ 1754156 h 2286000"/>
              <a:gd name="T42" fmla="*/ 3854 w 2036763"/>
              <a:gd name="T43" fmla="*/ 1523663 h 2286000"/>
              <a:gd name="T44" fmla="*/ 343919 w 2036763"/>
              <a:gd name="T45" fmla="*/ 1281977 h 2286000"/>
              <a:gd name="T46" fmla="*/ 1857435 w 2036763"/>
              <a:gd name="T47" fmla="*/ 1214825 h 2286000"/>
              <a:gd name="T48" fmla="*/ 24485 w 2036763"/>
              <a:gd name="T49" fmla="*/ 787414 h 2286000"/>
              <a:gd name="T50" fmla="*/ 423268 w 2036763"/>
              <a:gd name="T51" fmla="*/ 996809 h 2286000"/>
              <a:gd name="T52" fmla="*/ 1139898 w 2036763"/>
              <a:gd name="T53" fmla="*/ 1061238 h 2286000"/>
              <a:gd name="T54" fmla="*/ 1782848 w 2036763"/>
              <a:gd name="T55" fmla="*/ 943496 h 2286000"/>
              <a:gd name="T56" fmla="*/ 2035856 w 2036763"/>
              <a:gd name="T57" fmla="*/ 769038 h 2286000"/>
              <a:gd name="T58" fmla="*/ 1876252 w 2036763"/>
              <a:gd name="T59" fmla="*/ 1243183 h 2286000"/>
              <a:gd name="T60" fmla="*/ 1248265 w 2036763"/>
              <a:gd name="T61" fmla="*/ 1397450 h 2286000"/>
              <a:gd name="T62" fmla="*/ 469290 w 2036763"/>
              <a:gd name="T63" fmla="*/ 1350716 h 2286000"/>
              <a:gd name="T64" fmla="*/ 26072 w 2036763"/>
              <a:gd name="T65" fmla="*/ 1132247 h 2286000"/>
              <a:gd name="T66" fmla="*/ 561787 w 2036763"/>
              <a:gd name="T67" fmla="*/ 642633 h 2286000"/>
              <a:gd name="T68" fmla="*/ 1740226 w 2036763"/>
              <a:gd name="T69" fmla="*/ 837260 h 2286000"/>
              <a:gd name="T70" fmla="*/ 102473 w 2036763"/>
              <a:gd name="T71" fmla="*/ 474092 h 2286000"/>
              <a:gd name="T72" fmla="*/ 1337355 w 2036763"/>
              <a:gd name="T73" fmla="*/ 234897 h 2286000"/>
              <a:gd name="T74" fmla="*/ 973591 w 2036763"/>
              <a:gd name="T75" fmla="*/ 219937 h 2286000"/>
              <a:gd name="T76" fmla="*/ 1075191 w 2036763"/>
              <a:gd name="T77" fmla="*/ 297459 h 2286000"/>
              <a:gd name="T78" fmla="*/ 1371146 w 2036763"/>
              <a:gd name="T79" fmla="*/ 435729 h 2286000"/>
              <a:gd name="T80" fmla="*/ 1081087 w 2036763"/>
              <a:gd name="T81" fmla="*/ 581026 h 2286000"/>
              <a:gd name="T82" fmla="*/ 683078 w 2036763"/>
              <a:gd name="T83" fmla="*/ 470637 h 2286000"/>
              <a:gd name="T84" fmla="*/ 974725 w 2036763"/>
              <a:gd name="T85" fmla="*/ 484917 h 2286000"/>
              <a:gd name="T86" fmla="*/ 1043668 w 2036763"/>
              <a:gd name="T87" fmla="*/ 413742 h 2286000"/>
              <a:gd name="T88" fmla="*/ 671512 w 2036763"/>
              <a:gd name="T89" fmla="*/ 280685 h 2286000"/>
              <a:gd name="T90" fmla="*/ 839560 w 2036763"/>
              <a:gd name="T91" fmla="*/ 167576 h 2286000"/>
              <a:gd name="T92" fmla="*/ 494455 w 2036763"/>
              <a:gd name="T93" fmla="*/ 135423 h 2286000"/>
              <a:gd name="T94" fmla="*/ 101339 w 2036763"/>
              <a:gd name="T95" fmla="*/ 312130 h 2286000"/>
              <a:gd name="T96" fmla="*/ 205853 w 2036763"/>
              <a:gd name="T97" fmla="*/ 474999 h 2286000"/>
              <a:gd name="T98" fmla="*/ 801420 w 2036763"/>
              <a:gd name="T99" fmla="*/ 617000 h 2286000"/>
              <a:gd name="T100" fmla="*/ 1542308 w 2036763"/>
              <a:gd name="T101" fmla="*/ 572994 h 2286000"/>
              <a:gd name="T102" fmla="*/ 1935197 w 2036763"/>
              <a:gd name="T103" fmla="*/ 396513 h 2286000"/>
              <a:gd name="T104" fmla="*/ 1830684 w 2036763"/>
              <a:gd name="T105" fmla="*/ 233644 h 2286000"/>
              <a:gd name="T106" fmla="*/ 1235116 w 2036763"/>
              <a:gd name="T107" fmla="*/ 91643 h 2286000"/>
              <a:gd name="T108" fmla="*/ 1546389 w 2036763"/>
              <a:gd name="T109" fmla="*/ 51492 h 2286000"/>
              <a:gd name="T110" fmla="*/ 2004797 w 2036763"/>
              <a:gd name="T111" fmla="*/ 265628 h 2286000"/>
              <a:gd name="T112" fmla="*/ 1997996 w 2036763"/>
              <a:gd name="T113" fmla="*/ 720439 h 2286000"/>
              <a:gd name="T114" fmla="*/ 1525079 w 2036763"/>
              <a:gd name="T115" fmla="*/ 930944 h 2286000"/>
              <a:gd name="T116" fmla="*/ 739528 w 2036763"/>
              <a:gd name="T117" fmla="*/ 964516 h 2286000"/>
              <a:gd name="T118" fmla="*/ 134892 w 2036763"/>
              <a:gd name="T119" fmla="*/ 799832 h 2286000"/>
              <a:gd name="T120" fmla="*/ 2040 w 2036763"/>
              <a:gd name="T121" fmla="*/ 331411 h 2286000"/>
              <a:gd name="T122" fmla="*/ 298124 w 2036763"/>
              <a:gd name="T123" fmla="*/ 104119 h 2286000"/>
              <a:gd name="T124" fmla="*/ 1018381 w 2036763"/>
              <a:gd name="T125" fmla="*/ 0 h 2286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36763" h="2286000">
                <a:moveTo>
                  <a:pt x="495361" y="1937538"/>
                </a:moveTo>
                <a:lnTo>
                  <a:pt x="495361" y="2201380"/>
                </a:lnTo>
                <a:lnTo>
                  <a:pt x="511685" y="2205010"/>
                </a:lnTo>
                <a:lnTo>
                  <a:pt x="528008" y="2208413"/>
                </a:lnTo>
                <a:lnTo>
                  <a:pt x="561787" y="2214992"/>
                </a:lnTo>
                <a:lnTo>
                  <a:pt x="596474" y="2220890"/>
                </a:lnTo>
                <a:lnTo>
                  <a:pt x="631614" y="2226335"/>
                </a:lnTo>
                <a:lnTo>
                  <a:pt x="631614" y="1962039"/>
                </a:lnTo>
                <a:lnTo>
                  <a:pt x="596474" y="1956594"/>
                </a:lnTo>
                <a:lnTo>
                  <a:pt x="561787" y="1950696"/>
                </a:lnTo>
                <a:lnTo>
                  <a:pt x="528008" y="1944343"/>
                </a:lnTo>
                <a:lnTo>
                  <a:pt x="495361" y="1937538"/>
                </a:lnTo>
                <a:close/>
                <a:moveTo>
                  <a:pt x="295403" y="1880822"/>
                </a:moveTo>
                <a:lnTo>
                  <a:pt x="295403" y="2144891"/>
                </a:lnTo>
                <a:lnTo>
                  <a:pt x="311273" y="2150336"/>
                </a:lnTo>
                <a:lnTo>
                  <a:pt x="327596" y="2156007"/>
                </a:lnTo>
                <a:lnTo>
                  <a:pt x="343919" y="2161452"/>
                </a:lnTo>
                <a:lnTo>
                  <a:pt x="360696" y="2166670"/>
                </a:lnTo>
                <a:lnTo>
                  <a:pt x="378152" y="2171888"/>
                </a:lnTo>
                <a:lnTo>
                  <a:pt x="395609" y="2176879"/>
                </a:lnTo>
                <a:lnTo>
                  <a:pt x="413292" y="2181870"/>
                </a:lnTo>
                <a:lnTo>
                  <a:pt x="431429" y="2186407"/>
                </a:lnTo>
                <a:lnTo>
                  <a:pt x="431429" y="1922338"/>
                </a:lnTo>
                <a:lnTo>
                  <a:pt x="413292" y="1917800"/>
                </a:lnTo>
                <a:lnTo>
                  <a:pt x="395609" y="1912809"/>
                </a:lnTo>
                <a:lnTo>
                  <a:pt x="378152" y="1907592"/>
                </a:lnTo>
                <a:lnTo>
                  <a:pt x="360696" y="1902374"/>
                </a:lnTo>
                <a:lnTo>
                  <a:pt x="343919" y="1897383"/>
                </a:lnTo>
                <a:lnTo>
                  <a:pt x="327596" y="1891938"/>
                </a:lnTo>
                <a:lnTo>
                  <a:pt x="311273" y="1886493"/>
                </a:lnTo>
                <a:lnTo>
                  <a:pt x="295403" y="1880822"/>
                </a:lnTo>
                <a:close/>
                <a:moveTo>
                  <a:pt x="1857435" y="1830231"/>
                </a:moveTo>
                <a:lnTo>
                  <a:pt x="1842246" y="1837944"/>
                </a:lnTo>
                <a:lnTo>
                  <a:pt x="1826603" y="1845658"/>
                </a:lnTo>
                <a:lnTo>
                  <a:pt x="1810280" y="1853144"/>
                </a:lnTo>
                <a:lnTo>
                  <a:pt x="1793503" y="1860404"/>
                </a:lnTo>
                <a:lnTo>
                  <a:pt x="1776273" y="1867664"/>
                </a:lnTo>
                <a:lnTo>
                  <a:pt x="1758590" y="1874696"/>
                </a:lnTo>
                <a:lnTo>
                  <a:pt x="1740226" y="1881275"/>
                </a:lnTo>
                <a:lnTo>
                  <a:pt x="1721409" y="1888081"/>
                </a:lnTo>
                <a:lnTo>
                  <a:pt x="1721409" y="2152151"/>
                </a:lnTo>
                <a:lnTo>
                  <a:pt x="1740226" y="2145572"/>
                </a:lnTo>
                <a:lnTo>
                  <a:pt x="1758590" y="2138766"/>
                </a:lnTo>
                <a:lnTo>
                  <a:pt x="1776273" y="2131733"/>
                </a:lnTo>
                <a:lnTo>
                  <a:pt x="1793503" y="2124700"/>
                </a:lnTo>
                <a:lnTo>
                  <a:pt x="1810280" y="2117440"/>
                </a:lnTo>
                <a:lnTo>
                  <a:pt x="1826603" y="2109954"/>
                </a:lnTo>
                <a:lnTo>
                  <a:pt x="1842246" y="2102241"/>
                </a:lnTo>
                <a:lnTo>
                  <a:pt x="1857435" y="2094300"/>
                </a:lnTo>
                <a:lnTo>
                  <a:pt x="1857435" y="1830231"/>
                </a:lnTo>
                <a:close/>
                <a:moveTo>
                  <a:pt x="95445" y="1777145"/>
                </a:moveTo>
                <a:lnTo>
                  <a:pt x="95445" y="2041214"/>
                </a:lnTo>
                <a:lnTo>
                  <a:pt x="102473" y="2046659"/>
                </a:lnTo>
                <a:lnTo>
                  <a:pt x="109501" y="2051877"/>
                </a:lnTo>
                <a:lnTo>
                  <a:pt x="116756" y="2057095"/>
                </a:lnTo>
                <a:lnTo>
                  <a:pt x="124237" y="2061859"/>
                </a:lnTo>
                <a:lnTo>
                  <a:pt x="132172" y="2067077"/>
                </a:lnTo>
                <a:lnTo>
                  <a:pt x="140107" y="2072068"/>
                </a:lnTo>
                <a:lnTo>
                  <a:pt x="156883" y="2082050"/>
                </a:lnTo>
                <a:lnTo>
                  <a:pt x="174340" y="2091578"/>
                </a:lnTo>
                <a:lnTo>
                  <a:pt x="192704" y="2101106"/>
                </a:lnTo>
                <a:lnTo>
                  <a:pt x="211747" y="2110181"/>
                </a:lnTo>
                <a:lnTo>
                  <a:pt x="231698" y="2119255"/>
                </a:lnTo>
                <a:lnTo>
                  <a:pt x="231698" y="1854959"/>
                </a:lnTo>
                <a:lnTo>
                  <a:pt x="211747" y="1845885"/>
                </a:lnTo>
                <a:lnTo>
                  <a:pt x="192704" y="1837037"/>
                </a:lnTo>
                <a:lnTo>
                  <a:pt x="174340" y="1827509"/>
                </a:lnTo>
                <a:lnTo>
                  <a:pt x="156883" y="1817980"/>
                </a:lnTo>
                <a:lnTo>
                  <a:pt x="140107" y="1807772"/>
                </a:lnTo>
                <a:lnTo>
                  <a:pt x="132172" y="1803007"/>
                </a:lnTo>
                <a:lnTo>
                  <a:pt x="124237" y="1797790"/>
                </a:lnTo>
                <a:lnTo>
                  <a:pt x="116756" y="1792572"/>
                </a:lnTo>
                <a:lnTo>
                  <a:pt x="109501" y="1787354"/>
                </a:lnTo>
                <a:lnTo>
                  <a:pt x="102473" y="1782363"/>
                </a:lnTo>
                <a:lnTo>
                  <a:pt x="95445" y="1777145"/>
                </a:lnTo>
                <a:close/>
                <a:moveTo>
                  <a:pt x="5441" y="1625600"/>
                </a:moveTo>
                <a:lnTo>
                  <a:pt x="8162" y="1634221"/>
                </a:lnTo>
                <a:lnTo>
                  <a:pt x="11336" y="1642388"/>
                </a:lnTo>
                <a:lnTo>
                  <a:pt x="15190" y="1650782"/>
                </a:lnTo>
                <a:lnTo>
                  <a:pt x="19724" y="1658722"/>
                </a:lnTo>
                <a:lnTo>
                  <a:pt x="24485" y="1666889"/>
                </a:lnTo>
                <a:lnTo>
                  <a:pt x="29926" y="1675056"/>
                </a:lnTo>
                <a:lnTo>
                  <a:pt x="35820" y="1682770"/>
                </a:lnTo>
                <a:lnTo>
                  <a:pt x="42395" y="1690710"/>
                </a:lnTo>
                <a:lnTo>
                  <a:pt x="49423" y="1698423"/>
                </a:lnTo>
                <a:lnTo>
                  <a:pt x="56904" y="1706137"/>
                </a:lnTo>
                <a:lnTo>
                  <a:pt x="64839" y="1713850"/>
                </a:lnTo>
                <a:lnTo>
                  <a:pt x="73227" y="1721337"/>
                </a:lnTo>
                <a:lnTo>
                  <a:pt x="82296" y="1728823"/>
                </a:lnTo>
                <a:lnTo>
                  <a:pt x="91591" y="1736310"/>
                </a:lnTo>
                <a:lnTo>
                  <a:pt x="101566" y="1743569"/>
                </a:lnTo>
                <a:lnTo>
                  <a:pt x="111995" y="1750829"/>
                </a:lnTo>
                <a:lnTo>
                  <a:pt x="122650" y="1757862"/>
                </a:lnTo>
                <a:lnTo>
                  <a:pt x="133986" y="1764667"/>
                </a:lnTo>
                <a:lnTo>
                  <a:pt x="145548" y="1771700"/>
                </a:lnTo>
                <a:lnTo>
                  <a:pt x="157563" y="1778733"/>
                </a:lnTo>
                <a:lnTo>
                  <a:pt x="170259" y="1785312"/>
                </a:lnTo>
                <a:lnTo>
                  <a:pt x="183182" y="1791891"/>
                </a:lnTo>
                <a:lnTo>
                  <a:pt x="196558" y="1798243"/>
                </a:lnTo>
                <a:lnTo>
                  <a:pt x="210160" y="1804822"/>
                </a:lnTo>
                <a:lnTo>
                  <a:pt x="224443" y="1810948"/>
                </a:lnTo>
                <a:lnTo>
                  <a:pt x="238726" y="1817073"/>
                </a:lnTo>
                <a:lnTo>
                  <a:pt x="253689" y="1823198"/>
                </a:lnTo>
                <a:lnTo>
                  <a:pt x="269332" y="1829324"/>
                </a:lnTo>
                <a:lnTo>
                  <a:pt x="284975" y="1834995"/>
                </a:lnTo>
                <a:lnTo>
                  <a:pt x="301071" y="1840667"/>
                </a:lnTo>
                <a:lnTo>
                  <a:pt x="317394" y="1846338"/>
                </a:lnTo>
                <a:lnTo>
                  <a:pt x="334171" y="1851556"/>
                </a:lnTo>
                <a:lnTo>
                  <a:pt x="351174" y="1856774"/>
                </a:lnTo>
                <a:lnTo>
                  <a:pt x="368857" y="1861992"/>
                </a:lnTo>
                <a:lnTo>
                  <a:pt x="386541" y="1866983"/>
                </a:lnTo>
                <a:lnTo>
                  <a:pt x="404677" y="1871747"/>
                </a:lnTo>
                <a:lnTo>
                  <a:pt x="423268" y="1876738"/>
                </a:lnTo>
                <a:lnTo>
                  <a:pt x="441631" y="1881275"/>
                </a:lnTo>
                <a:lnTo>
                  <a:pt x="460901" y="1885813"/>
                </a:lnTo>
                <a:lnTo>
                  <a:pt x="480172" y="1890123"/>
                </a:lnTo>
                <a:lnTo>
                  <a:pt x="500122" y="1894207"/>
                </a:lnTo>
                <a:lnTo>
                  <a:pt x="519846" y="1898063"/>
                </a:lnTo>
                <a:lnTo>
                  <a:pt x="540250" y="1901920"/>
                </a:lnTo>
                <a:lnTo>
                  <a:pt x="560654" y="1905777"/>
                </a:lnTo>
                <a:lnTo>
                  <a:pt x="581511" y="1909180"/>
                </a:lnTo>
                <a:lnTo>
                  <a:pt x="602369" y="1912583"/>
                </a:lnTo>
                <a:lnTo>
                  <a:pt x="623679" y="1915986"/>
                </a:lnTo>
                <a:lnTo>
                  <a:pt x="645217" y="1918935"/>
                </a:lnTo>
                <a:lnTo>
                  <a:pt x="666981" y="1921884"/>
                </a:lnTo>
                <a:lnTo>
                  <a:pt x="688972" y="1924379"/>
                </a:lnTo>
                <a:lnTo>
                  <a:pt x="711189" y="1927102"/>
                </a:lnTo>
                <a:lnTo>
                  <a:pt x="733860" y="1929370"/>
                </a:lnTo>
                <a:lnTo>
                  <a:pt x="756531" y="1931639"/>
                </a:lnTo>
                <a:lnTo>
                  <a:pt x="779202" y="1933681"/>
                </a:lnTo>
                <a:lnTo>
                  <a:pt x="802554" y="1935496"/>
                </a:lnTo>
                <a:lnTo>
                  <a:pt x="825678" y="1937084"/>
                </a:lnTo>
                <a:lnTo>
                  <a:pt x="849029" y="1938672"/>
                </a:lnTo>
                <a:lnTo>
                  <a:pt x="872834" y="1939806"/>
                </a:lnTo>
                <a:lnTo>
                  <a:pt x="896865" y="1940941"/>
                </a:lnTo>
                <a:lnTo>
                  <a:pt x="920896" y="1941848"/>
                </a:lnTo>
                <a:lnTo>
                  <a:pt x="944701" y="1942529"/>
                </a:lnTo>
                <a:lnTo>
                  <a:pt x="969185" y="1942982"/>
                </a:lnTo>
                <a:lnTo>
                  <a:pt x="993670" y="1943209"/>
                </a:lnTo>
                <a:lnTo>
                  <a:pt x="1018381" y="1943436"/>
                </a:lnTo>
                <a:lnTo>
                  <a:pt x="1043093" y="1943209"/>
                </a:lnTo>
                <a:lnTo>
                  <a:pt x="1067578" y="1942982"/>
                </a:lnTo>
                <a:lnTo>
                  <a:pt x="1091835" y="1942529"/>
                </a:lnTo>
                <a:lnTo>
                  <a:pt x="1116093" y="1941848"/>
                </a:lnTo>
                <a:lnTo>
                  <a:pt x="1139898" y="1940941"/>
                </a:lnTo>
                <a:lnTo>
                  <a:pt x="1163703" y="1939806"/>
                </a:lnTo>
                <a:lnTo>
                  <a:pt x="1187507" y="1938672"/>
                </a:lnTo>
                <a:lnTo>
                  <a:pt x="1210858" y="1937084"/>
                </a:lnTo>
                <a:lnTo>
                  <a:pt x="1234436" y="1935496"/>
                </a:lnTo>
                <a:lnTo>
                  <a:pt x="1257334" y="1933681"/>
                </a:lnTo>
                <a:lnTo>
                  <a:pt x="1280232" y="1931639"/>
                </a:lnTo>
                <a:lnTo>
                  <a:pt x="1302903" y="1929370"/>
                </a:lnTo>
                <a:lnTo>
                  <a:pt x="1325347" y="1927102"/>
                </a:lnTo>
                <a:lnTo>
                  <a:pt x="1347565" y="1924379"/>
                </a:lnTo>
                <a:lnTo>
                  <a:pt x="1369782" y="1921884"/>
                </a:lnTo>
                <a:lnTo>
                  <a:pt x="1391319" y="1918935"/>
                </a:lnTo>
                <a:lnTo>
                  <a:pt x="1413084" y="1915986"/>
                </a:lnTo>
                <a:lnTo>
                  <a:pt x="1434168" y="1912583"/>
                </a:lnTo>
                <a:lnTo>
                  <a:pt x="1455252" y="1909180"/>
                </a:lnTo>
                <a:lnTo>
                  <a:pt x="1476109" y="1905777"/>
                </a:lnTo>
                <a:lnTo>
                  <a:pt x="1496513" y="1901920"/>
                </a:lnTo>
                <a:lnTo>
                  <a:pt x="1516917" y="1898063"/>
                </a:lnTo>
                <a:lnTo>
                  <a:pt x="1536867" y="1894207"/>
                </a:lnTo>
                <a:lnTo>
                  <a:pt x="1556364" y="1890123"/>
                </a:lnTo>
                <a:lnTo>
                  <a:pt x="1575635" y="1885813"/>
                </a:lnTo>
                <a:lnTo>
                  <a:pt x="1594905" y="1881275"/>
                </a:lnTo>
                <a:lnTo>
                  <a:pt x="1613722" y="1876738"/>
                </a:lnTo>
                <a:lnTo>
                  <a:pt x="1632086" y="1871747"/>
                </a:lnTo>
                <a:lnTo>
                  <a:pt x="1650222" y="1866983"/>
                </a:lnTo>
                <a:lnTo>
                  <a:pt x="1668133" y="1861992"/>
                </a:lnTo>
                <a:lnTo>
                  <a:pt x="1685589" y="1856774"/>
                </a:lnTo>
                <a:lnTo>
                  <a:pt x="1702592" y="1851556"/>
                </a:lnTo>
                <a:lnTo>
                  <a:pt x="1719369" y="1846338"/>
                </a:lnTo>
                <a:lnTo>
                  <a:pt x="1735919" y="1840667"/>
                </a:lnTo>
                <a:lnTo>
                  <a:pt x="1751789" y="1834995"/>
                </a:lnTo>
                <a:lnTo>
                  <a:pt x="1767658" y="1829324"/>
                </a:lnTo>
                <a:lnTo>
                  <a:pt x="1782848" y="1823198"/>
                </a:lnTo>
                <a:lnTo>
                  <a:pt x="1797811" y="1817073"/>
                </a:lnTo>
                <a:lnTo>
                  <a:pt x="1812320" y="1810948"/>
                </a:lnTo>
                <a:lnTo>
                  <a:pt x="1826603" y="1804822"/>
                </a:lnTo>
                <a:lnTo>
                  <a:pt x="1840205" y="1798243"/>
                </a:lnTo>
                <a:lnTo>
                  <a:pt x="1853581" y="1791891"/>
                </a:lnTo>
                <a:lnTo>
                  <a:pt x="1866504" y="1785312"/>
                </a:lnTo>
                <a:lnTo>
                  <a:pt x="1879199" y="1778733"/>
                </a:lnTo>
                <a:lnTo>
                  <a:pt x="1891215" y="1771700"/>
                </a:lnTo>
                <a:lnTo>
                  <a:pt x="1903004" y="1764667"/>
                </a:lnTo>
                <a:lnTo>
                  <a:pt x="1913886" y="1757862"/>
                </a:lnTo>
                <a:lnTo>
                  <a:pt x="1924768" y="1750829"/>
                </a:lnTo>
                <a:lnTo>
                  <a:pt x="1935197" y="1743569"/>
                </a:lnTo>
                <a:lnTo>
                  <a:pt x="1944945" y="1736310"/>
                </a:lnTo>
                <a:lnTo>
                  <a:pt x="1954467" y="1728823"/>
                </a:lnTo>
                <a:lnTo>
                  <a:pt x="1963536" y="1721337"/>
                </a:lnTo>
                <a:lnTo>
                  <a:pt x="1971697" y="1713850"/>
                </a:lnTo>
                <a:lnTo>
                  <a:pt x="1979859" y="1706137"/>
                </a:lnTo>
                <a:lnTo>
                  <a:pt x="1987113" y="1698423"/>
                </a:lnTo>
                <a:lnTo>
                  <a:pt x="1994141" y="1690710"/>
                </a:lnTo>
                <a:lnTo>
                  <a:pt x="2000716" y="1682770"/>
                </a:lnTo>
                <a:lnTo>
                  <a:pt x="2006611" y="1675056"/>
                </a:lnTo>
                <a:lnTo>
                  <a:pt x="2012278" y="1666889"/>
                </a:lnTo>
                <a:lnTo>
                  <a:pt x="2017039" y="1658722"/>
                </a:lnTo>
                <a:lnTo>
                  <a:pt x="2021573" y="1650782"/>
                </a:lnTo>
                <a:lnTo>
                  <a:pt x="2025427" y="1642388"/>
                </a:lnTo>
                <a:lnTo>
                  <a:pt x="2028375" y="1634221"/>
                </a:lnTo>
                <a:lnTo>
                  <a:pt x="2031322" y="1625600"/>
                </a:lnTo>
                <a:lnTo>
                  <a:pt x="2032682" y="1630364"/>
                </a:lnTo>
                <a:lnTo>
                  <a:pt x="2033589" y="1634901"/>
                </a:lnTo>
                <a:lnTo>
                  <a:pt x="2034723" y="1639666"/>
                </a:lnTo>
                <a:lnTo>
                  <a:pt x="2035403" y="1643976"/>
                </a:lnTo>
                <a:lnTo>
                  <a:pt x="2035856" y="1648740"/>
                </a:lnTo>
                <a:lnTo>
                  <a:pt x="2036536" y="1653277"/>
                </a:lnTo>
                <a:lnTo>
                  <a:pt x="2036763" y="1658042"/>
                </a:lnTo>
                <a:lnTo>
                  <a:pt x="2036763" y="1662579"/>
                </a:lnTo>
                <a:lnTo>
                  <a:pt x="2036763" y="1931866"/>
                </a:lnTo>
                <a:lnTo>
                  <a:pt x="2036763" y="1936176"/>
                </a:lnTo>
                <a:lnTo>
                  <a:pt x="2036536" y="1940941"/>
                </a:lnTo>
                <a:lnTo>
                  <a:pt x="2035856" y="1945478"/>
                </a:lnTo>
                <a:lnTo>
                  <a:pt x="2035403" y="1950015"/>
                </a:lnTo>
                <a:lnTo>
                  <a:pt x="2034723" y="1954552"/>
                </a:lnTo>
                <a:lnTo>
                  <a:pt x="2033816" y="1959090"/>
                </a:lnTo>
                <a:lnTo>
                  <a:pt x="2032909" y="1963627"/>
                </a:lnTo>
                <a:lnTo>
                  <a:pt x="2031549" y="1967937"/>
                </a:lnTo>
                <a:lnTo>
                  <a:pt x="2029962" y="1972475"/>
                </a:lnTo>
                <a:lnTo>
                  <a:pt x="2028375" y="1977012"/>
                </a:lnTo>
                <a:lnTo>
                  <a:pt x="2025201" y="1985860"/>
                </a:lnTo>
                <a:lnTo>
                  <a:pt x="2020893" y="1994480"/>
                </a:lnTo>
                <a:lnTo>
                  <a:pt x="2016132" y="2003101"/>
                </a:lnTo>
                <a:lnTo>
                  <a:pt x="2010691" y="2011949"/>
                </a:lnTo>
                <a:lnTo>
                  <a:pt x="2004797" y="2020343"/>
                </a:lnTo>
                <a:lnTo>
                  <a:pt x="1997996" y="2028964"/>
                </a:lnTo>
                <a:lnTo>
                  <a:pt x="1991194" y="2037131"/>
                </a:lnTo>
                <a:lnTo>
                  <a:pt x="1983259" y="2045298"/>
                </a:lnTo>
                <a:lnTo>
                  <a:pt x="1975098" y="2053692"/>
                </a:lnTo>
                <a:lnTo>
                  <a:pt x="1966029" y="2061632"/>
                </a:lnTo>
                <a:lnTo>
                  <a:pt x="1956734" y="2069572"/>
                </a:lnTo>
                <a:lnTo>
                  <a:pt x="1946759" y="2077739"/>
                </a:lnTo>
                <a:lnTo>
                  <a:pt x="1936331" y="2085453"/>
                </a:lnTo>
                <a:lnTo>
                  <a:pt x="1925448" y="2093166"/>
                </a:lnTo>
                <a:lnTo>
                  <a:pt x="1913659" y="2100653"/>
                </a:lnTo>
                <a:lnTo>
                  <a:pt x="1901871" y="2108139"/>
                </a:lnTo>
                <a:lnTo>
                  <a:pt x="1889175" y="2115626"/>
                </a:lnTo>
                <a:lnTo>
                  <a:pt x="1876252" y="2122885"/>
                </a:lnTo>
                <a:lnTo>
                  <a:pt x="1862876" y="2129691"/>
                </a:lnTo>
                <a:lnTo>
                  <a:pt x="1848820" y="2136951"/>
                </a:lnTo>
                <a:lnTo>
                  <a:pt x="1834311" y="2143757"/>
                </a:lnTo>
                <a:lnTo>
                  <a:pt x="1819575" y="2150336"/>
                </a:lnTo>
                <a:lnTo>
                  <a:pt x="1804159" y="2157142"/>
                </a:lnTo>
                <a:lnTo>
                  <a:pt x="1788515" y="2163494"/>
                </a:lnTo>
                <a:lnTo>
                  <a:pt x="1772192" y="2170073"/>
                </a:lnTo>
                <a:lnTo>
                  <a:pt x="1755416" y="2176198"/>
                </a:lnTo>
                <a:lnTo>
                  <a:pt x="1738413" y="2182323"/>
                </a:lnTo>
                <a:lnTo>
                  <a:pt x="1720956" y="2188222"/>
                </a:lnTo>
                <a:lnTo>
                  <a:pt x="1703046" y="2193894"/>
                </a:lnTo>
                <a:lnTo>
                  <a:pt x="1684682" y="2199565"/>
                </a:lnTo>
                <a:lnTo>
                  <a:pt x="1666319" y="2205010"/>
                </a:lnTo>
                <a:lnTo>
                  <a:pt x="1647049" y="2210455"/>
                </a:lnTo>
                <a:lnTo>
                  <a:pt x="1627778" y="2215672"/>
                </a:lnTo>
                <a:lnTo>
                  <a:pt x="1608054" y="2220890"/>
                </a:lnTo>
                <a:lnTo>
                  <a:pt x="1587877" y="2225428"/>
                </a:lnTo>
                <a:lnTo>
                  <a:pt x="1567247" y="2230419"/>
                </a:lnTo>
                <a:lnTo>
                  <a:pt x="1546389" y="2234729"/>
                </a:lnTo>
                <a:lnTo>
                  <a:pt x="1525079" y="2239039"/>
                </a:lnTo>
                <a:lnTo>
                  <a:pt x="1503768" y="2243350"/>
                </a:lnTo>
                <a:lnTo>
                  <a:pt x="1481777" y="2247433"/>
                </a:lnTo>
                <a:lnTo>
                  <a:pt x="1460013" y="2251063"/>
                </a:lnTo>
                <a:lnTo>
                  <a:pt x="1437568" y="2254920"/>
                </a:lnTo>
                <a:lnTo>
                  <a:pt x="1414897" y="2258323"/>
                </a:lnTo>
                <a:lnTo>
                  <a:pt x="1391773" y="2261499"/>
                </a:lnTo>
                <a:lnTo>
                  <a:pt x="1368422" y="2264675"/>
                </a:lnTo>
                <a:lnTo>
                  <a:pt x="1344844" y="2267397"/>
                </a:lnTo>
                <a:lnTo>
                  <a:pt x="1321266" y="2270120"/>
                </a:lnTo>
                <a:lnTo>
                  <a:pt x="1297235" y="2272615"/>
                </a:lnTo>
                <a:lnTo>
                  <a:pt x="1272750" y="2274884"/>
                </a:lnTo>
                <a:lnTo>
                  <a:pt x="1248265" y="2277152"/>
                </a:lnTo>
                <a:lnTo>
                  <a:pt x="1223554" y="2278967"/>
                </a:lnTo>
                <a:lnTo>
                  <a:pt x="1198389" y="2280329"/>
                </a:lnTo>
                <a:lnTo>
                  <a:pt x="1173451" y="2281917"/>
                </a:lnTo>
                <a:lnTo>
                  <a:pt x="1148060" y="2283278"/>
                </a:lnTo>
                <a:lnTo>
                  <a:pt x="1122441" y="2284185"/>
                </a:lnTo>
                <a:lnTo>
                  <a:pt x="1096597" y="2285093"/>
                </a:lnTo>
                <a:lnTo>
                  <a:pt x="1070525" y="2285546"/>
                </a:lnTo>
                <a:lnTo>
                  <a:pt x="1044680" y="2285773"/>
                </a:lnTo>
                <a:lnTo>
                  <a:pt x="1018381" y="2286000"/>
                </a:lnTo>
                <a:lnTo>
                  <a:pt x="992083" y="2285773"/>
                </a:lnTo>
                <a:lnTo>
                  <a:pt x="966011" y="2285546"/>
                </a:lnTo>
                <a:lnTo>
                  <a:pt x="939940" y="2285093"/>
                </a:lnTo>
                <a:lnTo>
                  <a:pt x="914095" y="2284185"/>
                </a:lnTo>
                <a:lnTo>
                  <a:pt x="888477" y="2283278"/>
                </a:lnTo>
                <a:lnTo>
                  <a:pt x="863312" y="2281917"/>
                </a:lnTo>
                <a:lnTo>
                  <a:pt x="838147" y="2280329"/>
                </a:lnTo>
                <a:lnTo>
                  <a:pt x="812982" y="2278967"/>
                </a:lnTo>
                <a:lnTo>
                  <a:pt x="788271" y="2277152"/>
                </a:lnTo>
                <a:lnTo>
                  <a:pt x="763786" y="2274884"/>
                </a:lnTo>
                <a:lnTo>
                  <a:pt x="739528" y="2272615"/>
                </a:lnTo>
                <a:lnTo>
                  <a:pt x="715497" y="2270120"/>
                </a:lnTo>
                <a:lnTo>
                  <a:pt x="691692" y="2267397"/>
                </a:lnTo>
                <a:lnTo>
                  <a:pt x="668115" y="2264675"/>
                </a:lnTo>
                <a:lnTo>
                  <a:pt x="644990" y="2261499"/>
                </a:lnTo>
                <a:lnTo>
                  <a:pt x="621866" y="2258323"/>
                </a:lnTo>
                <a:lnTo>
                  <a:pt x="599195" y="2254920"/>
                </a:lnTo>
                <a:lnTo>
                  <a:pt x="576750" y="2251063"/>
                </a:lnTo>
                <a:lnTo>
                  <a:pt x="554759" y="2247433"/>
                </a:lnTo>
                <a:lnTo>
                  <a:pt x="532995" y="2243350"/>
                </a:lnTo>
                <a:lnTo>
                  <a:pt x="511458" y="2239039"/>
                </a:lnTo>
                <a:lnTo>
                  <a:pt x="490147" y="2234729"/>
                </a:lnTo>
                <a:lnTo>
                  <a:pt x="469290" y="2230419"/>
                </a:lnTo>
                <a:lnTo>
                  <a:pt x="448886" y="2225428"/>
                </a:lnTo>
                <a:lnTo>
                  <a:pt x="428935" y="2220890"/>
                </a:lnTo>
                <a:lnTo>
                  <a:pt x="408985" y="2215672"/>
                </a:lnTo>
                <a:lnTo>
                  <a:pt x="389715" y="2210455"/>
                </a:lnTo>
                <a:lnTo>
                  <a:pt x="370671" y="2205010"/>
                </a:lnTo>
                <a:lnTo>
                  <a:pt x="352081" y="2199565"/>
                </a:lnTo>
                <a:lnTo>
                  <a:pt x="333717" y="2193894"/>
                </a:lnTo>
                <a:lnTo>
                  <a:pt x="315580" y="2188222"/>
                </a:lnTo>
                <a:lnTo>
                  <a:pt x="298124" y="2182323"/>
                </a:lnTo>
                <a:lnTo>
                  <a:pt x="281120" y="2176198"/>
                </a:lnTo>
                <a:lnTo>
                  <a:pt x="264571" y="2170073"/>
                </a:lnTo>
                <a:lnTo>
                  <a:pt x="248474" y="2163494"/>
                </a:lnTo>
                <a:lnTo>
                  <a:pt x="232605" y="2157142"/>
                </a:lnTo>
                <a:lnTo>
                  <a:pt x="217188" y="2150336"/>
                </a:lnTo>
                <a:lnTo>
                  <a:pt x="202225" y="2143757"/>
                </a:lnTo>
                <a:lnTo>
                  <a:pt x="187716" y="2136951"/>
                </a:lnTo>
                <a:lnTo>
                  <a:pt x="173887" y="2129691"/>
                </a:lnTo>
                <a:lnTo>
                  <a:pt x="160511" y="2122885"/>
                </a:lnTo>
                <a:lnTo>
                  <a:pt x="147362" y="2115626"/>
                </a:lnTo>
                <a:lnTo>
                  <a:pt x="134892" y="2108139"/>
                </a:lnTo>
                <a:lnTo>
                  <a:pt x="122877" y="2100653"/>
                </a:lnTo>
                <a:lnTo>
                  <a:pt x="111541" y="2093166"/>
                </a:lnTo>
                <a:lnTo>
                  <a:pt x="100433" y="2085453"/>
                </a:lnTo>
                <a:lnTo>
                  <a:pt x="90004" y="2077739"/>
                </a:lnTo>
                <a:lnTo>
                  <a:pt x="80029" y="2069572"/>
                </a:lnTo>
                <a:lnTo>
                  <a:pt x="70734" y="2061632"/>
                </a:lnTo>
                <a:lnTo>
                  <a:pt x="61665" y="2053692"/>
                </a:lnTo>
                <a:lnTo>
                  <a:pt x="53504" y="2045298"/>
                </a:lnTo>
                <a:lnTo>
                  <a:pt x="45795" y="2037131"/>
                </a:lnTo>
                <a:lnTo>
                  <a:pt x="38541" y="2028964"/>
                </a:lnTo>
                <a:lnTo>
                  <a:pt x="31966" y="2020343"/>
                </a:lnTo>
                <a:lnTo>
                  <a:pt x="26072" y="2011949"/>
                </a:lnTo>
                <a:lnTo>
                  <a:pt x="20631" y="2003101"/>
                </a:lnTo>
                <a:lnTo>
                  <a:pt x="15870" y="1994480"/>
                </a:lnTo>
                <a:lnTo>
                  <a:pt x="11562" y="1985860"/>
                </a:lnTo>
                <a:lnTo>
                  <a:pt x="8162" y="1977012"/>
                </a:lnTo>
                <a:lnTo>
                  <a:pt x="6575" y="1972475"/>
                </a:lnTo>
                <a:lnTo>
                  <a:pt x="5214" y="1967937"/>
                </a:lnTo>
                <a:lnTo>
                  <a:pt x="3854" y="1963627"/>
                </a:lnTo>
                <a:lnTo>
                  <a:pt x="2947" y="1959090"/>
                </a:lnTo>
                <a:lnTo>
                  <a:pt x="2040" y="1954552"/>
                </a:lnTo>
                <a:lnTo>
                  <a:pt x="1360" y="1950015"/>
                </a:lnTo>
                <a:lnTo>
                  <a:pt x="907" y="1945478"/>
                </a:lnTo>
                <a:lnTo>
                  <a:pt x="227" y="1940941"/>
                </a:lnTo>
                <a:lnTo>
                  <a:pt x="0" y="1936176"/>
                </a:lnTo>
                <a:lnTo>
                  <a:pt x="0" y="1931866"/>
                </a:lnTo>
                <a:lnTo>
                  <a:pt x="0" y="1662579"/>
                </a:lnTo>
                <a:lnTo>
                  <a:pt x="0" y="1658042"/>
                </a:lnTo>
                <a:lnTo>
                  <a:pt x="227" y="1653277"/>
                </a:lnTo>
                <a:lnTo>
                  <a:pt x="907" y="1648740"/>
                </a:lnTo>
                <a:lnTo>
                  <a:pt x="1360" y="1643976"/>
                </a:lnTo>
                <a:lnTo>
                  <a:pt x="2040" y="1639666"/>
                </a:lnTo>
                <a:lnTo>
                  <a:pt x="3174" y="1634901"/>
                </a:lnTo>
                <a:lnTo>
                  <a:pt x="4081" y="1630364"/>
                </a:lnTo>
                <a:lnTo>
                  <a:pt x="5441" y="1625600"/>
                </a:lnTo>
                <a:close/>
                <a:moveTo>
                  <a:pt x="495361" y="1497574"/>
                </a:moveTo>
                <a:lnTo>
                  <a:pt x="495361" y="1761643"/>
                </a:lnTo>
                <a:lnTo>
                  <a:pt x="511685" y="1765273"/>
                </a:lnTo>
                <a:lnTo>
                  <a:pt x="528008" y="1768449"/>
                </a:lnTo>
                <a:lnTo>
                  <a:pt x="561787" y="1775028"/>
                </a:lnTo>
                <a:lnTo>
                  <a:pt x="596474" y="1780926"/>
                </a:lnTo>
                <a:lnTo>
                  <a:pt x="631614" y="1786371"/>
                </a:lnTo>
                <a:lnTo>
                  <a:pt x="631614" y="1522075"/>
                </a:lnTo>
                <a:lnTo>
                  <a:pt x="596474" y="1516857"/>
                </a:lnTo>
                <a:lnTo>
                  <a:pt x="561787" y="1510732"/>
                </a:lnTo>
                <a:lnTo>
                  <a:pt x="528008" y="1504379"/>
                </a:lnTo>
                <a:lnTo>
                  <a:pt x="495361" y="1497574"/>
                </a:lnTo>
                <a:close/>
                <a:moveTo>
                  <a:pt x="295403" y="1440631"/>
                </a:moveTo>
                <a:lnTo>
                  <a:pt x="295403" y="1705154"/>
                </a:lnTo>
                <a:lnTo>
                  <a:pt x="311273" y="1710826"/>
                </a:lnTo>
                <a:lnTo>
                  <a:pt x="327596" y="1716270"/>
                </a:lnTo>
                <a:lnTo>
                  <a:pt x="343919" y="1721488"/>
                </a:lnTo>
                <a:lnTo>
                  <a:pt x="360696" y="1726706"/>
                </a:lnTo>
                <a:lnTo>
                  <a:pt x="378152" y="1731924"/>
                </a:lnTo>
                <a:lnTo>
                  <a:pt x="395609" y="1737142"/>
                </a:lnTo>
                <a:lnTo>
                  <a:pt x="413292" y="1741906"/>
                </a:lnTo>
                <a:lnTo>
                  <a:pt x="431429" y="1746670"/>
                </a:lnTo>
                <a:lnTo>
                  <a:pt x="431429" y="1482374"/>
                </a:lnTo>
                <a:lnTo>
                  <a:pt x="413292" y="1477836"/>
                </a:lnTo>
                <a:lnTo>
                  <a:pt x="395609" y="1472845"/>
                </a:lnTo>
                <a:lnTo>
                  <a:pt x="378152" y="1467628"/>
                </a:lnTo>
                <a:lnTo>
                  <a:pt x="360696" y="1462637"/>
                </a:lnTo>
                <a:lnTo>
                  <a:pt x="343919" y="1457419"/>
                </a:lnTo>
                <a:lnTo>
                  <a:pt x="327596" y="1451974"/>
                </a:lnTo>
                <a:lnTo>
                  <a:pt x="311273" y="1446302"/>
                </a:lnTo>
                <a:lnTo>
                  <a:pt x="295403" y="1440631"/>
                </a:lnTo>
                <a:close/>
                <a:moveTo>
                  <a:pt x="1857435" y="1390267"/>
                </a:moveTo>
                <a:lnTo>
                  <a:pt x="1842246" y="1397980"/>
                </a:lnTo>
                <a:lnTo>
                  <a:pt x="1826603" y="1405921"/>
                </a:lnTo>
                <a:lnTo>
                  <a:pt x="1810280" y="1413407"/>
                </a:lnTo>
                <a:lnTo>
                  <a:pt x="1793503" y="1420440"/>
                </a:lnTo>
                <a:lnTo>
                  <a:pt x="1776273" y="1427700"/>
                </a:lnTo>
                <a:lnTo>
                  <a:pt x="1758590" y="1434732"/>
                </a:lnTo>
                <a:lnTo>
                  <a:pt x="1740226" y="1441311"/>
                </a:lnTo>
                <a:lnTo>
                  <a:pt x="1721409" y="1448117"/>
                </a:lnTo>
                <a:lnTo>
                  <a:pt x="1721409" y="1712187"/>
                </a:lnTo>
                <a:lnTo>
                  <a:pt x="1740226" y="1705608"/>
                </a:lnTo>
                <a:lnTo>
                  <a:pt x="1758590" y="1698575"/>
                </a:lnTo>
                <a:lnTo>
                  <a:pt x="1776273" y="1691542"/>
                </a:lnTo>
                <a:lnTo>
                  <a:pt x="1793503" y="1684736"/>
                </a:lnTo>
                <a:lnTo>
                  <a:pt x="1810280" y="1677250"/>
                </a:lnTo>
                <a:lnTo>
                  <a:pt x="1826603" y="1669990"/>
                </a:lnTo>
                <a:lnTo>
                  <a:pt x="1842246" y="1662277"/>
                </a:lnTo>
                <a:lnTo>
                  <a:pt x="1857435" y="1654563"/>
                </a:lnTo>
                <a:lnTo>
                  <a:pt x="1857435" y="1390267"/>
                </a:lnTo>
                <a:close/>
                <a:moveTo>
                  <a:pt x="95445" y="1337181"/>
                </a:moveTo>
                <a:lnTo>
                  <a:pt x="95445" y="1601250"/>
                </a:lnTo>
                <a:lnTo>
                  <a:pt x="102473" y="1606468"/>
                </a:lnTo>
                <a:lnTo>
                  <a:pt x="109501" y="1611913"/>
                </a:lnTo>
                <a:lnTo>
                  <a:pt x="116756" y="1617131"/>
                </a:lnTo>
                <a:lnTo>
                  <a:pt x="124237" y="1621895"/>
                </a:lnTo>
                <a:lnTo>
                  <a:pt x="132172" y="1627113"/>
                </a:lnTo>
                <a:lnTo>
                  <a:pt x="140107" y="1632104"/>
                </a:lnTo>
                <a:lnTo>
                  <a:pt x="156883" y="1642086"/>
                </a:lnTo>
                <a:lnTo>
                  <a:pt x="174340" y="1651614"/>
                </a:lnTo>
                <a:lnTo>
                  <a:pt x="192704" y="1661142"/>
                </a:lnTo>
                <a:lnTo>
                  <a:pt x="211747" y="1670217"/>
                </a:lnTo>
                <a:lnTo>
                  <a:pt x="231698" y="1679291"/>
                </a:lnTo>
                <a:lnTo>
                  <a:pt x="231698" y="1415222"/>
                </a:lnTo>
                <a:lnTo>
                  <a:pt x="211747" y="1406148"/>
                </a:lnTo>
                <a:lnTo>
                  <a:pt x="192704" y="1397073"/>
                </a:lnTo>
                <a:lnTo>
                  <a:pt x="174340" y="1387545"/>
                </a:lnTo>
                <a:lnTo>
                  <a:pt x="156883" y="1378016"/>
                </a:lnTo>
                <a:lnTo>
                  <a:pt x="140107" y="1367808"/>
                </a:lnTo>
                <a:lnTo>
                  <a:pt x="132172" y="1363043"/>
                </a:lnTo>
                <a:lnTo>
                  <a:pt x="124237" y="1357826"/>
                </a:lnTo>
                <a:lnTo>
                  <a:pt x="116756" y="1352608"/>
                </a:lnTo>
                <a:lnTo>
                  <a:pt x="109501" y="1347844"/>
                </a:lnTo>
                <a:lnTo>
                  <a:pt x="102473" y="1342399"/>
                </a:lnTo>
                <a:lnTo>
                  <a:pt x="95445" y="1337181"/>
                </a:lnTo>
                <a:close/>
                <a:moveTo>
                  <a:pt x="5441" y="1185863"/>
                </a:moveTo>
                <a:lnTo>
                  <a:pt x="8162" y="1194257"/>
                </a:lnTo>
                <a:lnTo>
                  <a:pt x="11336" y="1202651"/>
                </a:lnTo>
                <a:lnTo>
                  <a:pt x="15190" y="1210818"/>
                </a:lnTo>
                <a:lnTo>
                  <a:pt x="19724" y="1218758"/>
                </a:lnTo>
                <a:lnTo>
                  <a:pt x="24485" y="1227152"/>
                </a:lnTo>
                <a:lnTo>
                  <a:pt x="29926" y="1235092"/>
                </a:lnTo>
                <a:lnTo>
                  <a:pt x="35820" y="1242806"/>
                </a:lnTo>
                <a:lnTo>
                  <a:pt x="42395" y="1250746"/>
                </a:lnTo>
                <a:lnTo>
                  <a:pt x="49423" y="1258459"/>
                </a:lnTo>
                <a:lnTo>
                  <a:pt x="56904" y="1266173"/>
                </a:lnTo>
                <a:lnTo>
                  <a:pt x="64839" y="1274113"/>
                </a:lnTo>
                <a:lnTo>
                  <a:pt x="73227" y="1281373"/>
                </a:lnTo>
                <a:lnTo>
                  <a:pt x="82296" y="1288859"/>
                </a:lnTo>
                <a:lnTo>
                  <a:pt x="91591" y="1296119"/>
                </a:lnTo>
                <a:lnTo>
                  <a:pt x="101566" y="1303605"/>
                </a:lnTo>
                <a:lnTo>
                  <a:pt x="111995" y="1310865"/>
                </a:lnTo>
                <a:lnTo>
                  <a:pt x="122650" y="1317898"/>
                </a:lnTo>
                <a:lnTo>
                  <a:pt x="133986" y="1324930"/>
                </a:lnTo>
                <a:lnTo>
                  <a:pt x="145548" y="1331736"/>
                </a:lnTo>
                <a:lnTo>
                  <a:pt x="157563" y="1338542"/>
                </a:lnTo>
                <a:lnTo>
                  <a:pt x="170259" y="1345121"/>
                </a:lnTo>
                <a:lnTo>
                  <a:pt x="183182" y="1351927"/>
                </a:lnTo>
                <a:lnTo>
                  <a:pt x="196558" y="1358279"/>
                </a:lnTo>
                <a:lnTo>
                  <a:pt x="210160" y="1364858"/>
                </a:lnTo>
                <a:lnTo>
                  <a:pt x="224443" y="1370984"/>
                </a:lnTo>
                <a:lnTo>
                  <a:pt x="238726" y="1377109"/>
                </a:lnTo>
                <a:lnTo>
                  <a:pt x="253689" y="1383234"/>
                </a:lnTo>
                <a:lnTo>
                  <a:pt x="269332" y="1389133"/>
                </a:lnTo>
                <a:lnTo>
                  <a:pt x="284975" y="1395031"/>
                </a:lnTo>
                <a:lnTo>
                  <a:pt x="301071" y="1400703"/>
                </a:lnTo>
                <a:lnTo>
                  <a:pt x="317394" y="1406148"/>
                </a:lnTo>
                <a:lnTo>
                  <a:pt x="334171" y="1411592"/>
                </a:lnTo>
                <a:lnTo>
                  <a:pt x="351174" y="1416810"/>
                </a:lnTo>
                <a:lnTo>
                  <a:pt x="368857" y="1422028"/>
                </a:lnTo>
                <a:lnTo>
                  <a:pt x="386541" y="1427019"/>
                </a:lnTo>
                <a:lnTo>
                  <a:pt x="404677" y="1431783"/>
                </a:lnTo>
                <a:lnTo>
                  <a:pt x="423268" y="1436774"/>
                </a:lnTo>
                <a:lnTo>
                  <a:pt x="441631" y="1441085"/>
                </a:lnTo>
                <a:lnTo>
                  <a:pt x="460901" y="1445849"/>
                </a:lnTo>
                <a:lnTo>
                  <a:pt x="480172" y="1449932"/>
                </a:lnTo>
                <a:lnTo>
                  <a:pt x="500122" y="1454243"/>
                </a:lnTo>
                <a:lnTo>
                  <a:pt x="519846" y="1458099"/>
                </a:lnTo>
                <a:lnTo>
                  <a:pt x="540250" y="1461956"/>
                </a:lnTo>
                <a:lnTo>
                  <a:pt x="560654" y="1465586"/>
                </a:lnTo>
                <a:lnTo>
                  <a:pt x="581511" y="1469216"/>
                </a:lnTo>
                <a:lnTo>
                  <a:pt x="602369" y="1472619"/>
                </a:lnTo>
                <a:lnTo>
                  <a:pt x="623679" y="1476021"/>
                </a:lnTo>
                <a:lnTo>
                  <a:pt x="645217" y="1479198"/>
                </a:lnTo>
                <a:lnTo>
                  <a:pt x="666981" y="1481920"/>
                </a:lnTo>
                <a:lnTo>
                  <a:pt x="688972" y="1484415"/>
                </a:lnTo>
                <a:lnTo>
                  <a:pt x="711189" y="1487138"/>
                </a:lnTo>
                <a:lnTo>
                  <a:pt x="733860" y="1489406"/>
                </a:lnTo>
                <a:lnTo>
                  <a:pt x="756531" y="1491675"/>
                </a:lnTo>
                <a:lnTo>
                  <a:pt x="779202" y="1493717"/>
                </a:lnTo>
                <a:lnTo>
                  <a:pt x="802554" y="1495532"/>
                </a:lnTo>
                <a:lnTo>
                  <a:pt x="825678" y="1497120"/>
                </a:lnTo>
                <a:lnTo>
                  <a:pt x="849029" y="1498708"/>
                </a:lnTo>
                <a:lnTo>
                  <a:pt x="872834" y="1500069"/>
                </a:lnTo>
                <a:lnTo>
                  <a:pt x="896865" y="1500976"/>
                </a:lnTo>
                <a:lnTo>
                  <a:pt x="920896" y="1501884"/>
                </a:lnTo>
                <a:lnTo>
                  <a:pt x="944701" y="1502565"/>
                </a:lnTo>
                <a:lnTo>
                  <a:pt x="969185" y="1503018"/>
                </a:lnTo>
                <a:lnTo>
                  <a:pt x="993670" y="1503245"/>
                </a:lnTo>
                <a:lnTo>
                  <a:pt x="1018381" y="1503699"/>
                </a:lnTo>
                <a:lnTo>
                  <a:pt x="1043093" y="1503245"/>
                </a:lnTo>
                <a:lnTo>
                  <a:pt x="1067578" y="1503018"/>
                </a:lnTo>
                <a:lnTo>
                  <a:pt x="1091835" y="1502565"/>
                </a:lnTo>
                <a:lnTo>
                  <a:pt x="1116093" y="1501884"/>
                </a:lnTo>
                <a:lnTo>
                  <a:pt x="1139898" y="1500976"/>
                </a:lnTo>
                <a:lnTo>
                  <a:pt x="1163703" y="1500069"/>
                </a:lnTo>
                <a:lnTo>
                  <a:pt x="1187507" y="1498708"/>
                </a:lnTo>
                <a:lnTo>
                  <a:pt x="1210858" y="1497120"/>
                </a:lnTo>
                <a:lnTo>
                  <a:pt x="1234436" y="1495532"/>
                </a:lnTo>
                <a:lnTo>
                  <a:pt x="1257334" y="1493717"/>
                </a:lnTo>
                <a:lnTo>
                  <a:pt x="1280232" y="1491675"/>
                </a:lnTo>
                <a:lnTo>
                  <a:pt x="1302903" y="1489406"/>
                </a:lnTo>
                <a:lnTo>
                  <a:pt x="1325347" y="1487138"/>
                </a:lnTo>
                <a:lnTo>
                  <a:pt x="1347565" y="1484415"/>
                </a:lnTo>
                <a:lnTo>
                  <a:pt x="1369782" y="1481920"/>
                </a:lnTo>
                <a:lnTo>
                  <a:pt x="1391319" y="1479198"/>
                </a:lnTo>
                <a:lnTo>
                  <a:pt x="1413084" y="1476021"/>
                </a:lnTo>
                <a:lnTo>
                  <a:pt x="1434168" y="1472619"/>
                </a:lnTo>
                <a:lnTo>
                  <a:pt x="1455252" y="1469216"/>
                </a:lnTo>
                <a:lnTo>
                  <a:pt x="1476109" y="1465586"/>
                </a:lnTo>
                <a:lnTo>
                  <a:pt x="1496513" y="1461956"/>
                </a:lnTo>
                <a:lnTo>
                  <a:pt x="1516917" y="1458099"/>
                </a:lnTo>
                <a:lnTo>
                  <a:pt x="1536867" y="1454243"/>
                </a:lnTo>
                <a:lnTo>
                  <a:pt x="1556364" y="1449932"/>
                </a:lnTo>
                <a:lnTo>
                  <a:pt x="1575635" y="1445849"/>
                </a:lnTo>
                <a:lnTo>
                  <a:pt x="1594905" y="1441085"/>
                </a:lnTo>
                <a:lnTo>
                  <a:pt x="1613722" y="1436774"/>
                </a:lnTo>
                <a:lnTo>
                  <a:pt x="1632086" y="1431783"/>
                </a:lnTo>
                <a:lnTo>
                  <a:pt x="1650222" y="1427019"/>
                </a:lnTo>
                <a:lnTo>
                  <a:pt x="1668133" y="1422028"/>
                </a:lnTo>
                <a:lnTo>
                  <a:pt x="1685589" y="1416810"/>
                </a:lnTo>
                <a:lnTo>
                  <a:pt x="1702592" y="1411592"/>
                </a:lnTo>
                <a:lnTo>
                  <a:pt x="1719369" y="1406148"/>
                </a:lnTo>
                <a:lnTo>
                  <a:pt x="1735919" y="1400703"/>
                </a:lnTo>
                <a:lnTo>
                  <a:pt x="1751789" y="1395031"/>
                </a:lnTo>
                <a:lnTo>
                  <a:pt x="1767658" y="1389133"/>
                </a:lnTo>
                <a:lnTo>
                  <a:pt x="1782848" y="1383234"/>
                </a:lnTo>
                <a:lnTo>
                  <a:pt x="1797811" y="1377109"/>
                </a:lnTo>
                <a:lnTo>
                  <a:pt x="1812320" y="1370984"/>
                </a:lnTo>
                <a:lnTo>
                  <a:pt x="1826603" y="1364858"/>
                </a:lnTo>
                <a:lnTo>
                  <a:pt x="1840205" y="1358279"/>
                </a:lnTo>
                <a:lnTo>
                  <a:pt x="1853581" y="1351927"/>
                </a:lnTo>
                <a:lnTo>
                  <a:pt x="1866504" y="1345121"/>
                </a:lnTo>
                <a:lnTo>
                  <a:pt x="1879199" y="1338542"/>
                </a:lnTo>
                <a:lnTo>
                  <a:pt x="1891215" y="1331736"/>
                </a:lnTo>
                <a:lnTo>
                  <a:pt x="1903004" y="1324930"/>
                </a:lnTo>
                <a:lnTo>
                  <a:pt x="1913886" y="1317898"/>
                </a:lnTo>
                <a:lnTo>
                  <a:pt x="1924768" y="1310865"/>
                </a:lnTo>
                <a:lnTo>
                  <a:pt x="1935197" y="1303605"/>
                </a:lnTo>
                <a:lnTo>
                  <a:pt x="1944945" y="1296119"/>
                </a:lnTo>
                <a:lnTo>
                  <a:pt x="1954467" y="1288859"/>
                </a:lnTo>
                <a:lnTo>
                  <a:pt x="1963536" y="1281373"/>
                </a:lnTo>
                <a:lnTo>
                  <a:pt x="1971697" y="1274113"/>
                </a:lnTo>
                <a:lnTo>
                  <a:pt x="1979859" y="1266173"/>
                </a:lnTo>
                <a:lnTo>
                  <a:pt x="1987113" y="1258459"/>
                </a:lnTo>
                <a:lnTo>
                  <a:pt x="1994141" y="1250746"/>
                </a:lnTo>
                <a:lnTo>
                  <a:pt x="2000716" y="1242806"/>
                </a:lnTo>
                <a:lnTo>
                  <a:pt x="2006611" y="1235092"/>
                </a:lnTo>
                <a:lnTo>
                  <a:pt x="2012278" y="1227152"/>
                </a:lnTo>
                <a:lnTo>
                  <a:pt x="2017039" y="1218758"/>
                </a:lnTo>
                <a:lnTo>
                  <a:pt x="2021573" y="1210818"/>
                </a:lnTo>
                <a:lnTo>
                  <a:pt x="2025427" y="1202651"/>
                </a:lnTo>
                <a:lnTo>
                  <a:pt x="2028375" y="1194257"/>
                </a:lnTo>
                <a:lnTo>
                  <a:pt x="2031322" y="1185863"/>
                </a:lnTo>
                <a:lnTo>
                  <a:pt x="2032682" y="1190400"/>
                </a:lnTo>
                <a:lnTo>
                  <a:pt x="2033589" y="1195164"/>
                </a:lnTo>
                <a:lnTo>
                  <a:pt x="2034723" y="1199475"/>
                </a:lnTo>
                <a:lnTo>
                  <a:pt x="2035403" y="1204012"/>
                </a:lnTo>
                <a:lnTo>
                  <a:pt x="2035856" y="1208776"/>
                </a:lnTo>
                <a:lnTo>
                  <a:pt x="2036536" y="1213313"/>
                </a:lnTo>
                <a:lnTo>
                  <a:pt x="2036763" y="1218078"/>
                </a:lnTo>
                <a:lnTo>
                  <a:pt x="2036763" y="1222615"/>
                </a:lnTo>
                <a:lnTo>
                  <a:pt x="2036763" y="1491675"/>
                </a:lnTo>
                <a:lnTo>
                  <a:pt x="2036763" y="1496439"/>
                </a:lnTo>
                <a:lnTo>
                  <a:pt x="2036536" y="1500976"/>
                </a:lnTo>
                <a:lnTo>
                  <a:pt x="2035856" y="1505741"/>
                </a:lnTo>
                <a:lnTo>
                  <a:pt x="2035403" y="1510051"/>
                </a:lnTo>
                <a:lnTo>
                  <a:pt x="2034723" y="1514588"/>
                </a:lnTo>
                <a:lnTo>
                  <a:pt x="2033816" y="1519126"/>
                </a:lnTo>
                <a:lnTo>
                  <a:pt x="2032909" y="1523663"/>
                </a:lnTo>
                <a:lnTo>
                  <a:pt x="2031549" y="1528200"/>
                </a:lnTo>
                <a:lnTo>
                  <a:pt x="2029962" y="1532511"/>
                </a:lnTo>
                <a:lnTo>
                  <a:pt x="2028375" y="1536821"/>
                </a:lnTo>
                <a:lnTo>
                  <a:pt x="2025201" y="1545895"/>
                </a:lnTo>
                <a:lnTo>
                  <a:pt x="2020893" y="1554743"/>
                </a:lnTo>
                <a:lnTo>
                  <a:pt x="2016132" y="1563137"/>
                </a:lnTo>
                <a:lnTo>
                  <a:pt x="2010691" y="1571985"/>
                </a:lnTo>
                <a:lnTo>
                  <a:pt x="2004797" y="1580379"/>
                </a:lnTo>
                <a:lnTo>
                  <a:pt x="1997996" y="1589000"/>
                </a:lnTo>
                <a:lnTo>
                  <a:pt x="1991194" y="1597167"/>
                </a:lnTo>
                <a:lnTo>
                  <a:pt x="1983259" y="1605561"/>
                </a:lnTo>
                <a:lnTo>
                  <a:pt x="1975098" y="1613728"/>
                </a:lnTo>
                <a:lnTo>
                  <a:pt x="1966029" y="1621668"/>
                </a:lnTo>
                <a:lnTo>
                  <a:pt x="1956734" y="1629835"/>
                </a:lnTo>
                <a:lnTo>
                  <a:pt x="1946759" y="1637775"/>
                </a:lnTo>
                <a:lnTo>
                  <a:pt x="1936331" y="1645489"/>
                </a:lnTo>
                <a:lnTo>
                  <a:pt x="1925448" y="1653202"/>
                </a:lnTo>
                <a:lnTo>
                  <a:pt x="1913659" y="1660689"/>
                </a:lnTo>
                <a:lnTo>
                  <a:pt x="1901871" y="1668175"/>
                </a:lnTo>
                <a:lnTo>
                  <a:pt x="1889175" y="1675662"/>
                </a:lnTo>
                <a:lnTo>
                  <a:pt x="1876252" y="1682921"/>
                </a:lnTo>
                <a:lnTo>
                  <a:pt x="1862876" y="1690181"/>
                </a:lnTo>
                <a:lnTo>
                  <a:pt x="1848820" y="1696987"/>
                </a:lnTo>
                <a:lnTo>
                  <a:pt x="1834311" y="1703793"/>
                </a:lnTo>
                <a:lnTo>
                  <a:pt x="1819575" y="1710826"/>
                </a:lnTo>
                <a:lnTo>
                  <a:pt x="1804159" y="1717178"/>
                </a:lnTo>
                <a:lnTo>
                  <a:pt x="1788515" y="1723984"/>
                </a:lnTo>
                <a:lnTo>
                  <a:pt x="1772192" y="1730109"/>
                </a:lnTo>
                <a:lnTo>
                  <a:pt x="1755416" y="1736234"/>
                </a:lnTo>
                <a:lnTo>
                  <a:pt x="1738413" y="1742360"/>
                </a:lnTo>
                <a:lnTo>
                  <a:pt x="1720956" y="1748485"/>
                </a:lnTo>
                <a:lnTo>
                  <a:pt x="1703046" y="1754156"/>
                </a:lnTo>
                <a:lnTo>
                  <a:pt x="1684682" y="1759828"/>
                </a:lnTo>
                <a:lnTo>
                  <a:pt x="1666319" y="1765500"/>
                </a:lnTo>
                <a:lnTo>
                  <a:pt x="1647049" y="1770491"/>
                </a:lnTo>
                <a:lnTo>
                  <a:pt x="1627778" y="1775709"/>
                </a:lnTo>
                <a:lnTo>
                  <a:pt x="1608054" y="1780926"/>
                </a:lnTo>
                <a:lnTo>
                  <a:pt x="1587877" y="1785917"/>
                </a:lnTo>
                <a:lnTo>
                  <a:pt x="1567247" y="1790455"/>
                </a:lnTo>
                <a:lnTo>
                  <a:pt x="1546389" y="1794765"/>
                </a:lnTo>
                <a:lnTo>
                  <a:pt x="1525079" y="1799302"/>
                </a:lnTo>
                <a:lnTo>
                  <a:pt x="1503768" y="1803386"/>
                </a:lnTo>
                <a:lnTo>
                  <a:pt x="1481777" y="1807469"/>
                </a:lnTo>
                <a:lnTo>
                  <a:pt x="1460013" y="1811326"/>
                </a:lnTo>
                <a:lnTo>
                  <a:pt x="1437568" y="1814956"/>
                </a:lnTo>
                <a:lnTo>
                  <a:pt x="1414897" y="1818359"/>
                </a:lnTo>
                <a:lnTo>
                  <a:pt x="1391773" y="1821762"/>
                </a:lnTo>
                <a:lnTo>
                  <a:pt x="1368422" y="1824711"/>
                </a:lnTo>
                <a:lnTo>
                  <a:pt x="1344844" y="1827660"/>
                </a:lnTo>
                <a:lnTo>
                  <a:pt x="1321266" y="1830156"/>
                </a:lnTo>
                <a:lnTo>
                  <a:pt x="1297235" y="1832651"/>
                </a:lnTo>
                <a:lnTo>
                  <a:pt x="1272750" y="1835147"/>
                </a:lnTo>
                <a:lnTo>
                  <a:pt x="1248265" y="1837189"/>
                </a:lnTo>
                <a:lnTo>
                  <a:pt x="1223554" y="1839003"/>
                </a:lnTo>
                <a:lnTo>
                  <a:pt x="1198389" y="1840818"/>
                </a:lnTo>
                <a:lnTo>
                  <a:pt x="1173451" y="1841953"/>
                </a:lnTo>
                <a:lnTo>
                  <a:pt x="1148060" y="1843314"/>
                </a:lnTo>
                <a:lnTo>
                  <a:pt x="1122441" y="1844448"/>
                </a:lnTo>
                <a:lnTo>
                  <a:pt x="1096597" y="1845129"/>
                </a:lnTo>
                <a:lnTo>
                  <a:pt x="1070525" y="1845583"/>
                </a:lnTo>
                <a:lnTo>
                  <a:pt x="1044680" y="1846263"/>
                </a:lnTo>
                <a:lnTo>
                  <a:pt x="1018381" y="1846263"/>
                </a:lnTo>
                <a:lnTo>
                  <a:pt x="992083" y="1846263"/>
                </a:lnTo>
                <a:lnTo>
                  <a:pt x="966011" y="1845583"/>
                </a:lnTo>
                <a:lnTo>
                  <a:pt x="939940" y="1845129"/>
                </a:lnTo>
                <a:lnTo>
                  <a:pt x="914095" y="1844448"/>
                </a:lnTo>
                <a:lnTo>
                  <a:pt x="888477" y="1843314"/>
                </a:lnTo>
                <a:lnTo>
                  <a:pt x="863312" y="1841953"/>
                </a:lnTo>
                <a:lnTo>
                  <a:pt x="838147" y="1840818"/>
                </a:lnTo>
                <a:lnTo>
                  <a:pt x="812982" y="1839003"/>
                </a:lnTo>
                <a:lnTo>
                  <a:pt x="788271" y="1837189"/>
                </a:lnTo>
                <a:lnTo>
                  <a:pt x="763786" y="1835147"/>
                </a:lnTo>
                <a:lnTo>
                  <a:pt x="739528" y="1832651"/>
                </a:lnTo>
                <a:lnTo>
                  <a:pt x="715497" y="1830156"/>
                </a:lnTo>
                <a:lnTo>
                  <a:pt x="691692" y="1827660"/>
                </a:lnTo>
                <a:lnTo>
                  <a:pt x="668115" y="1824711"/>
                </a:lnTo>
                <a:lnTo>
                  <a:pt x="644990" y="1821762"/>
                </a:lnTo>
                <a:lnTo>
                  <a:pt x="621866" y="1818359"/>
                </a:lnTo>
                <a:lnTo>
                  <a:pt x="599195" y="1814956"/>
                </a:lnTo>
                <a:lnTo>
                  <a:pt x="576750" y="1811326"/>
                </a:lnTo>
                <a:lnTo>
                  <a:pt x="554759" y="1807469"/>
                </a:lnTo>
                <a:lnTo>
                  <a:pt x="532995" y="1803386"/>
                </a:lnTo>
                <a:lnTo>
                  <a:pt x="511458" y="1799302"/>
                </a:lnTo>
                <a:lnTo>
                  <a:pt x="490147" y="1794765"/>
                </a:lnTo>
                <a:lnTo>
                  <a:pt x="469290" y="1790455"/>
                </a:lnTo>
                <a:lnTo>
                  <a:pt x="448886" y="1785917"/>
                </a:lnTo>
                <a:lnTo>
                  <a:pt x="428935" y="1780926"/>
                </a:lnTo>
                <a:lnTo>
                  <a:pt x="408985" y="1775709"/>
                </a:lnTo>
                <a:lnTo>
                  <a:pt x="389715" y="1770491"/>
                </a:lnTo>
                <a:lnTo>
                  <a:pt x="370671" y="1765500"/>
                </a:lnTo>
                <a:lnTo>
                  <a:pt x="352081" y="1759828"/>
                </a:lnTo>
                <a:lnTo>
                  <a:pt x="333717" y="1754156"/>
                </a:lnTo>
                <a:lnTo>
                  <a:pt x="315580" y="1748485"/>
                </a:lnTo>
                <a:lnTo>
                  <a:pt x="298124" y="1742360"/>
                </a:lnTo>
                <a:lnTo>
                  <a:pt x="281120" y="1736234"/>
                </a:lnTo>
                <a:lnTo>
                  <a:pt x="264571" y="1730109"/>
                </a:lnTo>
                <a:lnTo>
                  <a:pt x="248474" y="1723984"/>
                </a:lnTo>
                <a:lnTo>
                  <a:pt x="232605" y="1717178"/>
                </a:lnTo>
                <a:lnTo>
                  <a:pt x="217188" y="1710826"/>
                </a:lnTo>
                <a:lnTo>
                  <a:pt x="202225" y="1703793"/>
                </a:lnTo>
                <a:lnTo>
                  <a:pt x="187716" y="1696987"/>
                </a:lnTo>
                <a:lnTo>
                  <a:pt x="173887" y="1690181"/>
                </a:lnTo>
                <a:lnTo>
                  <a:pt x="160511" y="1682921"/>
                </a:lnTo>
                <a:lnTo>
                  <a:pt x="147362" y="1675662"/>
                </a:lnTo>
                <a:lnTo>
                  <a:pt x="134892" y="1668175"/>
                </a:lnTo>
                <a:lnTo>
                  <a:pt x="122877" y="1660689"/>
                </a:lnTo>
                <a:lnTo>
                  <a:pt x="111541" y="1653202"/>
                </a:lnTo>
                <a:lnTo>
                  <a:pt x="100433" y="1645489"/>
                </a:lnTo>
                <a:lnTo>
                  <a:pt x="90004" y="1637775"/>
                </a:lnTo>
                <a:lnTo>
                  <a:pt x="80029" y="1629835"/>
                </a:lnTo>
                <a:lnTo>
                  <a:pt x="70734" y="1621668"/>
                </a:lnTo>
                <a:lnTo>
                  <a:pt x="61665" y="1613728"/>
                </a:lnTo>
                <a:lnTo>
                  <a:pt x="53504" y="1605561"/>
                </a:lnTo>
                <a:lnTo>
                  <a:pt x="45795" y="1597167"/>
                </a:lnTo>
                <a:lnTo>
                  <a:pt x="38541" y="1589000"/>
                </a:lnTo>
                <a:lnTo>
                  <a:pt x="31966" y="1580379"/>
                </a:lnTo>
                <a:lnTo>
                  <a:pt x="26072" y="1571985"/>
                </a:lnTo>
                <a:lnTo>
                  <a:pt x="20631" y="1563137"/>
                </a:lnTo>
                <a:lnTo>
                  <a:pt x="15870" y="1554743"/>
                </a:lnTo>
                <a:lnTo>
                  <a:pt x="11562" y="1545895"/>
                </a:lnTo>
                <a:lnTo>
                  <a:pt x="8162" y="1536821"/>
                </a:lnTo>
                <a:lnTo>
                  <a:pt x="6575" y="1532511"/>
                </a:lnTo>
                <a:lnTo>
                  <a:pt x="5214" y="1528200"/>
                </a:lnTo>
                <a:lnTo>
                  <a:pt x="3854" y="1523663"/>
                </a:lnTo>
                <a:lnTo>
                  <a:pt x="2947" y="1519126"/>
                </a:lnTo>
                <a:lnTo>
                  <a:pt x="2040" y="1514588"/>
                </a:lnTo>
                <a:lnTo>
                  <a:pt x="1360" y="1510051"/>
                </a:lnTo>
                <a:lnTo>
                  <a:pt x="907" y="1505741"/>
                </a:lnTo>
                <a:lnTo>
                  <a:pt x="227" y="1500976"/>
                </a:lnTo>
                <a:lnTo>
                  <a:pt x="0" y="1496439"/>
                </a:lnTo>
                <a:lnTo>
                  <a:pt x="0" y="1491675"/>
                </a:lnTo>
                <a:lnTo>
                  <a:pt x="0" y="1222615"/>
                </a:lnTo>
                <a:lnTo>
                  <a:pt x="0" y="1218078"/>
                </a:lnTo>
                <a:lnTo>
                  <a:pt x="227" y="1213313"/>
                </a:lnTo>
                <a:lnTo>
                  <a:pt x="907" y="1208776"/>
                </a:lnTo>
                <a:lnTo>
                  <a:pt x="1360" y="1204012"/>
                </a:lnTo>
                <a:lnTo>
                  <a:pt x="2040" y="1199475"/>
                </a:lnTo>
                <a:lnTo>
                  <a:pt x="3174" y="1195164"/>
                </a:lnTo>
                <a:lnTo>
                  <a:pt x="4081" y="1190400"/>
                </a:lnTo>
                <a:lnTo>
                  <a:pt x="5441" y="1185863"/>
                </a:lnTo>
                <a:close/>
                <a:moveTo>
                  <a:pt x="495361" y="1058062"/>
                </a:moveTo>
                <a:lnTo>
                  <a:pt x="495361" y="1322132"/>
                </a:lnTo>
                <a:lnTo>
                  <a:pt x="528008" y="1328938"/>
                </a:lnTo>
                <a:lnTo>
                  <a:pt x="561787" y="1335290"/>
                </a:lnTo>
                <a:lnTo>
                  <a:pt x="596474" y="1341188"/>
                </a:lnTo>
                <a:lnTo>
                  <a:pt x="631614" y="1346633"/>
                </a:lnTo>
                <a:lnTo>
                  <a:pt x="631614" y="1082564"/>
                </a:lnTo>
                <a:lnTo>
                  <a:pt x="596474" y="1077119"/>
                </a:lnTo>
                <a:lnTo>
                  <a:pt x="561787" y="1071220"/>
                </a:lnTo>
                <a:lnTo>
                  <a:pt x="528008" y="1064641"/>
                </a:lnTo>
                <a:lnTo>
                  <a:pt x="495361" y="1058062"/>
                </a:lnTo>
                <a:close/>
                <a:moveTo>
                  <a:pt x="295403" y="1001120"/>
                </a:moveTo>
                <a:lnTo>
                  <a:pt x="295403" y="1265416"/>
                </a:lnTo>
                <a:lnTo>
                  <a:pt x="311273" y="1271087"/>
                </a:lnTo>
                <a:lnTo>
                  <a:pt x="327596" y="1276532"/>
                </a:lnTo>
                <a:lnTo>
                  <a:pt x="343919" y="1281977"/>
                </a:lnTo>
                <a:lnTo>
                  <a:pt x="360696" y="1286968"/>
                </a:lnTo>
                <a:lnTo>
                  <a:pt x="378152" y="1292186"/>
                </a:lnTo>
                <a:lnTo>
                  <a:pt x="395609" y="1297404"/>
                </a:lnTo>
                <a:lnTo>
                  <a:pt x="413292" y="1302168"/>
                </a:lnTo>
                <a:lnTo>
                  <a:pt x="431429" y="1306932"/>
                </a:lnTo>
                <a:lnTo>
                  <a:pt x="431429" y="1042863"/>
                </a:lnTo>
                <a:lnTo>
                  <a:pt x="413292" y="1038098"/>
                </a:lnTo>
                <a:lnTo>
                  <a:pt x="395609" y="1033107"/>
                </a:lnTo>
                <a:lnTo>
                  <a:pt x="378152" y="1028116"/>
                </a:lnTo>
                <a:lnTo>
                  <a:pt x="360696" y="1022899"/>
                </a:lnTo>
                <a:lnTo>
                  <a:pt x="343919" y="1017681"/>
                </a:lnTo>
                <a:lnTo>
                  <a:pt x="327596" y="1012236"/>
                </a:lnTo>
                <a:lnTo>
                  <a:pt x="311273" y="1006791"/>
                </a:lnTo>
                <a:lnTo>
                  <a:pt x="295403" y="1001120"/>
                </a:lnTo>
                <a:close/>
                <a:moveTo>
                  <a:pt x="1857435" y="950756"/>
                </a:moveTo>
                <a:lnTo>
                  <a:pt x="1842246" y="958469"/>
                </a:lnTo>
                <a:lnTo>
                  <a:pt x="1826603" y="966183"/>
                </a:lnTo>
                <a:lnTo>
                  <a:pt x="1810280" y="973669"/>
                </a:lnTo>
                <a:lnTo>
                  <a:pt x="1793503" y="980929"/>
                </a:lnTo>
                <a:lnTo>
                  <a:pt x="1776273" y="987735"/>
                </a:lnTo>
                <a:lnTo>
                  <a:pt x="1758590" y="994767"/>
                </a:lnTo>
                <a:lnTo>
                  <a:pt x="1740226" y="1001800"/>
                </a:lnTo>
                <a:lnTo>
                  <a:pt x="1721409" y="1008379"/>
                </a:lnTo>
                <a:lnTo>
                  <a:pt x="1721409" y="1272675"/>
                </a:lnTo>
                <a:lnTo>
                  <a:pt x="1740226" y="1265869"/>
                </a:lnTo>
                <a:lnTo>
                  <a:pt x="1758590" y="1259290"/>
                </a:lnTo>
                <a:lnTo>
                  <a:pt x="1776273" y="1252258"/>
                </a:lnTo>
                <a:lnTo>
                  <a:pt x="1793503" y="1244998"/>
                </a:lnTo>
                <a:lnTo>
                  <a:pt x="1810280" y="1237738"/>
                </a:lnTo>
                <a:lnTo>
                  <a:pt x="1826603" y="1230252"/>
                </a:lnTo>
                <a:lnTo>
                  <a:pt x="1842246" y="1222539"/>
                </a:lnTo>
                <a:lnTo>
                  <a:pt x="1857435" y="1214825"/>
                </a:lnTo>
                <a:lnTo>
                  <a:pt x="1857435" y="950756"/>
                </a:lnTo>
                <a:close/>
                <a:moveTo>
                  <a:pt x="95445" y="897443"/>
                </a:moveTo>
                <a:lnTo>
                  <a:pt x="95445" y="1161739"/>
                </a:lnTo>
                <a:lnTo>
                  <a:pt x="102473" y="1166730"/>
                </a:lnTo>
                <a:lnTo>
                  <a:pt x="109501" y="1172175"/>
                </a:lnTo>
                <a:lnTo>
                  <a:pt x="116756" y="1177393"/>
                </a:lnTo>
                <a:lnTo>
                  <a:pt x="124237" y="1182384"/>
                </a:lnTo>
                <a:lnTo>
                  <a:pt x="132172" y="1187375"/>
                </a:lnTo>
                <a:lnTo>
                  <a:pt x="140107" y="1192366"/>
                </a:lnTo>
                <a:lnTo>
                  <a:pt x="156883" y="1202348"/>
                </a:lnTo>
                <a:lnTo>
                  <a:pt x="174340" y="1211876"/>
                </a:lnTo>
                <a:lnTo>
                  <a:pt x="192704" y="1221631"/>
                </a:lnTo>
                <a:lnTo>
                  <a:pt x="211747" y="1230479"/>
                </a:lnTo>
                <a:lnTo>
                  <a:pt x="231698" y="1239553"/>
                </a:lnTo>
                <a:lnTo>
                  <a:pt x="231698" y="975484"/>
                </a:lnTo>
                <a:lnTo>
                  <a:pt x="211747" y="966410"/>
                </a:lnTo>
                <a:lnTo>
                  <a:pt x="192704" y="957335"/>
                </a:lnTo>
                <a:lnTo>
                  <a:pt x="174340" y="947807"/>
                </a:lnTo>
                <a:lnTo>
                  <a:pt x="156883" y="938278"/>
                </a:lnTo>
                <a:lnTo>
                  <a:pt x="140107" y="928296"/>
                </a:lnTo>
                <a:lnTo>
                  <a:pt x="132172" y="923305"/>
                </a:lnTo>
                <a:lnTo>
                  <a:pt x="124237" y="918088"/>
                </a:lnTo>
                <a:lnTo>
                  <a:pt x="116756" y="913323"/>
                </a:lnTo>
                <a:lnTo>
                  <a:pt x="109501" y="908106"/>
                </a:lnTo>
                <a:lnTo>
                  <a:pt x="102473" y="902888"/>
                </a:lnTo>
                <a:lnTo>
                  <a:pt x="95445" y="897443"/>
                </a:lnTo>
                <a:close/>
                <a:moveTo>
                  <a:pt x="5441" y="746125"/>
                </a:moveTo>
                <a:lnTo>
                  <a:pt x="8162" y="754519"/>
                </a:lnTo>
                <a:lnTo>
                  <a:pt x="11336" y="762913"/>
                </a:lnTo>
                <a:lnTo>
                  <a:pt x="15190" y="771080"/>
                </a:lnTo>
                <a:lnTo>
                  <a:pt x="19724" y="779020"/>
                </a:lnTo>
                <a:lnTo>
                  <a:pt x="24485" y="787414"/>
                </a:lnTo>
                <a:lnTo>
                  <a:pt x="29926" y="795354"/>
                </a:lnTo>
                <a:lnTo>
                  <a:pt x="35820" y="803068"/>
                </a:lnTo>
                <a:lnTo>
                  <a:pt x="42395" y="811008"/>
                </a:lnTo>
                <a:lnTo>
                  <a:pt x="49423" y="818948"/>
                </a:lnTo>
                <a:lnTo>
                  <a:pt x="56904" y="826662"/>
                </a:lnTo>
                <a:lnTo>
                  <a:pt x="64839" y="834375"/>
                </a:lnTo>
                <a:lnTo>
                  <a:pt x="73227" y="841861"/>
                </a:lnTo>
                <a:lnTo>
                  <a:pt x="82296" y="849348"/>
                </a:lnTo>
                <a:lnTo>
                  <a:pt x="91591" y="856608"/>
                </a:lnTo>
                <a:lnTo>
                  <a:pt x="101566" y="864094"/>
                </a:lnTo>
                <a:lnTo>
                  <a:pt x="111995" y="871127"/>
                </a:lnTo>
                <a:lnTo>
                  <a:pt x="122650" y="878160"/>
                </a:lnTo>
                <a:lnTo>
                  <a:pt x="133986" y="885192"/>
                </a:lnTo>
                <a:lnTo>
                  <a:pt x="145548" y="891998"/>
                </a:lnTo>
                <a:lnTo>
                  <a:pt x="157563" y="898804"/>
                </a:lnTo>
                <a:lnTo>
                  <a:pt x="170259" y="905610"/>
                </a:lnTo>
                <a:lnTo>
                  <a:pt x="183182" y="912189"/>
                </a:lnTo>
                <a:lnTo>
                  <a:pt x="196558" y="918768"/>
                </a:lnTo>
                <a:lnTo>
                  <a:pt x="210160" y="925120"/>
                </a:lnTo>
                <a:lnTo>
                  <a:pt x="224443" y="931246"/>
                </a:lnTo>
                <a:lnTo>
                  <a:pt x="238726" y="937598"/>
                </a:lnTo>
                <a:lnTo>
                  <a:pt x="253689" y="943496"/>
                </a:lnTo>
                <a:lnTo>
                  <a:pt x="269332" y="949395"/>
                </a:lnTo>
                <a:lnTo>
                  <a:pt x="284975" y="955293"/>
                </a:lnTo>
                <a:lnTo>
                  <a:pt x="301071" y="960965"/>
                </a:lnTo>
                <a:lnTo>
                  <a:pt x="317394" y="966410"/>
                </a:lnTo>
                <a:lnTo>
                  <a:pt x="334171" y="971854"/>
                </a:lnTo>
                <a:lnTo>
                  <a:pt x="351174" y="977299"/>
                </a:lnTo>
                <a:lnTo>
                  <a:pt x="368857" y="982290"/>
                </a:lnTo>
                <a:lnTo>
                  <a:pt x="386541" y="987281"/>
                </a:lnTo>
                <a:lnTo>
                  <a:pt x="404677" y="992272"/>
                </a:lnTo>
                <a:lnTo>
                  <a:pt x="423268" y="996809"/>
                </a:lnTo>
                <a:lnTo>
                  <a:pt x="441631" y="1001573"/>
                </a:lnTo>
                <a:lnTo>
                  <a:pt x="460901" y="1006111"/>
                </a:lnTo>
                <a:lnTo>
                  <a:pt x="480172" y="1010194"/>
                </a:lnTo>
                <a:lnTo>
                  <a:pt x="500122" y="1014278"/>
                </a:lnTo>
                <a:lnTo>
                  <a:pt x="519846" y="1018588"/>
                </a:lnTo>
                <a:lnTo>
                  <a:pt x="540250" y="1022445"/>
                </a:lnTo>
                <a:lnTo>
                  <a:pt x="560654" y="1026075"/>
                </a:lnTo>
                <a:lnTo>
                  <a:pt x="581511" y="1029704"/>
                </a:lnTo>
                <a:lnTo>
                  <a:pt x="602369" y="1032881"/>
                </a:lnTo>
                <a:lnTo>
                  <a:pt x="623679" y="1036057"/>
                </a:lnTo>
                <a:lnTo>
                  <a:pt x="645217" y="1039233"/>
                </a:lnTo>
                <a:lnTo>
                  <a:pt x="666981" y="1041955"/>
                </a:lnTo>
                <a:lnTo>
                  <a:pt x="688972" y="1044904"/>
                </a:lnTo>
                <a:lnTo>
                  <a:pt x="711189" y="1047400"/>
                </a:lnTo>
                <a:lnTo>
                  <a:pt x="733860" y="1049668"/>
                </a:lnTo>
                <a:lnTo>
                  <a:pt x="756531" y="1051937"/>
                </a:lnTo>
                <a:lnTo>
                  <a:pt x="779202" y="1053752"/>
                </a:lnTo>
                <a:lnTo>
                  <a:pt x="802554" y="1055567"/>
                </a:lnTo>
                <a:lnTo>
                  <a:pt x="825678" y="1057382"/>
                </a:lnTo>
                <a:lnTo>
                  <a:pt x="849029" y="1058743"/>
                </a:lnTo>
                <a:lnTo>
                  <a:pt x="872834" y="1060104"/>
                </a:lnTo>
                <a:lnTo>
                  <a:pt x="896865" y="1061238"/>
                </a:lnTo>
                <a:lnTo>
                  <a:pt x="920896" y="1062146"/>
                </a:lnTo>
                <a:lnTo>
                  <a:pt x="944701" y="1062827"/>
                </a:lnTo>
                <a:lnTo>
                  <a:pt x="969185" y="1063507"/>
                </a:lnTo>
                <a:lnTo>
                  <a:pt x="993670" y="1063734"/>
                </a:lnTo>
                <a:lnTo>
                  <a:pt x="1018381" y="1063734"/>
                </a:lnTo>
                <a:lnTo>
                  <a:pt x="1043093" y="1063734"/>
                </a:lnTo>
                <a:lnTo>
                  <a:pt x="1067578" y="1063507"/>
                </a:lnTo>
                <a:lnTo>
                  <a:pt x="1091835" y="1062827"/>
                </a:lnTo>
                <a:lnTo>
                  <a:pt x="1116093" y="1062146"/>
                </a:lnTo>
                <a:lnTo>
                  <a:pt x="1139898" y="1061238"/>
                </a:lnTo>
                <a:lnTo>
                  <a:pt x="1163703" y="1060104"/>
                </a:lnTo>
                <a:lnTo>
                  <a:pt x="1187507" y="1058743"/>
                </a:lnTo>
                <a:lnTo>
                  <a:pt x="1210858" y="1057382"/>
                </a:lnTo>
                <a:lnTo>
                  <a:pt x="1234436" y="1055567"/>
                </a:lnTo>
                <a:lnTo>
                  <a:pt x="1257334" y="1053752"/>
                </a:lnTo>
                <a:lnTo>
                  <a:pt x="1280232" y="1051937"/>
                </a:lnTo>
                <a:lnTo>
                  <a:pt x="1302903" y="1049668"/>
                </a:lnTo>
                <a:lnTo>
                  <a:pt x="1325347" y="1047400"/>
                </a:lnTo>
                <a:lnTo>
                  <a:pt x="1347565" y="1044904"/>
                </a:lnTo>
                <a:lnTo>
                  <a:pt x="1369782" y="1041955"/>
                </a:lnTo>
                <a:lnTo>
                  <a:pt x="1391319" y="1039233"/>
                </a:lnTo>
                <a:lnTo>
                  <a:pt x="1413084" y="1036057"/>
                </a:lnTo>
                <a:lnTo>
                  <a:pt x="1434168" y="1032881"/>
                </a:lnTo>
                <a:lnTo>
                  <a:pt x="1455252" y="1029704"/>
                </a:lnTo>
                <a:lnTo>
                  <a:pt x="1476109" y="1026075"/>
                </a:lnTo>
                <a:lnTo>
                  <a:pt x="1496513" y="1022445"/>
                </a:lnTo>
                <a:lnTo>
                  <a:pt x="1516917" y="1018588"/>
                </a:lnTo>
                <a:lnTo>
                  <a:pt x="1536867" y="1014278"/>
                </a:lnTo>
                <a:lnTo>
                  <a:pt x="1556364" y="1010194"/>
                </a:lnTo>
                <a:lnTo>
                  <a:pt x="1575635" y="1006111"/>
                </a:lnTo>
                <a:lnTo>
                  <a:pt x="1594905" y="1001573"/>
                </a:lnTo>
                <a:lnTo>
                  <a:pt x="1613722" y="996809"/>
                </a:lnTo>
                <a:lnTo>
                  <a:pt x="1632086" y="992272"/>
                </a:lnTo>
                <a:lnTo>
                  <a:pt x="1650222" y="987281"/>
                </a:lnTo>
                <a:lnTo>
                  <a:pt x="1668133" y="982290"/>
                </a:lnTo>
                <a:lnTo>
                  <a:pt x="1685589" y="977299"/>
                </a:lnTo>
                <a:lnTo>
                  <a:pt x="1702592" y="971854"/>
                </a:lnTo>
                <a:lnTo>
                  <a:pt x="1719369" y="966410"/>
                </a:lnTo>
                <a:lnTo>
                  <a:pt x="1735919" y="960965"/>
                </a:lnTo>
                <a:lnTo>
                  <a:pt x="1751789" y="955293"/>
                </a:lnTo>
                <a:lnTo>
                  <a:pt x="1767658" y="949395"/>
                </a:lnTo>
                <a:lnTo>
                  <a:pt x="1782848" y="943496"/>
                </a:lnTo>
                <a:lnTo>
                  <a:pt x="1797811" y="937598"/>
                </a:lnTo>
                <a:lnTo>
                  <a:pt x="1812320" y="931246"/>
                </a:lnTo>
                <a:lnTo>
                  <a:pt x="1826603" y="925120"/>
                </a:lnTo>
                <a:lnTo>
                  <a:pt x="1840205" y="918768"/>
                </a:lnTo>
                <a:lnTo>
                  <a:pt x="1853581" y="912189"/>
                </a:lnTo>
                <a:lnTo>
                  <a:pt x="1866504" y="905610"/>
                </a:lnTo>
                <a:lnTo>
                  <a:pt x="1879199" y="898804"/>
                </a:lnTo>
                <a:lnTo>
                  <a:pt x="1891215" y="891998"/>
                </a:lnTo>
                <a:lnTo>
                  <a:pt x="1903004" y="885192"/>
                </a:lnTo>
                <a:lnTo>
                  <a:pt x="1913886" y="878160"/>
                </a:lnTo>
                <a:lnTo>
                  <a:pt x="1924768" y="871127"/>
                </a:lnTo>
                <a:lnTo>
                  <a:pt x="1935197" y="864094"/>
                </a:lnTo>
                <a:lnTo>
                  <a:pt x="1944945" y="856608"/>
                </a:lnTo>
                <a:lnTo>
                  <a:pt x="1954467" y="849348"/>
                </a:lnTo>
                <a:lnTo>
                  <a:pt x="1963536" y="841861"/>
                </a:lnTo>
                <a:lnTo>
                  <a:pt x="1971697" y="834375"/>
                </a:lnTo>
                <a:lnTo>
                  <a:pt x="1979859" y="826662"/>
                </a:lnTo>
                <a:lnTo>
                  <a:pt x="1987113" y="818948"/>
                </a:lnTo>
                <a:lnTo>
                  <a:pt x="1994141" y="811008"/>
                </a:lnTo>
                <a:lnTo>
                  <a:pt x="2000716" y="803068"/>
                </a:lnTo>
                <a:lnTo>
                  <a:pt x="2006611" y="795354"/>
                </a:lnTo>
                <a:lnTo>
                  <a:pt x="2012278" y="787414"/>
                </a:lnTo>
                <a:lnTo>
                  <a:pt x="2017039" y="779020"/>
                </a:lnTo>
                <a:lnTo>
                  <a:pt x="2021573" y="771080"/>
                </a:lnTo>
                <a:lnTo>
                  <a:pt x="2025427" y="762913"/>
                </a:lnTo>
                <a:lnTo>
                  <a:pt x="2028375" y="754519"/>
                </a:lnTo>
                <a:lnTo>
                  <a:pt x="2031322" y="746125"/>
                </a:lnTo>
                <a:lnTo>
                  <a:pt x="2032682" y="750662"/>
                </a:lnTo>
                <a:lnTo>
                  <a:pt x="2033589" y="755426"/>
                </a:lnTo>
                <a:lnTo>
                  <a:pt x="2034723" y="759737"/>
                </a:lnTo>
                <a:lnTo>
                  <a:pt x="2035403" y="764501"/>
                </a:lnTo>
                <a:lnTo>
                  <a:pt x="2035856" y="769038"/>
                </a:lnTo>
                <a:lnTo>
                  <a:pt x="2036536" y="773802"/>
                </a:lnTo>
                <a:lnTo>
                  <a:pt x="2036763" y="778340"/>
                </a:lnTo>
                <a:lnTo>
                  <a:pt x="2036763" y="782877"/>
                </a:lnTo>
                <a:lnTo>
                  <a:pt x="2036763" y="1051937"/>
                </a:lnTo>
                <a:lnTo>
                  <a:pt x="2036763" y="1056701"/>
                </a:lnTo>
                <a:lnTo>
                  <a:pt x="2036536" y="1061238"/>
                </a:lnTo>
                <a:lnTo>
                  <a:pt x="2035856" y="1065776"/>
                </a:lnTo>
                <a:lnTo>
                  <a:pt x="2035403" y="1070313"/>
                </a:lnTo>
                <a:lnTo>
                  <a:pt x="2034723" y="1075077"/>
                </a:lnTo>
                <a:lnTo>
                  <a:pt x="2033816" y="1079388"/>
                </a:lnTo>
                <a:lnTo>
                  <a:pt x="2032909" y="1083925"/>
                </a:lnTo>
                <a:lnTo>
                  <a:pt x="2031549" y="1088462"/>
                </a:lnTo>
                <a:lnTo>
                  <a:pt x="2029962" y="1092773"/>
                </a:lnTo>
                <a:lnTo>
                  <a:pt x="2028375" y="1097083"/>
                </a:lnTo>
                <a:lnTo>
                  <a:pt x="2025201" y="1106157"/>
                </a:lnTo>
                <a:lnTo>
                  <a:pt x="2020893" y="1115005"/>
                </a:lnTo>
                <a:lnTo>
                  <a:pt x="2016132" y="1123399"/>
                </a:lnTo>
                <a:lnTo>
                  <a:pt x="2010691" y="1132247"/>
                </a:lnTo>
                <a:lnTo>
                  <a:pt x="2004797" y="1140868"/>
                </a:lnTo>
                <a:lnTo>
                  <a:pt x="1997996" y="1149035"/>
                </a:lnTo>
                <a:lnTo>
                  <a:pt x="1991194" y="1157656"/>
                </a:lnTo>
                <a:lnTo>
                  <a:pt x="1983259" y="1165823"/>
                </a:lnTo>
                <a:lnTo>
                  <a:pt x="1975098" y="1173990"/>
                </a:lnTo>
                <a:lnTo>
                  <a:pt x="1966029" y="1182157"/>
                </a:lnTo>
                <a:lnTo>
                  <a:pt x="1956734" y="1190097"/>
                </a:lnTo>
                <a:lnTo>
                  <a:pt x="1946759" y="1198037"/>
                </a:lnTo>
                <a:lnTo>
                  <a:pt x="1936331" y="1205751"/>
                </a:lnTo>
                <a:lnTo>
                  <a:pt x="1925448" y="1213464"/>
                </a:lnTo>
                <a:lnTo>
                  <a:pt x="1913659" y="1220950"/>
                </a:lnTo>
                <a:lnTo>
                  <a:pt x="1901871" y="1228437"/>
                </a:lnTo>
                <a:lnTo>
                  <a:pt x="1889175" y="1235923"/>
                </a:lnTo>
                <a:lnTo>
                  <a:pt x="1876252" y="1243183"/>
                </a:lnTo>
                <a:lnTo>
                  <a:pt x="1862876" y="1250216"/>
                </a:lnTo>
                <a:lnTo>
                  <a:pt x="1848820" y="1257476"/>
                </a:lnTo>
                <a:lnTo>
                  <a:pt x="1834311" y="1264055"/>
                </a:lnTo>
                <a:lnTo>
                  <a:pt x="1819575" y="1271087"/>
                </a:lnTo>
                <a:lnTo>
                  <a:pt x="1804159" y="1277440"/>
                </a:lnTo>
                <a:lnTo>
                  <a:pt x="1788515" y="1284019"/>
                </a:lnTo>
                <a:lnTo>
                  <a:pt x="1772192" y="1290371"/>
                </a:lnTo>
                <a:lnTo>
                  <a:pt x="1755416" y="1296496"/>
                </a:lnTo>
                <a:lnTo>
                  <a:pt x="1738413" y="1302848"/>
                </a:lnTo>
                <a:lnTo>
                  <a:pt x="1720956" y="1308747"/>
                </a:lnTo>
                <a:lnTo>
                  <a:pt x="1703046" y="1314418"/>
                </a:lnTo>
                <a:lnTo>
                  <a:pt x="1684682" y="1320090"/>
                </a:lnTo>
                <a:lnTo>
                  <a:pt x="1666319" y="1325535"/>
                </a:lnTo>
                <a:lnTo>
                  <a:pt x="1647049" y="1330979"/>
                </a:lnTo>
                <a:lnTo>
                  <a:pt x="1627778" y="1335970"/>
                </a:lnTo>
                <a:lnTo>
                  <a:pt x="1608054" y="1341188"/>
                </a:lnTo>
                <a:lnTo>
                  <a:pt x="1587877" y="1346179"/>
                </a:lnTo>
                <a:lnTo>
                  <a:pt x="1567247" y="1350716"/>
                </a:lnTo>
                <a:lnTo>
                  <a:pt x="1546389" y="1355254"/>
                </a:lnTo>
                <a:lnTo>
                  <a:pt x="1525079" y="1359564"/>
                </a:lnTo>
                <a:lnTo>
                  <a:pt x="1503768" y="1363648"/>
                </a:lnTo>
                <a:lnTo>
                  <a:pt x="1481777" y="1367731"/>
                </a:lnTo>
                <a:lnTo>
                  <a:pt x="1460013" y="1371588"/>
                </a:lnTo>
                <a:lnTo>
                  <a:pt x="1437568" y="1375218"/>
                </a:lnTo>
                <a:lnTo>
                  <a:pt x="1414897" y="1378621"/>
                </a:lnTo>
                <a:lnTo>
                  <a:pt x="1391773" y="1382024"/>
                </a:lnTo>
                <a:lnTo>
                  <a:pt x="1368422" y="1384973"/>
                </a:lnTo>
                <a:lnTo>
                  <a:pt x="1344844" y="1387922"/>
                </a:lnTo>
                <a:lnTo>
                  <a:pt x="1321266" y="1390418"/>
                </a:lnTo>
                <a:lnTo>
                  <a:pt x="1297235" y="1393140"/>
                </a:lnTo>
                <a:lnTo>
                  <a:pt x="1272750" y="1395409"/>
                </a:lnTo>
                <a:lnTo>
                  <a:pt x="1248265" y="1397450"/>
                </a:lnTo>
                <a:lnTo>
                  <a:pt x="1223554" y="1399265"/>
                </a:lnTo>
                <a:lnTo>
                  <a:pt x="1198389" y="1401080"/>
                </a:lnTo>
                <a:lnTo>
                  <a:pt x="1173451" y="1402441"/>
                </a:lnTo>
                <a:lnTo>
                  <a:pt x="1148060" y="1403576"/>
                </a:lnTo>
                <a:lnTo>
                  <a:pt x="1122441" y="1404710"/>
                </a:lnTo>
                <a:lnTo>
                  <a:pt x="1096597" y="1405391"/>
                </a:lnTo>
                <a:lnTo>
                  <a:pt x="1070525" y="1406071"/>
                </a:lnTo>
                <a:lnTo>
                  <a:pt x="1044680" y="1406525"/>
                </a:lnTo>
                <a:lnTo>
                  <a:pt x="1018381" y="1406525"/>
                </a:lnTo>
                <a:lnTo>
                  <a:pt x="992083" y="1406525"/>
                </a:lnTo>
                <a:lnTo>
                  <a:pt x="966011" y="1406071"/>
                </a:lnTo>
                <a:lnTo>
                  <a:pt x="939940" y="1405391"/>
                </a:lnTo>
                <a:lnTo>
                  <a:pt x="914095" y="1404710"/>
                </a:lnTo>
                <a:lnTo>
                  <a:pt x="888477" y="1403576"/>
                </a:lnTo>
                <a:lnTo>
                  <a:pt x="863312" y="1402441"/>
                </a:lnTo>
                <a:lnTo>
                  <a:pt x="838147" y="1401080"/>
                </a:lnTo>
                <a:lnTo>
                  <a:pt x="812982" y="1399265"/>
                </a:lnTo>
                <a:lnTo>
                  <a:pt x="788271" y="1397450"/>
                </a:lnTo>
                <a:lnTo>
                  <a:pt x="763786" y="1395409"/>
                </a:lnTo>
                <a:lnTo>
                  <a:pt x="739528" y="1393140"/>
                </a:lnTo>
                <a:lnTo>
                  <a:pt x="715497" y="1390418"/>
                </a:lnTo>
                <a:lnTo>
                  <a:pt x="691692" y="1387922"/>
                </a:lnTo>
                <a:lnTo>
                  <a:pt x="668115" y="1384973"/>
                </a:lnTo>
                <a:lnTo>
                  <a:pt x="644990" y="1382024"/>
                </a:lnTo>
                <a:lnTo>
                  <a:pt x="621866" y="1378621"/>
                </a:lnTo>
                <a:lnTo>
                  <a:pt x="599195" y="1375218"/>
                </a:lnTo>
                <a:lnTo>
                  <a:pt x="576750" y="1371588"/>
                </a:lnTo>
                <a:lnTo>
                  <a:pt x="554759" y="1367731"/>
                </a:lnTo>
                <a:lnTo>
                  <a:pt x="532995" y="1363648"/>
                </a:lnTo>
                <a:lnTo>
                  <a:pt x="511458" y="1359564"/>
                </a:lnTo>
                <a:lnTo>
                  <a:pt x="490147" y="1355254"/>
                </a:lnTo>
                <a:lnTo>
                  <a:pt x="469290" y="1350716"/>
                </a:lnTo>
                <a:lnTo>
                  <a:pt x="448886" y="1346179"/>
                </a:lnTo>
                <a:lnTo>
                  <a:pt x="428935" y="1341188"/>
                </a:lnTo>
                <a:lnTo>
                  <a:pt x="408985" y="1335970"/>
                </a:lnTo>
                <a:lnTo>
                  <a:pt x="389715" y="1330979"/>
                </a:lnTo>
                <a:lnTo>
                  <a:pt x="370671" y="1325535"/>
                </a:lnTo>
                <a:lnTo>
                  <a:pt x="352081" y="1320090"/>
                </a:lnTo>
                <a:lnTo>
                  <a:pt x="333717" y="1314418"/>
                </a:lnTo>
                <a:lnTo>
                  <a:pt x="315580" y="1308747"/>
                </a:lnTo>
                <a:lnTo>
                  <a:pt x="298124" y="1302848"/>
                </a:lnTo>
                <a:lnTo>
                  <a:pt x="281120" y="1296496"/>
                </a:lnTo>
                <a:lnTo>
                  <a:pt x="264571" y="1290371"/>
                </a:lnTo>
                <a:lnTo>
                  <a:pt x="248474" y="1284019"/>
                </a:lnTo>
                <a:lnTo>
                  <a:pt x="232605" y="1277440"/>
                </a:lnTo>
                <a:lnTo>
                  <a:pt x="217188" y="1271087"/>
                </a:lnTo>
                <a:lnTo>
                  <a:pt x="202225" y="1264055"/>
                </a:lnTo>
                <a:lnTo>
                  <a:pt x="187716" y="1257476"/>
                </a:lnTo>
                <a:lnTo>
                  <a:pt x="173887" y="1250216"/>
                </a:lnTo>
                <a:lnTo>
                  <a:pt x="160511" y="1243183"/>
                </a:lnTo>
                <a:lnTo>
                  <a:pt x="147362" y="1235923"/>
                </a:lnTo>
                <a:lnTo>
                  <a:pt x="134892" y="1228437"/>
                </a:lnTo>
                <a:lnTo>
                  <a:pt x="122877" y="1220950"/>
                </a:lnTo>
                <a:lnTo>
                  <a:pt x="111541" y="1213464"/>
                </a:lnTo>
                <a:lnTo>
                  <a:pt x="100433" y="1205751"/>
                </a:lnTo>
                <a:lnTo>
                  <a:pt x="90004" y="1198037"/>
                </a:lnTo>
                <a:lnTo>
                  <a:pt x="80029" y="1190097"/>
                </a:lnTo>
                <a:lnTo>
                  <a:pt x="70734" y="1182157"/>
                </a:lnTo>
                <a:lnTo>
                  <a:pt x="61665" y="1173990"/>
                </a:lnTo>
                <a:lnTo>
                  <a:pt x="53504" y="1165823"/>
                </a:lnTo>
                <a:lnTo>
                  <a:pt x="45795" y="1157656"/>
                </a:lnTo>
                <a:lnTo>
                  <a:pt x="38541" y="1149035"/>
                </a:lnTo>
                <a:lnTo>
                  <a:pt x="31966" y="1140868"/>
                </a:lnTo>
                <a:lnTo>
                  <a:pt x="26072" y="1132247"/>
                </a:lnTo>
                <a:lnTo>
                  <a:pt x="20631" y="1123399"/>
                </a:lnTo>
                <a:lnTo>
                  <a:pt x="15870" y="1115005"/>
                </a:lnTo>
                <a:lnTo>
                  <a:pt x="11562" y="1106157"/>
                </a:lnTo>
                <a:lnTo>
                  <a:pt x="8162" y="1097083"/>
                </a:lnTo>
                <a:lnTo>
                  <a:pt x="6575" y="1092773"/>
                </a:lnTo>
                <a:lnTo>
                  <a:pt x="5214" y="1088462"/>
                </a:lnTo>
                <a:lnTo>
                  <a:pt x="3854" y="1083925"/>
                </a:lnTo>
                <a:lnTo>
                  <a:pt x="2947" y="1079388"/>
                </a:lnTo>
                <a:lnTo>
                  <a:pt x="2040" y="1075077"/>
                </a:lnTo>
                <a:lnTo>
                  <a:pt x="1360" y="1070313"/>
                </a:lnTo>
                <a:lnTo>
                  <a:pt x="907" y="1065776"/>
                </a:lnTo>
                <a:lnTo>
                  <a:pt x="227" y="1061238"/>
                </a:lnTo>
                <a:lnTo>
                  <a:pt x="0" y="1056701"/>
                </a:lnTo>
                <a:lnTo>
                  <a:pt x="0" y="1051937"/>
                </a:lnTo>
                <a:lnTo>
                  <a:pt x="0" y="782877"/>
                </a:lnTo>
                <a:lnTo>
                  <a:pt x="0" y="778340"/>
                </a:lnTo>
                <a:lnTo>
                  <a:pt x="227" y="773802"/>
                </a:lnTo>
                <a:lnTo>
                  <a:pt x="907" y="769038"/>
                </a:lnTo>
                <a:lnTo>
                  <a:pt x="1360" y="764501"/>
                </a:lnTo>
                <a:lnTo>
                  <a:pt x="2040" y="759737"/>
                </a:lnTo>
                <a:lnTo>
                  <a:pt x="3174" y="755426"/>
                </a:lnTo>
                <a:lnTo>
                  <a:pt x="4081" y="750662"/>
                </a:lnTo>
                <a:lnTo>
                  <a:pt x="5441" y="746125"/>
                </a:lnTo>
                <a:close/>
                <a:moveTo>
                  <a:pt x="495361" y="629250"/>
                </a:moveTo>
                <a:lnTo>
                  <a:pt x="495361" y="893516"/>
                </a:lnTo>
                <a:lnTo>
                  <a:pt x="528008" y="900321"/>
                </a:lnTo>
                <a:lnTo>
                  <a:pt x="561787" y="906673"/>
                </a:lnTo>
                <a:lnTo>
                  <a:pt x="596474" y="912570"/>
                </a:lnTo>
                <a:lnTo>
                  <a:pt x="631614" y="918015"/>
                </a:lnTo>
                <a:lnTo>
                  <a:pt x="631614" y="653975"/>
                </a:lnTo>
                <a:lnTo>
                  <a:pt x="596474" y="648531"/>
                </a:lnTo>
                <a:lnTo>
                  <a:pt x="561787" y="642633"/>
                </a:lnTo>
                <a:lnTo>
                  <a:pt x="528008" y="636055"/>
                </a:lnTo>
                <a:lnTo>
                  <a:pt x="495361" y="629250"/>
                </a:lnTo>
                <a:close/>
                <a:moveTo>
                  <a:pt x="295403" y="572313"/>
                </a:moveTo>
                <a:lnTo>
                  <a:pt x="295403" y="836580"/>
                </a:lnTo>
                <a:lnTo>
                  <a:pt x="311273" y="842251"/>
                </a:lnTo>
                <a:lnTo>
                  <a:pt x="327596" y="847922"/>
                </a:lnTo>
                <a:lnTo>
                  <a:pt x="343919" y="853366"/>
                </a:lnTo>
                <a:lnTo>
                  <a:pt x="360696" y="858583"/>
                </a:lnTo>
                <a:lnTo>
                  <a:pt x="378152" y="863574"/>
                </a:lnTo>
                <a:lnTo>
                  <a:pt x="395609" y="868791"/>
                </a:lnTo>
                <a:lnTo>
                  <a:pt x="413292" y="873328"/>
                </a:lnTo>
                <a:lnTo>
                  <a:pt x="431429" y="878318"/>
                </a:lnTo>
                <a:lnTo>
                  <a:pt x="431429" y="614278"/>
                </a:lnTo>
                <a:lnTo>
                  <a:pt x="413292" y="609288"/>
                </a:lnTo>
                <a:lnTo>
                  <a:pt x="395609" y="604751"/>
                </a:lnTo>
                <a:lnTo>
                  <a:pt x="378152" y="599534"/>
                </a:lnTo>
                <a:lnTo>
                  <a:pt x="360696" y="594317"/>
                </a:lnTo>
                <a:lnTo>
                  <a:pt x="343919" y="589099"/>
                </a:lnTo>
                <a:lnTo>
                  <a:pt x="327596" y="583882"/>
                </a:lnTo>
                <a:lnTo>
                  <a:pt x="311273" y="577984"/>
                </a:lnTo>
                <a:lnTo>
                  <a:pt x="295403" y="572313"/>
                </a:lnTo>
                <a:close/>
                <a:moveTo>
                  <a:pt x="1857435" y="522182"/>
                </a:moveTo>
                <a:lnTo>
                  <a:pt x="1842246" y="529894"/>
                </a:lnTo>
                <a:lnTo>
                  <a:pt x="1826603" y="537380"/>
                </a:lnTo>
                <a:lnTo>
                  <a:pt x="1810280" y="544866"/>
                </a:lnTo>
                <a:lnTo>
                  <a:pt x="1793503" y="552351"/>
                </a:lnTo>
                <a:lnTo>
                  <a:pt x="1776273" y="559157"/>
                </a:lnTo>
                <a:lnTo>
                  <a:pt x="1758590" y="566188"/>
                </a:lnTo>
                <a:lnTo>
                  <a:pt x="1740226" y="573221"/>
                </a:lnTo>
                <a:lnTo>
                  <a:pt x="1721409" y="579572"/>
                </a:lnTo>
                <a:lnTo>
                  <a:pt x="1721409" y="843839"/>
                </a:lnTo>
                <a:lnTo>
                  <a:pt x="1740226" y="837260"/>
                </a:lnTo>
                <a:lnTo>
                  <a:pt x="1758590" y="830455"/>
                </a:lnTo>
                <a:lnTo>
                  <a:pt x="1776273" y="823423"/>
                </a:lnTo>
                <a:lnTo>
                  <a:pt x="1793503" y="816391"/>
                </a:lnTo>
                <a:lnTo>
                  <a:pt x="1810280" y="808906"/>
                </a:lnTo>
                <a:lnTo>
                  <a:pt x="1826603" y="801420"/>
                </a:lnTo>
                <a:lnTo>
                  <a:pt x="1842246" y="793934"/>
                </a:lnTo>
                <a:lnTo>
                  <a:pt x="1857435" y="786222"/>
                </a:lnTo>
                <a:lnTo>
                  <a:pt x="1857435" y="522182"/>
                </a:lnTo>
                <a:close/>
                <a:moveTo>
                  <a:pt x="95445" y="468875"/>
                </a:moveTo>
                <a:lnTo>
                  <a:pt x="95445" y="733142"/>
                </a:lnTo>
                <a:lnTo>
                  <a:pt x="102473" y="738359"/>
                </a:lnTo>
                <a:lnTo>
                  <a:pt x="109501" y="743349"/>
                </a:lnTo>
                <a:lnTo>
                  <a:pt x="116756" y="748567"/>
                </a:lnTo>
                <a:lnTo>
                  <a:pt x="124237" y="753784"/>
                </a:lnTo>
                <a:lnTo>
                  <a:pt x="132172" y="759001"/>
                </a:lnTo>
                <a:lnTo>
                  <a:pt x="140107" y="763765"/>
                </a:lnTo>
                <a:lnTo>
                  <a:pt x="156883" y="773519"/>
                </a:lnTo>
                <a:lnTo>
                  <a:pt x="174340" y="783500"/>
                </a:lnTo>
                <a:lnTo>
                  <a:pt x="192704" y="793027"/>
                </a:lnTo>
                <a:lnTo>
                  <a:pt x="211747" y="801874"/>
                </a:lnTo>
                <a:lnTo>
                  <a:pt x="231698" y="810947"/>
                </a:lnTo>
                <a:lnTo>
                  <a:pt x="231698" y="546907"/>
                </a:lnTo>
                <a:lnTo>
                  <a:pt x="211747" y="537834"/>
                </a:lnTo>
                <a:lnTo>
                  <a:pt x="192704" y="528533"/>
                </a:lnTo>
                <a:lnTo>
                  <a:pt x="174340" y="519233"/>
                </a:lnTo>
                <a:lnTo>
                  <a:pt x="156883" y="509479"/>
                </a:lnTo>
                <a:lnTo>
                  <a:pt x="140107" y="499725"/>
                </a:lnTo>
                <a:lnTo>
                  <a:pt x="132172" y="494734"/>
                </a:lnTo>
                <a:lnTo>
                  <a:pt x="124237" y="489517"/>
                </a:lnTo>
                <a:lnTo>
                  <a:pt x="116756" y="484527"/>
                </a:lnTo>
                <a:lnTo>
                  <a:pt x="109501" y="479309"/>
                </a:lnTo>
                <a:lnTo>
                  <a:pt x="102473" y="474092"/>
                </a:lnTo>
                <a:lnTo>
                  <a:pt x="95445" y="468875"/>
                </a:lnTo>
                <a:close/>
                <a:moveTo>
                  <a:pt x="951139" y="128588"/>
                </a:moveTo>
                <a:lnTo>
                  <a:pt x="1081087" y="128588"/>
                </a:lnTo>
                <a:lnTo>
                  <a:pt x="1081087" y="158962"/>
                </a:lnTo>
                <a:lnTo>
                  <a:pt x="1097189" y="159869"/>
                </a:lnTo>
                <a:lnTo>
                  <a:pt x="1112837" y="160549"/>
                </a:lnTo>
                <a:lnTo>
                  <a:pt x="1127805" y="161682"/>
                </a:lnTo>
                <a:lnTo>
                  <a:pt x="1142319" y="162816"/>
                </a:lnTo>
                <a:lnTo>
                  <a:pt x="1156380" y="164176"/>
                </a:lnTo>
                <a:lnTo>
                  <a:pt x="1169761" y="165762"/>
                </a:lnTo>
                <a:lnTo>
                  <a:pt x="1182687" y="167576"/>
                </a:lnTo>
                <a:lnTo>
                  <a:pt x="1195387" y="169162"/>
                </a:lnTo>
                <a:lnTo>
                  <a:pt x="1207180" y="171202"/>
                </a:lnTo>
                <a:lnTo>
                  <a:pt x="1218520" y="173242"/>
                </a:lnTo>
                <a:lnTo>
                  <a:pt x="1229632" y="175283"/>
                </a:lnTo>
                <a:lnTo>
                  <a:pt x="1240064" y="177776"/>
                </a:lnTo>
                <a:lnTo>
                  <a:pt x="1250043" y="180269"/>
                </a:lnTo>
                <a:lnTo>
                  <a:pt x="1259341" y="182763"/>
                </a:lnTo>
                <a:lnTo>
                  <a:pt x="1268412" y="185709"/>
                </a:lnTo>
                <a:lnTo>
                  <a:pt x="1276577" y="188430"/>
                </a:lnTo>
                <a:lnTo>
                  <a:pt x="1284287" y="191603"/>
                </a:lnTo>
                <a:lnTo>
                  <a:pt x="1291771" y="194776"/>
                </a:lnTo>
                <a:lnTo>
                  <a:pt x="1298802" y="198176"/>
                </a:lnTo>
                <a:lnTo>
                  <a:pt x="1304925" y="201803"/>
                </a:lnTo>
                <a:lnTo>
                  <a:pt x="1310821" y="205430"/>
                </a:lnTo>
                <a:lnTo>
                  <a:pt x="1316037" y="209057"/>
                </a:lnTo>
                <a:lnTo>
                  <a:pt x="1321027" y="213137"/>
                </a:lnTo>
                <a:lnTo>
                  <a:pt x="1325336" y="216990"/>
                </a:lnTo>
                <a:lnTo>
                  <a:pt x="1329191" y="221524"/>
                </a:lnTo>
                <a:lnTo>
                  <a:pt x="1332366" y="225830"/>
                </a:lnTo>
                <a:lnTo>
                  <a:pt x="1335087" y="230137"/>
                </a:lnTo>
                <a:lnTo>
                  <a:pt x="1337355" y="234897"/>
                </a:lnTo>
                <a:lnTo>
                  <a:pt x="1339170" y="239657"/>
                </a:lnTo>
                <a:lnTo>
                  <a:pt x="1340530" y="244644"/>
                </a:lnTo>
                <a:lnTo>
                  <a:pt x="1341437" y="249631"/>
                </a:lnTo>
                <a:lnTo>
                  <a:pt x="1341664" y="254845"/>
                </a:lnTo>
                <a:lnTo>
                  <a:pt x="1341437" y="258245"/>
                </a:lnTo>
                <a:lnTo>
                  <a:pt x="1340757" y="262098"/>
                </a:lnTo>
                <a:lnTo>
                  <a:pt x="1340077" y="267085"/>
                </a:lnTo>
                <a:lnTo>
                  <a:pt x="1338716" y="272752"/>
                </a:lnTo>
                <a:lnTo>
                  <a:pt x="1056594" y="272752"/>
                </a:lnTo>
                <a:lnTo>
                  <a:pt x="1056594" y="257111"/>
                </a:lnTo>
                <a:lnTo>
                  <a:pt x="1056594" y="250764"/>
                </a:lnTo>
                <a:lnTo>
                  <a:pt x="1056141" y="245324"/>
                </a:lnTo>
                <a:lnTo>
                  <a:pt x="1055234" y="240564"/>
                </a:lnTo>
                <a:lnTo>
                  <a:pt x="1054327" y="236031"/>
                </a:lnTo>
                <a:lnTo>
                  <a:pt x="1052739" y="232177"/>
                </a:lnTo>
                <a:lnTo>
                  <a:pt x="1051152" y="229004"/>
                </a:lnTo>
                <a:lnTo>
                  <a:pt x="1049111" y="226057"/>
                </a:lnTo>
                <a:lnTo>
                  <a:pt x="1046843" y="224017"/>
                </a:lnTo>
                <a:lnTo>
                  <a:pt x="1044121" y="221977"/>
                </a:lnTo>
                <a:lnTo>
                  <a:pt x="1040493" y="220390"/>
                </a:lnTo>
                <a:lnTo>
                  <a:pt x="1036410" y="219030"/>
                </a:lnTo>
                <a:lnTo>
                  <a:pt x="1031648" y="218124"/>
                </a:lnTo>
                <a:lnTo>
                  <a:pt x="1025978" y="217217"/>
                </a:lnTo>
                <a:lnTo>
                  <a:pt x="1019628" y="216537"/>
                </a:lnTo>
                <a:lnTo>
                  <a:pt x="1012825" y="216310"/>
                </a:lnTo>
                <a:lnTo>
                  <a:pt x="1005114" y="216084"/>
                </a:lnTo>
                <a:lnTo>
                  <a:pt x="998764" y="216310"/>
                </a:lnTo>
                <a:lnTo>
                  <a:pt x="992868" y="216537"/>
                </a:lnTo>
                <a:lnTo>
                  <a:pt x="987425" y="216990"/>
                </a:lnTo>
                <a:lnTo>
                  <a:pt x="982209" y="217897"/>
                </a:lnTo>
                <a:lnTo>
                  <a:pt x="977673" y="218577"/>
                </a:lnTo>
                <a:lnTo>
                  <a:pt x="973591" y="219937"/>
                </a:lnTo>
                <a:lnTo>
                  <a:pt x="969735" y="221070"/>
                </a:lnTo>
                <a:lnTo>
                  <a:pt x="966334" y="222657"/>
                </a:lnTo>
                <a:lnTo>
                  <a:pt x="963159" y="224470"/>
                </a:lnTo>
                <a:lnTo>
                  <a:pt x="960664" y="226510"/>
                </a:lnTo>
                <a:lnTo>
                  <a:pt x="958396" y="229004"/>
                </a:lnTo>
                <a:lnTo>
                  <a:pt x="956582" y="231271"/>
                </a:lnTo>
                <a:lnTo>
                  <a:pt x="955221" y="233764"/>
                </a:lnTo>
                <a:lnTo>
                  <a:pt x="954087" y="236711"/>
                </a:lnTo>
                <a:lnTo>
                  <a:pt x="953407" y="239657"/>
                </a:lnTo>
                <a:lnTo>
                  <a:pt x="953407" y="243058"/>
                </a:lnTo>
                <a:lnTo>
                  <a:pt x="953407" y="245551"/>
                </a:lnTo>
                <a:lnTo>
                  <a:pt x="953634" y="248498"/>
                </a:lnTo>
                <a:lnTo>
                  <a:pt x="954087" y="250991"/>
                </a:lnTo>
                <a:lnTo>
                  <a:pt x="954994" y="253484"/>
                </a:lnTo>
                <a:lnTo>
                  <a:pt x="955901" y="255751"/>
                </a:lnTo>
                <a:lnTo>
                  <a:pt x="957035" y="258018"/>
                </a:lnTo>
                <a:lnTo>
                  <a:pt x="958396" y="260058"/>
                </a:lnTo>
                <a:lnTo>
                  <a:pt x="959757" y="262098"/>
                </a:lnTo>
                <a:lnTo>
                  <a:pt x="961571" y="263911"/>
                </a:lnTo>
                <a:lnTo>
                  <a:pt x="963839" y="265725"/>
                </a:lnTo>
                <a:lnTo>
                  <a:pt x="965880" y="267538"/>
                </a:lnTo>
                <a:lnTo>
                  <a:pt x="968148" y="269125"/>
                </a:lnTo>
                <a:lnTo>
                  <a:pt x="970643" y="270712"/>
                </a:lnTo>
                <a:lnTo>
                  <a:pt x="973591" y="271845"/>
                </a:lnTo>
                <a:lnTo>
                  <a:pt x="976539" y="273205"/>
                </a:lnTo>
                <a:lnTo>
                  <a:pt x="979714" y="274565"/>
                </a:lnTo>
                <a:lnTo>
                  <a:pt x="987878" y="276832"/>
                </a:lnTo>
                <a:lnTo>
                  <a:pt x="998991" y="280005"/>
                </a:lnTo>
                <a:lnTo>
                  <a:pt x="1013278" y="283632"/>
                </a:lnTo>
                <a:lnTo>
                  <a:pt x="1030741" y="287712"/>
                </a:lnTo>
                <a:lnTo>
                  <a:pt x="1051378" y="292245"/>
                </a:lnTo>
                <a:lnTo>
                  <a:pt x="1075191" y="297459"/>
                </a:lnTo>
                <a:lnTo>
                  <a:pt x="1132114" y="309246"/>
                </a:lnTo>
                <a:lnTo>
                  <a:pt x="1181327" y="319673"/>
                </a:lnTo>
                <a:lnTo>
                  <a:pt x="1222375" y="328740"/>
                </a:lnTo>
                <a:lnTo>
                  <a:pt x="1239611" y="332820"/>
                </a:lnTo>
                <a:lnTo>
                  <a:pt x="1255032" y="336673"/>
                </a:lnTo>
                <a:lnTo>
                  <a:pt x="1267732" y="340073"/>
                </a:lnTo>
                <a:lnTo>
                  <a:pt x="1278618" y="343020"/>
                </a:lnTo>
                <a:lnTo>
                  <a:pt x="1288143" y="346193"/>
                </a:lnTo>
                <a:lnTo>
                  <a:pt x="1297441" y="349594"/>
                </a:lnTo>
                <a:lnTo>
                  <a:pt x="1306286" y="353220"/>
                </a:lnTo>
                <a:lnTo>
                  <a:pt x="1314677" y="357300"/>
                </a:lnTo>
                <a:lnTo>
                  <a:pt x="1322841" y="361381"/>
                </a:lnTo>
                <a:lnTo>
                  <a:pt x="1330552" y="366141"/>
                </a:lnTo>
                <a:lnTo>
                  <a:pt x="1337809" y="370901"/>
                </a:lnTo>
                <a:lnTo>
                  <a:pt x="1344613" y="376114"/>
                </a:lnTo>
                <a:lnTo>
                  <a:pt x="1348014" y="378834"/>
                </a:lnTo>
                <a:lnTo>
                  <a:pt x="1350963" y="381554"/>
                </a:lnTo>
                <a:lnTo>
                  <a:pt x="1353684" y="384501"/>
                </a:lnTo>
                <a:lnTo>
                  <a:pt x="1356632" y="387448"/>
                </a:lnTo>
                <a:lnTo>
                  <a:pt x="1358900" y="390621"/>
                </a:lnTo>
                <a:lnTo>
                  <a:pt x="1360941" y="393568"/>
                </a:lnTo>
                <a:lnTo>
                  <a:pt x="1362982" y="396741"/>
                </a:lnTo>
                <a:lnTo>
                  <a:pt x="1364796" y="400141"/>
                </a:lnTo>
                <a:lnTo>
                  <a:pt x="1366384" y="403315"/>
                </a:lnTo>
                <a:lnTo>
                  <a:pt x="1367745" y="406942"/>
                </a:lnTo>
                <a:lnTo>
                  <a:pt x="1368879" y="410342"/>
                </a:lnTo>
                <a:lnTo>
                  <a:pt x="1370013" y="413969"/>
                </a:lnTo>
                <a:lnTo>
                  <a:pt x="1370466" y="417822"/>
                </a:lnTo>
                <a:lnTo>
                  <a:pt x="1370920" y="421449"/>
                </a:lnTo>
                <a:lnTo>
                  <a:pt x="1371600" y="425302"/>
                </a:lnTo>
                <a:lnTo>
                  <a:pt x="1371600" y="429156"/>
                </a:lnTo>
                <a:lnTo>
                  <a:pt x="1371146" y="435729"/>
                </a:lnTo>
                <a:lnTo>
                  <a:pt x="1370466" y="441849"/>
                </a:lnTo>
                <a:lnTo>
                  <a:pt x="1368879" y="447743"/>
                </a:lnTo>
                <a:lnTo>
                  <a:pt x="1366837" y="453409"/>
                </a:lnTo>
                <a:lnTo>
                  <a:pt x="1364570" y="459076"/>
                </a:lnTo>
                <a:lnTo>
                  <a:pt x="1361395" y="464516"/>
                </a:lnTo>
                <a:lnTo>
                  <a:pt x="1357539" y="469730"/>
                </a:lnTo>
                <a:lnTo>
                  <a:pt x="1353457" y="474717"/>
                </a:lnTo>
                <a:lnTo>
                  <a:pt x="1348468" y="479704"/>
                </a:lnTo>
                <a:lnTo>
                  <a:pt x="1343252" y="484690"/>
                </a:lnTo>
                <a:lnTo>
                  <a:pt x="1337129" y="488997"/>
                </a:lnTo>
                <a:lnTo>
                  <a:pt x="1330779" y="493304"/>
                </a:lnTo>
                <a:lnTo>
                  <a:pt x="1323521" y="497837"/>
                </a:lnTo>
                <a:lnTo>
                  <a:pt x="1316037" y="501917"/>
                </a:lnTo>
                <a:lnTo>
                  <a:pt x="1307873" y="505771"/>
                </a:lnTo>
                <a:lnTo>
                  <a:pt x="1299029" y="509398"/>
                </a:lnTo>
                <a:lnTo>
                  <a:pt x="1289503" y="513024"/>
                </a:lnTo>
                <a:lnTo>
                  <a:pt x="1279752" y="516198"/>
                </a:lnTo>
                <a:lnTo>
                  <a:pt x="1269093" y="519371"/>
                </a:lnTo>
                <a:lnTo>
                  <a:pt x="1257980" y="522545"/>
                </a:lnTo>
                <a:lnTo>
                  <a:pt x="1246414" y="525265"/>
                </a:lnTo>
                <a:lnTo>
                  <a:pt x="1234395" y="527985"/>
                </a:lnTo>
                <a:lnTo>
                  <a:pt x="1221468" y="530478"/>
                </a:lnTo>
                <a:lnTo>
                  <a:pt x="1208314" y="532745"/>
                </a:lnTo>
                <a:lnTo>
                  <a:pt x="1194253" y="535012"/>
                </a:lnTo>
                <a:lnTo>
                  <a:pt x="1179966" y="536825"/>
                </a:lnTo>
                <a:lnTo>
                  <a:pt x="1164545" y="538638"/>
                </a:lnTo>
                <a:lnTo>
                  <a:pt x="1149123" y="540452"/>
                </a:lnTo>
                <a:lnTo>
                  <a:pt x="1133021" y="541812"/>
                </a:lnTo>
                <a:lnTo>
                  <a:pt x="1116239" y="543172"/>
                </a:lnTo>
                <a:lnTo>
                  <a:pt x="1098777" y="544305"/>
                </a:lnTo>
                <a:lnTo>
                  <a:pt x="1081087" y="545212"/>
                </a:lnTo>
                <a:lnTo>
                  <a:pt x="1081087" y="581026"/>
                </a:lnTo>
                <a:lnTo>
                  <a:pt x="951139" y="581026"/>
                </a:lnTo>
                <a:lnTo>
                  <a:pt x="951139" y="544078"/>
                </a:lnTo>
                <a:lnTo>
                  <a:pt x="937078" y="543625"/>
                </a:lnTo>
                <a:lnTo>
                  <a:pt x="923471" y="542945"/>
                </a:lnTo>
                <a:lnTo>
                  <a:pt x="909864" y="541812"/>
                </a:lnTo>
                <a:lnTo>
                  <a:pt x="896484" y="540678"/>
                </a:lnTo>
                <a:lnTo>
                  <a:pt x="883330" y="539545"/>
                </a:lnTo>
                <a:lnTo>
                  <a:pt x="870403" y="538185"/>
                </a:lnTo>
                <a:lnTo>
                  <a:pt x="857703" y="536598"/>
                </a:lnTo>
                <a:lnTo>
                  <a:pt x="845457" y="534785"/>
                </a:lnTo>
                <a:lnTo>
                  <a:pt x="832984" y="532745"/>
                </a:lnTo>
                <a:lnTo>
                  <a:pt x="821191" y="530705"/>
                </a:lnTo>
                <a:lnTo>
                  <a:pt x="809171" y="528665"/>
                </a:lnTo>
                <a:lnTo>
                  <a:pt x="797605" y="526171"/>
                </a:lnTo>
                <a:lnTo>
                  <a:pt x="786266" y="523451"/>
                </a:lnTo>
                <a:lnTo>
                  <a:pt x="775153" y="520731"/>
                </a:lnTo>
                <a:lnTo>
                  <a:pt x="764267" y="517784"/>
                </a:lnTo>
                <a:lnTo>
                  <a:pt x="753608" y="514838"/>
                </a:lnTo>
                <a:lnTo>
                  <a:pt x="743403" y="511438"/>
                </a:lnTo>
                <a:lnTo>
                  <a:pt x="733878" y="507811"/>
                </a:lnTo>
                <a:lnTo>
                  <a:pt x="724807" y="503731"/>
                </a:lnTo>
                <a:lnTo>
                  <a:pt x="716642" y="499651"/>
                </a:lnTo>
                <a:lnTo>
                  <a:pt x="709158" y="494891"/>
                </a:lnTo>
                <a:lnTo>
                  <a:pt x="705530" y="492624"/>
                </a:lnTo>
                <a:lnTo>
                  <a:pt x="702128" y="489904"/>
                </a:lnTo>
                <a:lnTo>
                  <a:pt x="698953" y="487637"/>
                </a:lnTo>
                <a:lnTo>
                  <a:pt x="696005" y="484917"/>
                </a:lnTo>
                <a:lnTo>
                  <a:pt x="692830" y="482197"/>
                </a:lnTo>
                <a:lnTo>
                  <a:pt x="690335" y="479477"/>
                </a:lnTo>
                <a:lnTo>
                  <a:pt x="687841" y="476530"/>
                </a:lnTo>
                <a:lnTo>
                  <a:pt x="685346" y="473810"/>
                </a:lnTo>
                <a:lnTo>
                  <a:pt x="683078" y="470637"/>
                </a:lnTo>
                <a:lnTo>
                  <a:pt x="681037" y="467916"/>
                </a:lnTo>
                <a:lnTo>
                  <a:pt x="679223" y="464743"/>
                </a:lnTo>
                <a:lnTo>
                  <a:pt x="677408" y="461343"/>
                </a:lnTo>
                <a:lnTo>
                  <a:pt x="675821" y="457943"/>
                </a:lnTo>
                <a:lnTo>
                  <a:pt x="674233" y="454770"/>
                </a:lnTo>
                <a:lnTo>
                  <a:pt x="673326" y="451369"/>
                </a:lnTo>
                <a:lnTo>
                  <a:pt x="671966" y="447743"/>
                </a:lnTo>
                <a:lnTo>
                  <a:pt x="671285" y="444343"/>
                </a:lnTo>
                <a:lnTo>
                  <a:pt x="670378" y="440489"/>
                </a:lnTo>
                <a:lnTo>
                  <a:pt x="669925" y="436862"/>
                </a:lnTo>
                <a:lnTo>
                  <a:pt x="669471" y="433009"/>
                </a:lnTo>
                <a:lnTo>
                  <a:pt x="669244" y="429156"/>
                </a:lnTo>
                <a:lnTo>
                  <a:pt x="669244" y="425302"/>
                </a:lnTo>
                <a:lnTo>
                  <a:pt x="669244" y="406715"/>
                </a:lnTo>
                <a:lnTo>
                  <a:pt x="951139" y="406715"/>
                </a:lnTo>
                <a:lnTo>
                  <a:pt x="951139" y="430062"/>
                </a:lnTo>
                <a:lnTo>
                  <a:pt x="951366" y="439129"/>
                </a:lnTo>
                <a:lnTo>
                  <a:pt x="951819" y="447516"/>
                </a:lnTo>
                <a:lnTo>
                  <a:pt x="952273" y="454770"/>
                </a:lnTo>
                <a:lnTo>
                  <a:pt x="953407" y="461116"/>
                </a:lnTo>
                <a:lnTo>
                  <a:pt x="954768" y="466783"/>
                </a:lnTo>
                <a:lnTo>
                  <a:pt x="956355" y="471543"/>
                </a:lnTo>
                <a:lnTo>
                  <a:pt x="957035" y="473357"/>
                </a:lnTo>
                <a:lnTo>
                  <a:pt x="957716" y="475170"/>
                </a:lnTo>
                <a:lnTo>
                  <a:pt x="958850" y="476530"/>
                </a:lnTo>
                <a:lnTo>
                  <a:pt x="959757" y="477890"/>
                </a:lnTo>
                <a:lnTo>
                  <a:pt x="961118" y="479024"/>
                </a:lnTo>
                <a:lnTo>
                  <a:pt x="962478" y="479930"/>
                </a:lnTo>
                <a:lnTo>
                  <a:pt x="964066" y="481064"/>
                </a:lnTo>
                <a:lnTo>
                  <a:pt x="965880" y="481970"/>
                </a:lnTo>
                <a:lnTo>
                  <a:pt x="969962" y="483557"/>
                </a:lnTo>
                <a:lnTo>
                  <a:pt x="974725" y="484917"/>
                </a:lnTo>
                <a:lnTo>
                  <a:pt x="980394" y="485824"/>
                </a:lnTo>
                <a:lnTo>
                  <a:pt x="986971" y="486730"/>
                </a:lnTo>
                <a:lnTo>
                  <a:pt x="994228" y="486957"/>
                </a:lnTo>
                <a:lnTo>
                  <a:pt x="1002166" y="487184"/>
                </a:lnTo>
                <a:lnTo>
                  <a:pt x="1009196" y="487184"/>
                </a:lnTo>
                <a:lnTo>
                  <a:pt x="1015546" y="486730"/>
                </a:lnTo>
                <a:lnTo>
                  <a:pt x="1021443" y="486050"/>
                </a:lnTo>
                <a:lnTo>
                  <a:pt x="1027112" y="485597"/>
                </a:lnTo>
                <a:lnTo>
                  <a:pt x="1032328" y="484690"/>
                </a:lnTo>
                <a:lnTo>
                  <a:pt x="1037091" y="483557"/>
                </a:lnTo>
                <a:lnTo>
                  <a:pt x="1041173" y="482197"/>
                </a:lnTo>
                <a:lnTo>
                  <a:pt x="1044802" y="480837"/>
                </a:lnTo>
                <a:lnTo>
                  <a:pt x="1047977" y="479024"/>
                </a:lnTo>
                <a:lnTo>
                  <a:pt x="1050925" y="477210"/>
                </a:lnTo>
                <a:lnTo>
                  <a:pt x="1053193" y="475170"/>
                </a:lnTo>
                <a:lnTo>
                  <a:pt x="1055234" y="472677"/>
                </a:lnTo>
                <a:lnTo>
                  <a:pt x="1056821" y="470183"/>
                </a:lnTo>
                <a:lnTo>
                  <a:pt x="1057955" y="467237"/>
                </a:lnTo>
                <a:lnTo>
                  <a:pt x="1058635" y="464516"/>
                </a:lnTo>
                <a:lnTo>
                  <a:pt x="1058635" y="461343"/>
                </a:lnTo>
                <a:lnTo>
                  <a:pt x="1058635" y="453636"/>
                </a:lnTo>
                <a:lnTo>
                  <a:pt x="1057955" y="446383"/>
                </a:lnTo>
                <a:lnTo>
                  <a:pt x="1056821" y="440036"/>
                </a:lnTo>
                <a:lnTo>
                  <a:pt x="1055461" y="433916"/>
                </a:lnTo>
                <a:lnTo>
                  <a:pt x="1053419" y="428475"/>
                </a:lnTo>
                <a:lnTo>
                  <a:pt x="1052512" y="425756"/>
                </a:lnTo>
                <a:lnTo>
                  <a:pt x="1051152" y="423489"/>
                </a:lnTo>
                <a:lnTo>
                  <a:pt x="1049791" y="421222"/>
                </a:lnTo>
                <a:lnTo>
                  <a:pt x="1048657" y="419182"/>
                </a:lnTo>
                <a:lnTo>
                  <a:pt x="1047069" y="417369"/>
                </a:lnTo>
                <a:lnTo>
                  <a:pt x="1045482" y="415555"/>
                </a:lnTo>
                <a:lnTo>
                  <a:pt x="1043668" y="413742"/>
                </a:lnTo>
                <a:lnTo>
                  <a:pt x="1041173" y="411928"/>
                </a:lnTo>
                <a:lnTo>
                  <a:pt x="1038225" y="410342"/>
                </a:lnTo>
                <a:lnTo>
                  <a:pt x="1034823" y="408528"/>
                </a:lnTo>
                <a:lnTo>
                  <a:pt x="1030741" y="406715"/>
                </a:lnTo>
                <a:lnTo>
                  <a:pt x="1026432" y="404675"/>
                </a:lnTo>
                <a:lnTo>
                  <a:pt x="1016000" y="401048"/>
                </a:lnTo>
                <a:lnTo>
                  <a:pt x="1003753" y="397195"/>
                </a:lnTo>
                <a:lnTo>
                  <a:pt x="989466" y="393341"/>
                </a:lnTo>
                <a:lnTo>
                  <a:pt x="972910" y="389488"/>
                </a:lnTo>
                <a:lnTo>
                  <a:pt x="954768" y="385408"/>
                </a:lnTo>
                <a:lnTo>
                  <a:pt x="895350" y="372714"/>
                </a:lnTo>
                <a:lnTo>
                  <a:pt x="846137" y="361607"/>
                </a:lnTo>
                <a:lnTo>
                  <a:pt x="807357" y="352314"/>
                </a:lnTo>
                <a:lnTo>
                  <a:pt x="791935" y="348460"/>
                </a:lnTo>
                <a:lnTo>
                  <a:pt x="779009" y="345060"/>
                </a:lnTo>
                <a:lnTo>
                  <a:pt x="767669" y="341887"/>
                </a:lnTo>
                <a:lnTo>
                  <a:pt x="756557" y="338260"/>
                </a:lnTo>
                <a:lnTo>
                  <a:pt x="746125" y="334180"/>
                </a:lnTo>
                <a:lnTo>
                  <a:pt x="735692" y="329646"/>
                </a:lnTo>
                <a:lnTo>
                  <a:pt x="725941" y="325113"/>
                </a:lnTo>
                <a:lnTo>
                  <a:pt x="716642" y="319900"/>
                </a:lnTo>
                <a:lnTo>
                  <a:pt x="707571" y="314459"/>
                </a:lnTo>
                <a:lnTo>
                  <a:pt x="698953" y="308793"/>
                </a:lnTo>
                <a:lnTo>
                  <a:pt x="694644" y="306072"/>
                </a:lnTo>
                <a:lnTo>
                  <a:pt x="690789" y="302899"/>
                </a:lnTo>
                <a:lnTo>
                  <a:pt x="687160" y="299952"/>
                </a:lnTo>
                <a:lnTo>
                  <a:pt x="684212" y="297006"/>
                </a:lnTo>
                <a:lnTo>
                  <a:pt x="681037" y="293606"/>
                </a:lnTo>
                <a:lnTo>
                  <a:pt x="678316" y="290432"/>
                </a:lnTo>
                <a:lnTo>
                  <a:pt x="675594" y="287485"/>
                </a:lnTo>
                <a:lnTo>
                  <a:pt x="673326" y="284085"/>
                </a:lnTo>
                <a:lnTo>
                  <a:pt x="671512" y="280685"/>
                </a:lnTo>
                <a:lnTo>
                  <a:pt x="669698" y="277285"/>
                </a:lnTo>
                <a:lnTo>
                  <a:pt x="668110" y="274112"/>
                </a:lnTo>
                <a:lnTo>
                  <a:pt x="667203" y="270485"/>
                </a:lnTo>
                <a:lnTo>
                  <a:pt x="666069" y="266858"/>
                </a:lnTo>
                <a:lnTo>
                  <a:pt x="665616" y="263458"/>
                </a:lnTo>
                <a:lnTo>
                  <a:pt x="665162" y="259605"/>
                </a:lnTo>
                <a:lnTo>
                  <a:pt x="665162" y="255978"/>
                </a:lnTo>
                <a:lnTo>
                  <a:pt x="665389" y="250764"/>
                </a:lnTo>
                <a:lnTo>
                  <a:pt x="666069" y="245551"/>
                </a:lnTo>
                <a:lnTo>
                  <a:pt x="667430" y="240564"/>
                </a:lnTo>
                <a:lnTo>
                  <a:pt x="669471" y="235804"/>
                </a:lnTo>
                <a:lnTo>
                  <a:pt x="671966" y="231044"/>
                </a:lnTo>
                <a:lnTo>
                  <a:pt x="675141" y="226510"/>
                </a:lnTo>
                <a:lnTo>
                  <a:pt x="678769" y="222204"/>
                </a:lnTo>
                <a:lnTo>
                  <a:pt x="682851" y="217897"/>
                </a:lnTo>
                <a:lnTo>
                  <a:pt x="687387" y="213590"/>
                </a:lnTo>
                <a:lnTo>
                  <a:pt x="692830" y="209737"/>
                </a:lnTo>
                <a:lnTo>
                  <a:pt x="698953" y="205883"/>
                </a:lnTo>
                <a:lnTo>
                  <a:pt x="705303" y="202257"/>
                </a:lnTo>
                <a:lnTo>
                  <a:pt x="712333" y="198857"/>
                </a:lnTo>
                <a:lnTo>
                  <a:pt x="719817" y="195456"/>
                </a:lnTo>
                <a:lnTo>
                  <a:pt x="727755" y="192056"/>
                </a:lnTo>
                <a:lnTo>
                  <a:pt x="736600" y="188883"/>
                </a:lnTo>
                <a:lnTo>
                  <a:pt x="745898" y="185936"/>
                </a:lnTo>
                <a:lnTo>
                  <a:pt x="755650" y="183216"/>
                </a:lnTo>
                <a:lnTo>
                  <a:pt x="765855" y="180496"/>
                </a:lnTo>
                <a:lnTo>
                  <a:pt x="776741" y="177776"/>
                </a:lnTo>
                <a:lnTo>
                  <a:pt x="788307" y="175509"/>
                </a:lnTo>
                <a:lnTo>
                  <a:pt x="800100" y="173242"/>
                </a:lnTo>
                <a:lnTo>
                  <a:pt x="812800" y="171202"/>
                </a:lnTo>
                <a:lnTo>
                  <a:pt x="825953" y="169389"/>
                </a:lnTo>
                <a:lnTo>
                  <a:pt x="839560" y="167576"/>
                </a:lnTo>
                <a:lnTo>
                  <a:pt x="853848" y="165762"/>
                </a:lnTo>
                <a:lnTo>
                  <a:pt x="868816" y="164176"/>
                </a:lnTo>
                <a:lnTo>
                  <a:pt x="884010" y="162816"/>
                </a:lnTo>
                <a:lnTo>
                  <a:pt x="900112" y="161682"/>
                </a:lnTo>
                <a:lnTo>
                  <a:pt x="916441" y="160549"/>
                </a:lnTo>
                <a:lnTo>
                  <a:pt x="933450" y="159869"/>
                </a:lnTo>
                <a:lnTo>
                  <a:pt x="951139" y="158962"/>
                </a:lnTo>
                <a:lnTo>
                  <a:pt x="951139" y="128588"/>
                </a:lnTo>
                <a:close/>
                <a:moveTo>
                  <a:pt x="1018381" y="83477"/>
                </a:moveTo>
                <a:lnTo>
                  <a:pt x="993670" y="83703"/>
                </a:lnTo>
                <a:lnTo>
                  <a:pt x="969185" y="83930"/>
                </a:lnTo>
                <a:lnTo>
                  <a:pt x="944701" y="84384"/>
                </a:lnTo>
                <a:lnTo>
                  <a:pt x="920443" y="85064"/>
                </a:lnTo>
                <a:lnTo>
                  <a:pt x="896638" y="85972"/>
                </a:lnTo>
                <a:lnTo>
                  <a:pt x="872607" y="86879"/>
                </a:lnTo>
                <a:lnTo>
                  <a:pt x="848576" y="88467"/>
                </a:lnTo>
                <a:lnTo>
                  <a:pt x="824998" y="89828"/>
                </a:lnTo>
                <a:lnTo>
                  <a:pt x="801420" y="91643"/>
                </a:lnTo>
                <a:lnTo>
                  <a:pt x="778296" y="93457"/>
                </a:lnTo>
                <a:lnTo>
                  <a:pt x="754944" y="95726"/>
                </a:lnTo>
                <a:lnTo>
                  <a:pt x="732047" y="97767"/>
                </a:lnTo>
                <a:lnTo>
                  <a:pt x="709376" y="100489"/>
                </a:lnTo>
                <a:lnTo>
                  <a:pt x="686705" y="103211"/>
                </a:lnTo>
                <a:lnTo>
                  <a:pt x="664487" y="106160"/>
                </a:lnTo>
                <a:lnTo>
                  <a:pt x="642270" y="108882"/>
                </a:lnTo>
                <a:lnTo>
                  <a:pt x="620505" y="112285"/>
                </a:lnTo>
                <a:lnTo>
                  <a:pt x="598741" y="115688"/>
                </a:lnTo>
                <a:lnTo>
                  <a:pt x="577431" y="119317"/>
                </a:lnTo>
                <a:lnTo>
                  <a:pt x="556120" y="123173"/>
                </a:lnTo>
                <a:lnTo>
                  <a:pt x="535262" y="127256"/>
                </a:lnTo>
                <a:lnTo>
                  <a:pt x="514632" y="131339"/>
                </a:lnTo>
                <a:lnTo>
                  <a:pt x="494455" y="135423"/>
                </a:lnTo>
                <a:lnTo>
                  <a:pt x="474504" y="140186"/>
                </a:lnTo>
                <a:lnTo>
                  <a:pt x="454554" y="144723"/>
                </a:lnTo>
                <a:lnTo>
                  <a:pt x="435283" y="149713"/>
                </a:lnTo>
                <a:lnTo>
                  <a:pt x="416240" y="154931"/>
                </a:lnTo>
                <a:lnTo>
                  <a:pt x="397423" y="159921"/>
                </a:lnTo>
                <a:lnTo>
                  <a:pt x="378832" y="165365"/>
                </a:lnTo>
                <a:lnTo>
                  <a:pt x="360696" y="170809"/>
                </a:lnTo>
                <a:lnTo>
                  <a:pt x="343012" y="176707"/>
                </a:lnTo>
                <a:lnTo>
                  <a:pt x="325782" y="182605"/>
                </a:lnTo>
                <a:lnTo>
                  <a:pt x="310139" y="188049"/>
                </a:lnTo>
                <a:lnTo>
                  <a:pt x="295403" y="193493"/>
                </a:lnTo>
                <a:lnTo>
                  <a:pt x="280894" y="199164"/>
                </a:lnTo>
                <a:lnTo>
                  <a:pt x="267291" y="204835"/>
                </a:lnTo>
                <a:lnTo>
                  <a:pt x="253689" y="210506"/>
                </a:lnTo>
                <a:lnTo>
                  <a:pt x="241219" y="216177"/>
                </a:lnTo>
                <a:lnTo>
                  <a:pt x="228750" y="222075"/>
                </a:lnTo>
                <a:lnTo>
                  <a:pt x="217188" y="227746"/>
                </a:lnTo>
                <a:lnTo>
                  <a:pt x="205853" y="233644"/>
                </a:lnTo>
                <a:lnTo>
                  <a:pt x="195197" y="239314"/>
                </a:lnTo>
                <a:lnTo>
                  <a:pt x="184995" y="245439"/>
                </a:lnTo>
                <a:lnTo>
                  <a:pt x="175474" y="251110"/>
                </a:lnTo>
                <a:lnTo>
                  <a:pt x="166178" y="256781"/>
                </a:lnTo>
                <a:lnTo>
                  <a:pt x="157563" y="262679"/>
                </a:lnTo>
                <a:lnTo>
                  <a:pt x="149402" y="268350"/>
                </a:lnTo>
                <a:lnTo>
                  <a:pt x="141694" y="274021"/>
                </a:lnTo>
                <a:lnTo>
                  <a:pt x="134439" y="279692"/>
                </a:lnTo>
                <a:lnTo>
                  <a:pt x="127638" y="285136"/>
                </a:lnTo>
                <a:lnTo>
                  <a:pt x="121517" y="290807"/>
                </a:lnTo>
                <a:lnTo>
                  <a:pt x="115849" y="296251"/>
                </a:lnTo>
                <a:lnTo>
                  <a:pt x="110635" y="301695"/>
                </a:lnTo>
                <a:lnTo>
                  <a:pt x="105874" y="306912"/>
                </a:lnTo>
                <a:lnTo>
                  <a:pt x="101339" y="312130"/>
                </a:lnTo>
                <a:lnTo>
                  <a:pt x="97485" y="317347"/>
                </a:lnTo>
                <a:lnTo>
                  <a:pt x="94085" y="322564"/>
                </a:lnTo>
                <a:lnTo>
                  <a:pt x="91364" y="327328"/>
                </a:lnTo>
                <a:lnTo>
                  <a:pt x="88870" y="332091"/>
                </a:lnTo>
                <a:lnTo>
                  <a:pt x="87057" y="336855"/>
                </a:lnTo>
                <a:lnTo>
                  <a:pt x="85470" y="341392"/>
                </a:lnTo>
                <a:lnTo>
                  <a:pt x="84109" y="345929"/>
                </a:lnTo>
                <a:lnTo>
                  <a:pt x="83656" y="350012"/>
                </a:lnTo>
                <a:lnTo>
                  <a:pt x="83429" y="354548"/>
                </a:lnTo>
                <a:lnTo>
                  <a:pt x="83656" y="358631"/>
                </a:lnTo>
                <a:lnTo>
                  <a:pt x="84109" y="362715"/>
                </a:lnTo>
                <a:lnTo>
                  <a:pt x="85470" y="367251"/>
                </a:lnTo>
                <a:lnTo>
                  <a:pt x="87057" y="371788"/>
                </a:lnTo>
                <a:lnTo>
                  <a:pt x="88870" y="376552"/>
                </a:lnTo>
                <a:lnTo>
                  <a:pt x="91364" y="381315"/>
                </a:lnTo>
                <a:lnTo>
                  <a:pt x="94085" y="386533"/>
                </a:lnTo>
                <a:lnTo>
                  <a:pt x="97485" y="391296"/>
                </a:lnTo>
                <a:lnTo>
                  <a:pt x="101339" y="396513"/>
                </a:lnTo>
                <a:lnTo>
                  <a:pt x="105874" y="401731"/>
                </a:lnTo>
                <a:lnTo>
                  <a:pt x="110635" y="407175"/>
                </a:lnTo>
                <a:lnTo>
                  <a:pt x="115849" y="412392"/>
                </a:lnTo>
                <a:lnTo>
                  <a:pt x="121517" y="417836"/>
                </a:lnTo>
                <a:lnTo>
                  <a:pt x="127638" y="423507"/>
                </a:lnTo>
                <a:lnTo>
                  <a:pt x="134439" y="428951"/>
                </a:lnTo>
                <a:lnTo>
                  <a:pt x="141694" y="434622"/>
                </a:lnTo>
                <a:lnTo>
                  <a:pt x="149402" y="440293"/>
                </a:lnTo>
                <a:lnTo>
                  <a:pt x="157563" y="445964"/>
                </a:lnTo>
                <a:lnTo>
                  <a:pt x="166178" y="451862"/>
                </a:lnTo>
                <a:lnTo>
                  <a:pt x="175474" y="457533"/>
                </a:lnTo>
                <a:lnTo>
                  <a:pt x="184995" y="463658"/>
                </a:lnTo>
                <a:lnTo>
                  <a:pt x="195197" y="469329"/>
                </a:lnTo>
                <a:lnTo>
                  <a:pt x="205853" y="474999"/>
                </a:lnTo>
                <a:lnTo>
                  <a:pt x="217188" y="480897"/>
                </a:lnTo>
                <a:lnTo>
                  <a:pt x="228750" y="486568"/>
                </a:lnTo>
                <a:lnTo>
                  <a:pt x="241219" y="492466"/>
                </a:lnTo>
                <a:lnTo>
                  <a:pt x="253689" y="498137"/>
                </a:lnTo>
                <a:lnTo>
                  <a:pt x="267291" y="503808"/>
                </a:lnTo>
                <a:lnTo>
                  <a:pt x="280894" y="509479"/>
                </a:lnTo>
                <a:lnTo>
                  <a:pt x="295403" y="514923"/>
                </a:lnTo>
                <a:lnTo>
                  <a:pt x="310139" y="520594"/>
                </a:lnTo>
                <a:lnTo>
                  <a:pt x="325782" y="526038"/>
                </a:lnTo>
                <a:lnTo>
                  <a:pt x="343012" y="531936"/>
                </a:lnTo>
                <a:lnTo>
                  <a:pt x="360696" y="537607"/>
                </a:lnTo>
                <a:lnTo>
                  <a:pt x="378832" y="543278"/>
                </a:lnTo>
                <a:lnTo>
                  <a:pt x="397423" y="548722"/>
                </a:lnTo>
                <a:lnTo>
                  <a:pt x="416240" y="553939"/>
                </a:lnTo>
                <a:lnTo>
                  <a:pt x="435283" y="558930"/>
                </a:lnTo>
                <a:lnTo>
                  <a:pt x="454554" y="563920"/>
                </a:lnTo>
                <a:lnTo>
                  <a:pt x="474504" y="568457"/>
                </a:lnTo>
                <a:lnTo>
                  <a:pt x="494455" y="572994"/>
                </a:lnTo>
                <a:lnTo>
                  <a:pt x="514632" y="577304"/>
                </a:lnTo>
                <a:lnTo>
                  <a:pt x="535262" y="581387"/>
                </a:lnTo>
                <a:lnTo>
                  <a:pt x="556120" y="585470"/>
                </a:lnTo>
                <a:lnTo>
                  <a:pt x="577431" y="589553"/>
                </a:lnTo>
                <a:lnTo>
                  <a:pt x="598741" y="592955"/>
                </a:lnTo>
                <a:lnTo>
                  <a:pt x="620505" y="596358"/>
                </a:lnTo>
                <a:lnTo>
                  <a:pt x="642270" y="599534"/>
                </a:lnTo>
                <a:lnTo>
                  <a:pt x="664487" y="602710"/>
                </a:lnTo>
                <a:lnTo>
                  <a:pt x="686705" y="605432"/>
                </a:lnTo>
                <a:lnTo>
                  <a:pt x="709376" y="608381"/>
                </a:lnTo>
                <a:lnTo>
                  <a:pt x="732047" y="610649"/>
                </a:lnTo>
                <a:lnTo>
                  <a:pt x="754944" y="612917"/>
                </a:lnTo>
                <a:lnTo>
                  <a:pt x="778296" y="614959"/>
                </a:lnTo>
                <a:lnTo>
                  <a:pt x="801420" y="617000"/>
                </a:lnTo>
                <a:lnTo>
                  <a:pt x="824998" y="618588"/>
                </a:lnTo>
                <a:lnTo>
                  <a:pt x="848576" y="620176"/>
                </a:lnTo>
                <a:lnTo>
                  <a:pt x="872607" y="621537"/>
                </a:lnTo>
                <a:lnTo>
                  <a:pt x="896638" y="622671"/>
                </a:lnTo>
                <a:lnTo>
                  <a:pt x="920443" y="623579"/>
                </a:lnTo>
                <a:lnTo>
                  <a:pt x="944701" y="624259"/>
                </a:lnTo>
                <a:lnTo>
                  <a:pt x="969185" y="624713"/>
                </a:lnTo>
                <a:lnTo>
                  <a:pt x="993670" y="624940"/>
                </a:lnTo>
                <a:lnTo>
                  <a:pt x="1018381" y="625393"/>
                </a:lnTo>
                <a:lnTo>
                  <a:pt x="1043093" y="624940"/>
                </a:lnTo>
                <a:lnTo>
                  <a:pt x="1067578" y="624713"/>
                </a:lnTo>
                <a:lnTo>
                  <a:pt x="1091835" y="624259"/>
                </a:lnTo>
                <a:lnTo>
                  <a:pt x="1116093" y="623579"/>
                </a:lnTo>
                <a:lnTo>
                  <a:pt x="1140125" y="622671"/>
                </a:lnTo>
                <a:lnTo>
                  <a:pt x="1164156" y="621537"/>
                </a:lnTo>
                <a:lnTo>
                  <a:pt x="1187961" y="620176"/>
                </a:lnTo>
                <a:lnTo>
                  <a:pt x="1211539" y="618588"/>
                </a:lnTo>
                <a:lnTo>
                  <a:pt x="1235116" y="617000"/>
                </a:lnTo>
                <a:lnTo>
                  <a:pt x="1258467" y="614959"/>
                </a:lnTo>
                <a:lnTo>
                  <a:pt x="1281819" y="612917"/>
                </a:lnTo>
                <a:lnTo>
                  <a:pt x="1304716" y="610649"/>
                </a:lnTo>
                <a:lnTo>
                  <a:pt x="1327387" y="608381"/>
                </a:lnTo>
                <a:lnTo>
                  <a:pt x="1349832" y="605432"/>
                </a:lnTo>
                <a:lnTo>
                  <a:pt x="1372276" y="602710"/>
                </a:lnTo>
                <a:lnTo>
                  <a:pt x="1394493" y="599534"/>
                </a:lnTo>
                <a:lnTo>
                  <a:pt x="1416484" y="596358"/>
                </a:lnTo>
                <a:lnTo>
                  <a:pt x="1438022" y="592955"/>
                </a:lnTo>
                <a:lnTo>
                  <a:pt x="1459333" y="589553"/>
                </a:lnTo>
                <a:lnTo>
                  <a:pt x="1480643" y="585470"/>
                </a:lnTo>
                <a:lnTo>
                  <a:pt x="1501501" y="581387"/>
                </a:lnTo>
                <a:lnTo>
                  <a:pt x="1522131" y="577304"/>
                </a:lnTo>
                <a:lnTo>
                  <a:pt x="1542308" y="572994"/>
                </a:lnTo>
                <a:lnTo>
                  <a:pt x="1562259" y="568457"/>
                </a:lnTo>
                <a:lnTo>
                  <a:pt x="1582209" y="563920"/>
                </a:lnTo>
                <a:lnTo>
                  <a:pt x="1601480" y="558930"/>
                </a:lnTo>
                <a:lnTo>
                  <a:pt x="1620523" y="553939"/>
                </a:lnTo>
                <a:lnTo>
                  <a:pt x="1639340" y="548722"/>
                </a:lnTo>
                <a:lnTo>
                  <a:pt x="1657704" y="543278"/>
                </a:lnTo>
                <a:lnTo>
                  <a:pt x="1676067" y="537607"/>
                </a:lnTo>
                <a:lnTo>
                  <a:pt x="1693751" y="531936"/>
                </a:lnTo>
                <a:lnTo>
                  <a:pt x="1710981" y="526038"/>
                </a:lnTo>
                <a:lnTo>
                  <a:pt x="1726624" y="520594"/>
                </a:lnTo>
                <a:lnTo>
                  <a:pt x="1741587" y="514923"/>
                </a:lnTo>
                <a:lnTo>
                  <a:pt x="1755643" y="509479"/>
                </a:lnTo>
                <a:lnTo>
                  <a:pt x="1769699" y="503808"/>
                </a:lnTo>
                <a:lnTo>
                  <a:pt x="1782848" y="498137"/>
                </a:lnTo>
                <a:lnTo>
                  <a:pt x="1795543" y="492466"/>
                </a:lnTo>
                <a:lnTo>
                  <a:pt x="1807786" y="486568"/>
                </a:lnTo>
                <a:lnTo>
                  <a:pt x="1819575" y="480897"/>
                </a:lnTo>
                <a:lnTo>
                  <a:pt x="1830684" y="474999"/>
                </a:lnTo>
                <a:lnTo>
                  <a:pt x="1841566" y="469329"/>
                </a:lnTo>
                <a:lnTo>
                  <a:pt x="1851541" y="463658"/>
                </a:lnTo>
                <a:lnTo>
                  <a:pt x="1861289" y="457533"/>
                </a:lnTo>
                <a:lnTo>
                  <a:pt x="1870358" y="451862"/>
                </a:lnTo>
                <a:lnTo>
                  <a:pt x="1879199" y="445964"/>
                </a:lnTo>
                <a:lnTo>
                  <a:pt x="1887361" y="440293"/>
                </a:lnTo>
                <a:lnTo>
                  <a:pt x="1894843" y="434622"/>
                </a:lnTo>
                <a:lnTo>
                  <a:pt x="1902097" y="428951"/>
                </a:lnTo>
                <a:lnTo>
                  <a:pt x="1908899" y="423507"/>
                </a:lnTo>
                <a:lnTo>
                  <a:pt x="1915020" y="417836"/>
                </a:lnTo>
                <a:lnTo>
                  <a:pt x="1920914" y="412392"/>
                </a:lnTo>
                <a:lnTo>
                  <a:pt x="1926129" y="407175"/>
                </a:lnTo>
                <a:lnTo>
                  <a:pt x="1931116" y="401731"/>
                </a:lnTo>
                <a:lnTo>
                  <a:pt x="1935197" y="396513"/>
                </a:lnTo>
                <a:lnTo>
                  <a:pt x="1939051" y="391296"/>
                </a:lnTo>
                <a:lnTo>
                  <a:pt x="1942678" y="386533"/>
                </a:lnTo>
                <a:lnTo>
                  <a:pt x="1945399" y="381315"/>
                </a:lnTo>
                <a:lnTo>
                  <a:pt x="1947666" y="376552"/>
                </a:lnTo>
                <a:lnTo>
                  <a:pt x="1949933" y="371788"/>
                </a:lnTo>
                <a:lnTo>
                  <a:pt x="1951293" y="367251"/>
                </a:lnTo>
                <a:lnTo>
                  <a:pt x="1952654" y="362715"/>
                </a:lnTo>
                <a:lnTo>
                  <a:pt x="1953107" y="358631"/>
                </a:lnTo>
                <a:lnTo>
                  <a:pt x="1953560" y="354548"/>
                </a:lnTo>
                <a:lnTo>
                  <a:pt x="1953107" y="350012"/>
                </a:lnTo>
                <a:lnTo>
                  <a:pt x="1952654" y="345929"/>
                </a:lnTo>
                <a:lnTo>
                  <a:pt x="1951293" y="341392"/>
                </a:lnTo>
                <a:lnTo>
                  <a:pt x="1949933" y="336855"/>
                </a:lnTo>
                <a:lnTo>
                  <a:pt x="1947666" y="332091"/>
                </a:lnTo>
                <a:lnTo>
                  <a:pt x="1945399" y="327328"/>
                </a:lnTo>
                <a:lnTo>
                  <a:pt x="1942678" y="322564"/>
                </a:lnTo>
                <a:lnTo>
                  <a:pt x="1939051" y="317347"/>
                </a:lnTo>
                <a:lnTo>
                  <a:pt x="1935197" y="312130"/>
                </a:lnTo>
                <a:lnTo>
                  <a:pt x="1931116" y="306912"/>
                </a:lnTo>
                <a:lnTo>
                  <a:pt x="1926129" y="301695"/>
                </a:lnTo>
                <a:lnTo>
                  <a:pt x="1920914" y="296251"/>
                </a:lnTo>
                <a:lnTo>
                  <a:pt x="1915020" y="290807"/>
                </a:lnTo>
                <a:lnTo>
                  <a:pt x="1908899" y="285136"/>
                </a:lnTo>
                <a:lnTo>
                  <a:pt x="1902097" y="279692"/>
                </a:lnTo>
                <a:lnTo>
                  <a:pt x="1894843" y="274021"/>
                </a:lnTo>
                <a:lnTo>
                  <a:pt x="1887361" y="268350"/>
                </a:lnTo>
                <a:lnTo>
                  <a:pt x="1879199" y="262679"/>
                </a:lnTo>
                <a:lnTo>
                  <a:pt x="1870358" y="256781"/>
                </a:lnTo>
                <a:lnTo>
                  <a:pt x="1861289" y="251110"/>
                </a:lnTo>
                <a:lnTo>
                  <a:pt x="1851541" y="245439"/>
                </a:lnTo>
                <a:lnTo>
                  <a:pt x="1841566" y="239314"/>
                </a:lnTo>
                <a:lnTo>
                  <a:pt x="1830684" y="233644"/>
                </a:lnTo>
                <a:lnTo>
                  <a:pt x="1819575" y="227746"/>
                </a:lnTo>
                <a:lnTo>
                  <a:pt x="1807786" y="222075"/>
                </a:lnTo>
                <a:lnTo>
                  <a:pt x="1795543" y="216177"/>
                </a:lnTo>
                <a:lnTo>
                  <a:pt x="1782848" y="210506"/>
                </a:lnTo>
                <a:lnTo>
                  <a:pt x="1769699" y="204835"/>
                </a:lnTo>
                <a:lnTo>
                  <a:pt x="1755643" y="199164"/>
                </a:lnTo>
                <a:lnTo>
                  <a:pt x="1741587" y="193493"/>
                </a:lnTo>
                <a:lnTo>
                  <a:pt x="1726624" y="188049"/>
                </a:lnTo>
                <a:lnTo>
                  <a:pt x="1710981" y="182605"/>
                </a:lnTo>
                <a:lnTo>
                  <a:pt x="1693751" y="176707"/>
                </a:lnTo>
                <a:lnTo>
                  <a:pt x="1676067" y="170809"/>
                </a:lnTo>
                <a:lnTo>
                  <a:pt x="1657704" y="165365"/>
                </a:lnTo>
                <a:lnTo>
                  <a:pt x="1639340" y="159921"/>
                </a:lnTo>
                <a:lnTo>
                  <a:pt x="1620523" y="154931"/>
                </a:lnTo>
                <a:lnTo>
                  <a:pt x="1601480" y="149713"/>
                </a:lnTo>
                <a:lnTo>
                  <a:pt x="1582209" y="144723"/>
                </a:lnTo>
                <a:lnTo>
                  <a:pt x="1562259" y="140186"/>
                </a:lnTo>
                <a:lnTo>
                  <a:pt x="1542308" y="135423"/>
                </a:lnTo>
                <a:lnTo>
                  <a:pt x="1522131" y="131339"/>
                </a:lnTo>
                <a:lnTo>
                  <a:pt x="1501501" y="127256"/>
                </a:lnTo>
                <a:lnTo>
                  <a:pt x="1480643" y="123173"/>
                </a:lnTo>
                <a:lnTo>
                  <a:pt x="1459333" y="119317"/>
                </a:lnTo>
                <a:lnTo>
                  <a:pt x="1438022" y="115688"/>
                </a:lnTo>
                <a:lnTo>
                  <a:pt x="1416484" y="112285"/>
                </a:lnTo>
                <a:lnTo>
                  <a:pt x="1394493" y="108882"/>
                </a:lnTo>
                <a:lnTo>
                  <a:pt x="1372276" y="106160"/>
                </a:lnTo>
                <a:lnTo>
                  <a:pt x="1349832" y="103211"/>
                </a:lnTo>
                <a:lnTo>
                  <a:pt x="1327387" y="100489"/>
                </a:lnTo>
                <a:lnTo>
                  <a:pt x="1304716" y="97767"/>
                </a:lnTo>
                <a:lnTo>
                  <a:pt x="1281819" y="95726"/>
                </a:lnTo>
                <a:lnTo>
                  <a:pt x="1258467" y="93457"/>
                </a:lnTo>
                <a:lnTo>
                  <a:pt x="1235116" y="91643"/>
                </a:lnTo>
                <a:lnTo>
                  <a:pt x="1211539" y="89828"/>
                </a:lnTo>
                <a:lnTo>
                  <a:pt x="1187961" y="88467"/>
                </a:lnTo>
                <a:lnTo>
                  <a:pt x="1164156" y="86879"/>
                </a:lnTo>
                <a:lnTo>
                  <a:pt x="1140125" y="85972"/>
                </a:lnTo>
                <a:lnTo>
                  <a:pt x="1116093" y="85064"/>
                </a:lnTo>
                <a:lnTo>
                  <a:pt x="1091835" y="84384"/>
                </a:lnTo>
                <a:lnTo>
                  <a:pt x="1067578" y="83930"/>
                </a:lnTo>
                <a:lnTo>
                  <a:pt x="1043093" y="83703"/>
                </a:lnTo>
                <a:lnTo>
                  <a:pt x="1018381" y="83477"/>
                </a:lnTo>
                <a:close/>
                <a:moveTo>
                  <a:pt x="1018381" y="0"/>
                </a:moveTo>
                <a:lnTo>
                  <a:pt x="1044680" y="227"/>
                </a:lnTo>
                <a:lnTo>
                  <a:pt x="1070525" y="681"/>
                </a:lnTo>
                <a:lnTo>
                  <a:pt x="1096597" y="1134"/>
                </a:lnTo>
                <a:lnTo>
                  <a:pt x="1122441" y="1815"/>
                </a:lnTo>
                <a:lnTo>
                  <a:pt x="1148060" y="2949"/>
                </a:lnTo>
                <a:lnTo>
                  <a:pt x="1173451" y="4083"/>
                </a:lnTo>
                <a:lnTo>
                  <a:pt x="1198389" y="5671"/>
                </a:lnTo>
                <a:lnTo>
                  <a:pt x="1223554" y="7259"/>
                </a:lnTo>
                <a:lnTo>
                  <a:pt x="1248265" y="9074"/>
                </a:lnTo>
                <a:lnTo>
                  <a:pt x="1272750" y="11342"/>
                </a:lnTo>
                <a:lnTo>
                  <a:pt x="1297235" y="13384"/>
                </a:lnTo>
                <a:lnTo>
                  <a:pt x="1321266" y="16106"/>
                </a:lnTo>
                <a:lnTo>
                  <a:pt x="1344844" y="18601"/>
                </a:lnTo>
                <a:lnTo>
                  <a:pt x="1368422" y="21777"/>
                </a:lnTo>
                <a:lnTo>
                  <a:pt x="1391773" y="24725"/>
                </a:lnTo>
                <a:lnTo>
                  <a:pt x="1414897" y="27901"/>
                </a:lnTo>
                <a:lnTo>
                  <a:pt x="1437568" y="31531"/>
                </a:lnTo>
                <a:lnTo>
                  <a:pt x="1460013" y="35160"/>
                </a:lnTo>
                <a:lnTo>
                  <a:pt x="1481777" y="39016"/>
                </a:lnTo>
                <a:lnTo>
                  <a:pt x="1503768" y="42873"/>
                </a:lnTo>
                <a:lnTo>
                  <a:pt x="1525079" y="46956"/>
                </a:lnTo>
                <a:lnTo>
                  <a:pt x="1546389" y="51492"/>
                </a:lnTo>
                <a:lnTo>
                  <a:pt x="1567247" y="56029"/>
                </a:lnTo>
                <a:lnTo>
                  <a:pt x="1587877" y="60566"/>
                </a:lnTo>
                <a:lnTo>
                  <a:pt x="1608054" y="65556"/>
                </a:lnTo>
                <a:lnTo>
                  <a:pt x="1627778" y="70547"/>
                </a:lnTo>
                <a:lnTo>
                  <a:pt x="1647049" y="75537"/>
                </a:lnTo>
                <a:lnTo>
                  <a:pt x="1666319" y="80981"/>
                </a:lnTo>
                <a:lnTo>
                  <a:pt x="1684682" y="86425"/>
                </a:lnTo>
                <a:lnTo>
                  <a:pt x="1703046" y="92096"/>
                </a:lnTo>
                <a:lnTo>
                  <a:pt x="1720956" y="97994"/>
                </a:lnTo>
                <a:lnTo>
                  <a:pt x="1738413" y="104119"/>
                </a:lnTo>
                <a:lnTo>
                  <a:pt x="1755416" y="110017"/>
                </a:lnTo>
                <a:lnTo>
                  <a:pt x="1772192" y="116141"/>
                </a:lnTo>
                <a:lnTo>
                  <a:pt x="1788515" y="122493"/>
                </a:lnTo>
                <a:lnTo>
                  <a:pt x="1804159" y="129071"/>
                </a:lnTo>
                <a:lnTo>
                  <a:pt x="1819575" y="135649"/>
                </a:lnTo>
                <a:lnTo>
                  <a:pt x="1834311" y="142455"/>
                </a:lnTo>
                <a:lnTo>
                  <a:pt x="1848820" y="149486"/>
                </a:lnTo>
                <a:lnTo>
                  <a:pt x="1862876" y="156292"/>
                </a:lnTo>
                <a:lnTo>
                  <a:pt x="1876252" y="163324"/>
                </a:lnTo>
                <a:lnTo>
                  <a:pt x="1889175" y="170809"/>
                </a:lnTo>
                <a:lnTo>
                  <a:pt x="1901871" y="178068"/>
                </a:lnTo>
                <a:lnTo>
                  <a:pt x="1913659" y="185554"/>
                </a:lnTo>
                <a:lnTo>
                  <a:pt x="1925448" y="193039"/>
                </a:lnTo>
                <a:lnTo>
                  <a:pt x="1936331" y="200752"/>
                </a:lnTo>
                <a:lnTo>
                  <a:pt x="1946759" y="208464"/>
                </a:lnTo>
                <a:lnTo>
                  <a:pt x="1956734" y="216404"/>
                </a:lnTo>
                <a:lnTo>
                  <a:pt x="1966029" y="224570"/>
                </a:lnTo>
                <a:lnTo>
                  <a:pt x="1975098" y="232509"/>
                </a:lnTo>
                <a:lnTo>
                  <a:pt x="1983259" y="240675"/>
                </a:lnTo>
                <a:lnTo>
                  <a:pt x="1991194" y="249069"/>
                </a:lnTo>
                <a:lnTo>
                  <a:pt x="1997996" y="257462"/>
                </a:lnTo>
                <a:lnTo>
                  <a:pt x="2004797" y="265628"/>
                </a:lnTo>
                <a:lnTo>
                  <a:pt x="2010691" y="274248"/>
                </a:lnTo>
                <a:lnTo>
                  <a:pt x="2016132" y="283094"/>
                </a:lnTo>
                <a:lnTo>
                  <a:pt x="2020893" y="291487"/>
                </a:lnTo>
                <a:lnTo>
                  <a:pt x="2025201" y="300334"/>
                </a:lnTo>
                <a:lnTo>
                  <a:pt x="2028375" y="309408"/>
                </a:lnTo>
                <a:lnTo>
                  <a:pt x="2029962" y="313717"/>
                </a:lnTo>
                <a:lnTo>
                  <a:pt x="2031549" y="318027"/>
                </a:lnTo>
                <a:lnTo>
                  <a:pt x="2032909" y="322791"/>
                </a:lnTo>
                <a:lnTo>
                  <a:pt x="2033816" y="327101"/>
                </a:lnTo>
                <a:lnTo>
                  <a:pt x="2034723" y="331411"/>
                </a:lnTo>
                <a:lnTo>
                  <a:pt x="2035403" y="336174"/>
                </a:lnTo>
                <a:lnTo>
                  <a:pt x="2035856" y="340484"/>
                </a:lnTo>
                <a:lnTo>
                  <a:pt x="2036536" y="345248"/>
                </a:lnTo>
                <a:lnTo>
                  <a:pt x="2036763" y="349785"/>
                </a:lnTo>
                <a:lnTo>
                  <a:pt x="2036763" y="354548"/>
                </a:lnTo>
                <a:lnTo>
                  <a:pt x="2036763" y="623579"/>
                </a:lnTo>
                <a:lnTo>
                  <a:pt x="2036763" y="628115"/>
                </a:lnTo>
                <a:lnTo>
                  <a:pt x="2036536" y="632879"/>
                </a:lnTo>
                <a:lnTo>
                  <a:pt x="2035856" y="637189"/>
                </a:lnTo>
                <a:lnTo>
                  <a:pt x="2035403" y="641726"/>
                </a:lnTo>
                <a:lnTo>
                  <a:pt x="2034723" y="646489"/>
                </a:lnTo>
                <a:lnTo>
                  <a:pt x="2033816" y="650799"/>
                </a:lnTo>
                <a:lnTo>
                  <a:pt x="2032909" y="655109"/>
                </a:lnTo>
                <a:lnTo>
                  <a:pt x="2031549" y="659873"/>
                </a:lnTo>
                <a:lnTo>
                  <a:pt x="2029962" y="664183"/>
                </a:lnTo>
                <a:lnTo>
                  <a:pt x="2028375" y="668720"/>
                </a:lnTo>
                <a:lnTo>
                  <a:pt x="2025201" y="677339"/>
                </a:lnTo>
                <a:lnTo>
                  <a:pt x="2020893" y="686186"/>
                </a:lnTo>
                <a:lnTo>
                  <a:pt x="2016132" y="695033"/>
                </a:lnTo>
                <a:lnTo>
                  <a:pt x="2010691" y="703426"/>
                </a:lnTo>
                <a:lnTo>
                  <a:pt x="2004797" y="712272"/>
                </a:lnTo>
                <a:lnTo>
                  <a:pt x="1997996" y="720439"/>
                </a:lnTo>
                <a:lnTo>
                  <a:pt x="1991194" y="729058"/>
                </a:lnTo>
                <a:lnTo>
                  <a:pt x="1983259" y="737225"/>
                </a:lnTo>
                <a:lnTo>
                  <a:pt x="1975098" y="745391"/>
                </a:lnTo>
                <a:lnTo>
                  <a:pt x="1966029" y="753557"/>
                </a:lnTo>
                <a:lnTo>
                  <a:pt x="1956734" y="761496"/>
                </a:lnTo>
                <a:lnTo>
                  <a:pt x="1946759" y="769209"/>
                </a:lnTo>
                <a:lnTo>
                  <a:pt x="1936331" y="777148"/>
                </a:lnTo>
                <a:lnTo>
                  <a:pt x="1925448" y="784861"/>
                </a:lnTo>
                <a:lnTo>
                  <a:pt x="1913659" y="792346"/>
                </a:lnTo>
                <a:lnTo>
                  <a:pt x="1901871" y="799832"/>
                </a:lnTo>
                <a:lnTo>
                  <a:pt x="1889175" y="807091"/>
                </a:lnTo>
                <a:lnTo>
                  <a:pt x="1876252" y="814577"/>
                </a:lnTo>
                <a:lnTo>
                  <a:pt x="1862876" y="821609"/>
                </a:lnTo>
                <a:lnTo>
                  <a:pt x="1848820" y="828640"/>
                </a:lnTo>
                <a:lnTo>
                  <a:pt x="1834311" y="835446"/>
                </a:lnTo>
                <a:lnTo>
                  <a:pt x="1819575" y="842251"/>
                </a:lnTo>
                <a:lnTo>
                  <a:pt x="1804159" y="848829"/>
                </a:lnTo>
                <a:lnTo>
                  <a:pt x="1788515" y="855407"/>
                </a:lnTo>
                <a:lnTo>
                  <a:pt x="1772192" y="861759"/>
                </a:lnTo>
                <a:lnTo>
                  <a:pt x="1755416" y="868110"/>
                </a:lnTo>
                <a:lnTo>
                  <a:pt x="1738413" y="874008"/>
                </a:lnTo>
                <a:lnTo>
                  <a:pt x="1720956" y="879906"/>
                </a:lnTo>
                <a:lnTo>
                  <a:pt x="1703046" y="885804"/>
                </a:lnTo>
                <a:lnTo>
                  <a:pt x="1684682" y="891475"/>
                </a:lnTo>
                <a:lnTo>
                  <a:pt x="1666319" y="896919"/>
                </a:lnTo>
                <a:lnTo>
                  <a:pt x="1647049" y="902363"/>
                </a:lnTo>
                <a:lnTo>
                  <a:pt x="1627778" y="907580"/>
                </a:lnTo>
                <a:lnTo>
                  <a:pt x="1608054" y="912344"/>
                </a:lnTo>
                <a:lnTo>
                  <a:pt x="1587877" y="917334"/>
                </a:lnTo>
                <a:lnTo>
                  <a:pt x="1567247" y="921871"/>
                </a:lnTo>
                <a:lnTo>
                  <a:pt x="1546389" y="926634"/>
                </a:lnTo>
                <a:lnTo>
                  <a:pt x="1525079" y="930944"/>
                </a:lnTo>
                <a:lnTo>
                  <a:pt x="1503768" y="935027"/>
                </a:lnTo>
                <a:lnTo>
                  <a:pt x="1481777" y="938884"/>
                </a:lnTo>
                <a:lnTo>
                  <a:pt x="1460013" y="942740"/>
                </a:lnTo>
                <a:lnTo>
                  <a:pt x="1437568" y="946369"/>
                </a:lnTo>
                <a:lnTo>
                  <a:pt x="1414897" y="949999"/>
                </a:lnTo>
                <a:lnTo>
                  <a:pt x="1391773" y="953175"/>
                </a:lnTo>
                <a:lnTo>
                  <a:pt x="1368422" y="956123"/>
                </a:lnTo>
                <a:lnTo>
                  <a:pt x="1344844" y="959299"/>
                </a:lnTo>
                <a:lnTo>
                  <a:pt x="1321266" y="961794"/>
                </a:lnTo>
                <a:lnTo>
                  <a:pt x="1297235" y="964516"/>
                </a:lnTo>
                <a:lnTo>
                  <a:pt x="1272750" y="966558"/>
                </a:lnTo>
                <a:lnTo>
                  <a:pt x="1248265" y="968826"/>
                </a:lnTo>
                <a:lnTo>
                  <a:pt x="1223554" y="970641"/>
                </a:lnTo>
                <a:lnTo>
                  <a:pt x="1198389" y="972229"/>
                </a:lnTo>
                <a:lnTo>
                  <a:pt x="1173451" y="973817"/>
                </a:lnTo>
                <a:lnTo>
                  <a:pt x="1148060" y="974951"/>
                </a:lnTo>
                <a:lnTo>
                  <a:pt x="1122441" y="976085"/>
                </a:lnTo>
                <a:lnTo>
                  <a:pt x="1096597" y="976766"/>
                </a:lnTo>
                <a:lnTo>
                  <a:pt x="1070525" y="977446"/>
                </a:lnTo>
                <a:lnTo>
                  <a:pt x="1044680" y="977673"/>
                </a:lnTo>
                <a:lnTo>
                  <a:pt x="1018381" y="977900"/>
                </a:lnTo>
                <a:lnTo>
                  <a:pt x="992083" y="977673"/>
                </a:lnTo>
                <a:lnTo>
                  <a:pt x="966011" y="977446"/>
                </a:lnTo>
                <a:lnTo>
                  <a:pt x="939940" y="976766"/>
                </a:lnTo>
                <a:lnTo>
                  <a:pt x="914095" y="976085"/>
                </a:lnTo>
                <a:lnTo>
                  <a:pt x="888477" y="974951"/>
                </a:lnTo>
                <a:lnTo>
                  <a:pt x="863312" y="973817"/>
                </a:lnTo>
                <a:lnTo>
                  <a:pt x="838147" y="972229"/>
                </a:lnTo>
                <a:lnTo>
                  <a:pt x="812982" y="970641"/>
                </a:lnTo>
                <a:lnTo>
                  <a:pt x="788271" y="968826"/>
                </a:lnTo>
                <a:lnTo>
                  <a:pt x="763786" y="966558"/>
                </a:lnTo>
                <a:lnTo>
                  <a:pt x="739528" y="964516"/>
                </a:lnTo>
                <a:lnTo>
                  <a:pt x="715497" y="961794"/>
                </a:lnTo>
                <a:lnTo>
                  <a:pt x="691692" y="959299"/>
                </a:lnTo>
                <a:lnTo>
                  <a:pt x="668115" y="956123"/>
                </a:lnTo>
                <a:lnTo>
                  <a:pt x="644990" y="953175"/>
                </a:lnTo>
                <a:lnTo>
                  <a:pt x="621866" y="949999"/>
                </a:lnTo>
                <a:lnTo>
                  <a:pt x="599195" y="946369"/>
                </a:lnTo>
                <a:lnTo>
                  <a:pt x="576750" y="942740"/>
                </a:lnTo>
                <a:lnTo>
                  <a:pt x="554759" y="938884"/>
                </a:lnTo>
                <a:lnTo>
                  <a:pt x="532995" y="935027"/>
                </a:lnTo>
                <a:lnTo>
                  <a:pt x="511458" y="930944"/>
                </a:lnTo>
                <a:lnTo>
                  <a:pt x="490147" y="926634"/>
                </a:lnTo>
                <a:lnTo>
                  <a:pt x="469290" y="921871"/>
                </a:lnTo>
                <a:lnTo>
                  <a:pt x="448886" y="917334"/>
                </a:lnTo>
                <a:lnTo>
                  <a:pt x="428935" y="912344"/>
                </a:lnTo>
                <a:lnTo>
                  <a:pt x="408985" y="907580"/>
                </a:lnTo>
                <a:lnTo>
                  <a:pt x="389715" y="902363"/>
                </a:lnTo>
                <a:lnTo>
                  <a:pt x="370671" y="896919"/>
                </a:lnTo>
                <a:lnTo>
                  <a:pt x="352081" y="891475"/>
                </a:lnTo>
                <a:lnTo>
                  <a:pt x="333717" y="885804"/>
                </a:lnTo>
                <a:lnTo>
                  <a:pt x="315580" y="879906"/>
                </a:lnTo>
                <a:lnTo>
                  <a:pt x="298124" y="874008"/>
                </a:lnTo>
                <a:lnTo>
                  <a:pt x="281120" y="868110"/>
                </a:lnTo>
                <a:lnTo>
                  <a:pt x="264571" y="861759"/>
                </a:lnTo>
                <a:lnTo>
                  <a:pt x="248474" y="855407"/>
                </a:lnTo>
                <a:lnTo>
                  <a:pt x="232605" y="848829"/>
                </a:lnTo>
                <a:lnTo>
                  <a:pt x="217188" y="842251"/>
                </a:lnTo>
                <a:lnTo>
                  <a:pt x="202225" y="835446"/>
                </a:lnTo>
                <a:lnTo>
                  <a:pt x="187716" y="828640"/>
                </a:lnTo>
                <a:lnTo>
                  <a:pt x="173887" y="821609"/>
                </a:lnTo>
                <a:lnTo>
                  <a:pt x="160511" y="814577"/>
                </a:lnTo>
                <a:lnTo>
                  <a:pt x="147362" y="807091"/>
                </a:lnTo>
                <a:lnTo>
                  <a:pt x="134892" y="799832"/>
                </a:lnTo>
                <a:lnTo>
                  <a:pt x="122877" y="792346"/>
                </a:lnTo>
                <a:lnTo>
                  <a:pt x="111541" y="784861"/>
                </a:lnTo>
                <a:lnTo>
                  <a:pt x="100433" y="777148"/>
                </a:lnTo>
                <a:lnTo>
                  <a:pt x="90004" y="769209"/>
                </a:lnTo>
                <a:lnTo>
                  <a:pt x="80029" y="761496"/>
                </a:lnTo>
                <a:lnTo>
                  <a:pt x="70734" y="753557"/>
                </a:lnTo>
                <a:lnTo>
                  <a:pt x="61665" y="745391"/>
                </a:lnTo>
                <a:lnTo>
                  <a:pt x="53504" y="737225"/>
                </a:lnTo>
                <a:lnTo>
                  <a:pt x="45795" y="729058"/>
                </a:lnTo>
                <a:lnTo>
                  <a:pt x="38541" y="720439"/>
                </a:lnTo>
                <a:lnTo>
                  <a:pt x="31966" y="712272"/>
                </a:lnTo>
                <a:lnTo>
                  <a:pt x="26072" y="703426"/>
                </a:lnTo>
                <a:lnTo>
                  <a:pt x="20631" y="695033"/>
                </a:lnTo>
                <a:lnTo>
                  <a:pt x="15870" y="686186"/>
                </a:lnTo>
                <a:lnTo>
                  <a:pt x="11562" y="677339"/>
                </a:lnTo>
                <a:lnTo>
                  <a:pt x="8162" y="668720"/>
                </a:lnTo>
                <a:lnTo>
                  <a:pt x="6575" y="664183"/>
                </a:lnTo>
                <a:lnTo>
                  <a:pt x="5214" y="659873"/>
                </a:lnTo>
                <a:lnTo>
                  <a:pt x="3854" y="655109"/>
                </a:lnTo>
                <a:lnTo>
                  <a:pt x="2947" y="650799"/>
                </a:lnTo>
                <a:lnTo>
                  <a:pt x="2040" y="646489"/>
                </a:lnTo>
                <a:lnTo>
                  <a:pt x="1360" y="641726"/>
                </a:lnTo>
                <a:lnTo>
                  <a:pt x="907" y="637189"/>
                </a:lnTo>
                <a:lnTo>
                  <a:pt x="227" y="632879"/>
                </a:lnTo>
                <a:lnTo>
                  <a:pt x="0" y="628115"/>
                </a:lnTo>
                <a:lnTo>
                  <a:pt x="0" y="623579"/>
                </a:lnTo>
                <a:lnTo>
                  <a:pt x="0" y="354548"/>
                </a:lnTo>
                <a:lnTo>
                  <a:pt x="0" y="349785"/>
                </a:lnTo>
                <a:lnTo>
                  <a:pt x="227" y="345248"/>
                </a:lnTo>
                <a:lnTo>
                  <a:pt x="907" y="340484"/>
                </a:lnTo>
                <a:lnTo>
                  <a:pt x="1360" y="336174"/>
                </a:lnTo>
                <a:lnTo>
                  <a:pt x="2040" y="331411"/>
                </a:lnTo>
                <a:lnTo>
                  <a:pt x="2947" y="327101"/>
                </a:lnTo>
                <a:lnTo>
                  <a:pt x="3854" y="322791"/>
                </a:lnTo>
                <a:lnTo>
                  <a:pt x="5214" y="318027"/>
                </a:lnTo>
                <a:lnTo>
                  <a:pt x="6575" y="313717"/>
                </a:lnTo>
                <a:lnTo>
                  <a:pt x="8162" y="309408"/>
                </a:lnTo>
                <a:lnTo>
                  <a:pt x="11562" y="300334"/>
                </a:lnTo>
                <a:lnTo>
                  <a:pt x="15870" y="291487"/>
                </a:lnTo>
                <a:lnTo>
                  <a:pt x="20631" y="283094"/>
                </a:lnTo>
                <a:lnTo>
                  <a:pt x="26072" y="274248"/>
                </a:lnTo>
                <a:lnTo>
                  <a:pt x="31966" y="265628"/>
                </a:lnTo>
                <a:lnTo>
                  <a:pt x="38541" y="257462"/>
                </a:lnTo>
                <a:lnTo>
                  <a:pt x="45795" y="249069"/>
                </a:lnTo>
                <a:lnTo>
                  <a:pt x="53504" y="240675"/>
                </a:lnTo>
                <a:lnTo>
                  <a:pt x="61665" y="232509"/>
                </a:lnTo>
                <a:lnTo>
                  <a:pt x="70734" y="224570"/>
                </a:lnTo>
                <a:lnTo>
                  <a:pt x="80029" y="216404"/>
                </a:lnTo>
                <a:lnTo>
                  <a:pt x="90004" y="208464"/>
                </a:lnTo>
                <a:lnTo>
                  <a:pt x="100433" y="200752"/>
                </a:lnTo>
                <a:lnTo>
                  <a:pt x="111541" y="193039"/>
                </a:lnTo>
                <a:lnTo>
                  <a:pt x="122877" y="185554"/>
                </a:lnTo>
                <a:lnTo>
                  <a:pt x="134892" y="178068"/>
                </a:lnTo>
                <a:lnTo>
                  <a:pt x="147362" y="170809"/>
                </a:lnTo>
                <a:lnTo>
                  <a:pt x="160511" y="163324"/>
                </a:lnTo>
                <a:lnTo>
                  <a:pt x="173887" y="156292"/>
                </a:lnTo>
                <a:lnTo>
                  <a:pt x="187716" y="149486"/>
                </a:lnTo>
                <a:lnTo>
                  <a:pt x="202225" y="142455"/>
                </a:lnTo>
                <a:lnTo>
                  <a:pt x="217188" y="135649"/>
                </a:lnTo>
                <a:lnTo>
                  <a:pt x="232605" y="129071"/>
                </a:lnTo>
                <a:lnTo>
                  <a:pt x="248474" y="122493"/>
                </a:lnTo>
                <a:lnTo>
                  <a:pt x="264571" y="116141"/>
                </a:lnTo>
                <a:lnTo>
                  <a:pt x="281120" y="110017"/>
                </a:lnTo>
                <a:lnTo>
                  <a:pt x="298124" y="104119"/>
                </a:lnTo>
                <a:lnTo>
                  <a:pt x="315580" y="97994"/>
                </a:lnTo>
                <a:lnTo>
                  <a:pt x="333717" y="92096"/>
                </a:lnTo>
                <a:lnTo>
                  <a:pt x="352081" y="86425"/>
                </a:lnTo>
                <a:lnTo>
                  <a:pt x="370671" y="80981"/>
                </a:lnTo>
                <a:lnTo>
                  <a:pt x="389715" y="75537"/>
                </a:lnTo>
                <a:lnTo>
                  <a:pt x="408985" y="70547"/>
                </a:lnTo>
                <a:lnTo>
                  <a:pt x="428935" y="65556"/>
                </a:lnTo>
                <a:lnTo>
                  <a:pt x="448886" y="60566"/>
                </a:lnTo>
                <a:lnTo>
                  <a:pt x="469290" y="56029"/>
                </a:lnTo>
                <a:lnTo>
                  <a:pt x="490147" y="51492"/>
                </a:lnTo>
                <a:lnTo>
                  <a:pt x="511458" y="46956"/>
                </a:lnTo>
                <a:lnTo>
                  <a:pt x="532995" y="42873"/>
                </a:lnTo>
                <a:lnTo>
                  <a:pt x="554759" y="39016"/>
                </a:lnTo>
                <a:lnTo>
                  <a:pt x="576750" y="35160"/>
                </a:lnTo>
                <a:lnTo>
                  <a:pt x="599195" y="31531"/>
                </a:lnTo>
                <a:lnTo>
                  <a:pt x="621866" y="27901"/>
                </a:lnTo>
                <a:lnTo>
                  <a:pt x="644990" y="24725"/>
                </a:lnTo>
                <a:lnTo>
                  <a:pt x="668115" y="21777"/>
                </a:lnTo>
                <a:lnTo>
                  <a:pt x="691692" y="18601"/>
                </a:lnTo>
                <a:lnTo>
                  <a:pt x="715497" y="16106"/>
                </a:lnTo>
                <a:lnTo>
                  <a:pt x="739528" y="13384"/>
                </a:lnTo>
                <a:lnTo>
                  <a:pt x="763786" y="11342"/>
                </a:lnTo>
                <a:lnTo>
                  <a:pt x="788271" y="9074"/>
                </a:lnTo>
                <a:lnTo>
                  <a:pt x="812982" y="7259"/>
                </a:lnTo>
                <a:lnTo>
                  <a:pt x="838147" y="5671"/>
                </a:lnTo>
                <a:lnTo>
                  <a:pt x="863312" y="4083"/>
                </a:lnTo>
                <a:lnTo>
                  <a:pt x="888477" y="2949"/>
                </a:lnTo>
                <a:lnTo>
                  <a:pt x="914095" y="1815"/>
                </a:lnTo>
                <a:lnTo>
                  <a:pt x="939940" y="1134"/>
                </a:lnTo>
                <a:lnTo>
                  <a:pt x="966011" y="681"/>
                </a:lnTo>
                <a:lnTo>
                  <a:pt x="992083" y="227"/>
                </a:lnTo>
                <a:lnTo>
                  <a:pt x="1018381" y="0"/>
                </a:lnTo>
                <a:close/>
              </a:path>
            </a:pathLst>
          </a:custGeom>
          <a:solidFill>
            <a:schemeClr val="accent1"/>
          </a:solidFill>
          <a:ln w="9525">
            <a:noFill/>
            <a:round/>
          </a:ln>
        </p:spPr>
        <p:txBody>
          <a:bodyPr lIns="121682" tIns="60841" rIns="121682" bIns="60841" anchor="ctr"/>
          <a:lstStyle/>
          <a:p>
            <a:pPr marL="0" marR="0" lvl="0" indent="0" algn="l" defTabSz="1217295" rtl="0" eaLnBrk="0" fontAlgn="base" latinLnBrk="0" hangingPunct="0">
              <a:lnSpc>
                <a:spcPct val="100000"/>
              </a:lnSpc>
              <a:spcBef>
                <a:spcPct val="0"/>
              </a:spcBef>
              <a:spcAft>
                <a:spcPct val="0"/>
              </a:spcAft>
              <a:buClrTx/>
              <a:buSzTx/>
              <a:buFontTx/>
              <a:buNone/>
              <a:defRPr/>
            </a:pPr>
            <a:endParaRPr kumimoji="0" lang="zh-CN" altLang="en-US" sz="3190" b="0" i="0" u="none" strike="noStrike" kern="0" cap="none" spc="0" normalizeH="0" baseline="0" noProof="0">
              <a:ln>
                <a:noFill/>
              </a:ln>
              <a:solidFill>
                <a:srgbClr val="2A3D44"/>
              </a:solidFill>
              <a:effectLst/>
              <a:uLnTx/>
              <a:uFillTx/>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1936"/>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nvSpPr>
        <p:spPr bwMode="auto">
          <a:xfrm rot="19735976" flipH="1">
            <a:off x="3055938" y="2071688"/>
            <a:ext cx="2147888" cy="184785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8" name="任意多边形 27"/>
          <p:cNvSpPr/>
          <p:nvPr/>
        </p:nvSpPr>
        <p:spPr>
          <a:xfrm>
            <a:off x="3282950" y="2268538"/>
            <a:ext cx="1593850" cy="1820863"/>
          </a:xfrm>
          <a:custGeom>
            <a:avLst/>
            <a:gdLst>
              <a:gd name="connsiteX0" fmla="*/ 20074 w 1159743"/>
              <a:gd name="connsiteY0" fmla="*/ 0 h 1324905"/>
              <a:gd name="connsiteX1" fmla="*/ 1159743 w 1159743"/>
              <a:gd name="connsiteY1" fmla="*/ 675966 h 1324905"/>
              <a:gd name="connsiteX2" fmla="*/ 0 w 1159743"/>
              <a:gd name="connsiteY2" fmla="*/ 1324905 h 1324905"/>
            </a:gdLst>
            <a:ahLst/>
            <a:cxnLst>
              <a:cxn ang="0">
                <a:pos x="connsiteX0" y="connsiteY0"/>
              </a:cxn>
              <a:cxn ang="0">
                <a:pos x="connsiteX1" y="connsiteY1"/>
              </a:cxn>
              <a:cxn ang="0">
                <a:pos x="connsiteX2" y="connsiteY2"/>
              </a:cxn>
            </a:cxnLst>
            <a:rect l="l" t="t" r="r" b="b"/>
            <a:pathLst>
              <a:path w="1159743" h="1324905">
                <a:moveTo>
                  <a:pt x="20074" y="0"/>
                </a:moveTo>
                <a:lnTo>
                  <a:pt x="1159743" y="675966"/>
                </a:lnTo>
                <a:lnTo>
                  <a:pt x="0" y="13249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5600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a:ln>
                  <a:noFill/>
                </a:ln>
                <a:solidFill>
                  <a:srgbClr val="FFFFFF"/>
                </a:solidFill>
                <a:effectLst/>
                <a:uLnTx/>
                <a:uFillTx/>
                <a:latin typeface="+mn-lt"/>
                <a:ea typeface="+mn-ea"/>
                <a:cs typeface="+mn-cs"/>
              </a:rPr>
              <a:t>4</a:t>
            </a:r>
            <a:endParaRPr kumimoji="0" lang="zh-CN" altLang="en-US" sz="8000" b="1" i="0" u="none" strike="noStrike" kern="1200" cap="none" spc="0" normalizeH="0" baseline="0" noProof="0">
              <a:ln>
                <a:noFill/>
              </a:ln>
              <a:solidFill>
                <a:srgbClr val="FFFFFF"/>
              </a:solidFill>
              <a:effectLst/>
              <a:uLnTx/>
              <a:uFillTx/>
              <a:latin typeface="+mn-lt"/>
              <a:ea typeface="+mn-ea"/>
              <a:cs typeface="+mn-cs"/>
            </a:endParaRPr>
          </a:p>
        </p:txBody>
      </p:sp>
      <p:sp>
        <p:nvSpPr>
          <p:cNvPr id="18435" name="文本框 28"/>
          <p:cNvSpPr txBox="1"/>
          <p:nvPr/>
        </p:nvSpPr>
        <p:spPr>
          <a:xfrm>
            <a:off x="5689600" y="2268538"/>
            <a:ext cx="5043488" cy="893762"/>
          </a:xfrm>
          <a:prstGeom prst="rect">
            <a:avLst/>
          </a:prstGeom>
          <a:noFill/>
          <a:ln w="9525">
            <a:noFill/>
          </a:ln>
        </p:spPr>
        <p:txBody>
          <a:bodyPr anchor="b" anchorCtr="0"/>
          <a:p>
            <a:pPr eaLnBrk="0" hangingPunct="0"/>
            <a:r>
              <a:rPr lang="zh-CN" altLang="en-US" sz="4800" dirty="0">
                <a:latin typeface="Times New Roman" panose="02020603050405020304" pitchFamily="18" charset="0"/>
                <a:ea typeface="微软雅黑" panose="020B0503020204020204" pitchFamily="34" charset="-122"/>
              </a:rPr>
              <a:t>外部要求</a:t>
            </a:r>
            <a:endParaRPr lang="zh-CN" altLang="en-US" sz="4800" dirty="0">
              <a:latin typeface="Times New Roman" panose="02020603050405020304" pitchFamily="18" charset="0"/>
              <a:ea typeface="微软雅黑" panose="020B0503020204020204" pitchFamily="34" charset="-122"/>
            </a:endParaRPr>
          </a:p>
        </p:txBody>
      </p:sp>
      <p:sp>
        <p:nvSpPr>
          <p:cNvPr id="30" name="文本框 29"/>
          <p:cNvSpPr txBox="1"/>
          <p:nvPr/>
        </p:nvSpPr>
        <p:spPr>
          <a:xfrm>
            <a:off x="5754762" y="3196855"/>
            <a:ext cx="5043867" cy="1462230"/>
          </a:xfrm>
          <a:prstGeom prst="rect">
            <a:avLst/>
          </a:prstGeom>
          <a:noFill/>
        </p:spPr>
        <p:txBody>
          <a:bodyPr/>
          <a:lstStyle/>
          <a:p>
            <a:pPr marR="0" algn="just" defTabSz="914400" eaLnBrk="0" hangingPunct="0">
              <a:lnSpc>
                <a:spcPct val="140000"/>
              </a:lnSpc>
              <a:buClrTx/>
              <a:buSzTx/>
              <a:buFontTx/>
              <a:buNone/>
              <a:defRPr/>
            </a:pPr>
            <a:r>
              <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endPar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1099"/>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标题 1"/>
          <p:cNvSpPr>
            <a:spLocks noGrp="1"/>
          </p:cNvSpPr>
          <p:nvPr>
            <p:ph type="title"/>
          </p:nvPr>
        </p:nvSpPr>
        <p:spPr>
          <a:ln/>
        </p:spPr>
        <p:txBody>
          <a:bodyPr vert="horz" wrap="square" lIns="91440" tIns="45720" rIns="91440" bIns="45720" anchor="ctr" anchorCtr="0"/>
          <a:p>
            <a:r>
              <a:rPr lang="zh-CN" altLang="en-US" dirty="0"/>
              <a:t>宏观经济形势</a:t>
            </a:r>
            <a:endParaRPr lang="zh-CN" altLang="en-US" dirty="0"/>
          </a:p>
        </p:txBody>
      </p:sp>
      <p:sp>
        <p:nvSpPr>
          <p:cNvPr id="19458" name="任意多边形 2"/>
          <p:cNvSpPr/>
          <p:nvPr/>
        </p:nvSpPr>
        <p:spPr>
          <a:xfrm>
            <a:off x="3228975" y="1892300"/>
            <a:ext cx="930275" cy="931863"/>
          </a:xfrm>
          <a:custGeom>
            <a:avLst/>
            <a:gdLst/>
            <a:ahLst/>
            <a:cxnLst>
              <a:cxn ang="0">
                <a:pos x="725813" y="233361"/>
              </a:cxn>
              <a:cxn ang="0">
                <a:pos x="640509" y="310420"/>
              </a:cxn>
              <a:cxn ang="0">
                <a:pos x="559651" y="400053"/>
              </a:cxn>
              <a:cxn ang="0">
                <a:pos x="485666" y="499419"/>
              </a:cxn>
              <a:cxn ang="0">
                <a:pos x="428256" y="599191"/>
              </a:cxn>
              <a:cxn ang="0">
                <a:pos x="385806" y="696529"/>
              </a:cxn>
              <a:cxn ang="0">
                <a:pos x="346186" y="724514"/>
              </a:cxn>
              <a:cxn ang="0">
                <a:pos x="325972" y="731409"/>
              </a:cxn>
              <a:cxn ang="0">
                <a:pos x="311821" y="690851"/>
              </a:cxn>
              <a:cxn ang="0">
                <a:pos x="287969" y="630421"/>
              </a:cxn>
              <a:cxn ang="0">
                <a:pos x="268562" y="587429"/>
              </a:cxn>
              <a:cxn ang="0">
                <a:pos x="250370" y="557011"/>
              </a:cxn>
              <a:cxn ang="0">
                <a:pos x="234198" y="537544"/>
              </a:cxn>
              <a:cxn ang="0">
                <a:pos x="217218" y="526593"/>
              </a:cxn>
              <a:cxn ang="0">
                <a:pos x="213175" y="516048"/>
              </a:cxn>
              <a:cxn ang="0">
                <a:pos x="236623" y="499419"/>
              </a:cxn>
              <a:cxn ang="0">
                <a:pos x="256839" y="492524"/>
              </a:cxn>
              <a:cxn ang="0">
                <a:pos x="279882" y="497796"/>
              </a:cxn>
              <a:cxn ang="0">
                <a:pos x="308183" y="529026"/>
              </a:cxn>
              <a:cxn ang="0">
                <a:pos x="337696" y="586618"/>
              </a:cxn>
              <a:cxn ang="0">
                <a:pos x="390254" y="554578"/>
              </a:cxn>
              <a:cxn ang="0">
                <a:pos x="454132" y="460484"/>
              </a:cxn>
              <a:cxn ang="0">
                <a:pos x="526904" y="372879"/>
              </a:cxn>
              <a:cxn ang="0">
                <a:pos x="605336" y="294197"/>
              </a:cxn>
              <a:cxn ang="0">
                <a:pos x="687002" y="226467"/>
              </a:cxn>
              <a:cxn ang="0">
                <a:pos x="465138" y="38026"/>
              </a:cxn>
              <a:cxn ang="0">
                <a:pos x="892313" y="465931"/>
              </a:cxn>
              <a:cxn ang="0">
                <a:pos x="465138" y="33136"/>
              </a:cxn>
              <a:cxn ang="0">
                <a:pos x="533768" y="31874"/>
              </a:cxn>
              <a:cxn ang="0">
                <a:pos x="665060" y="57604"/>
              </a:cxn>
              <a:cxn ang="0">
                <a:pos x="719094" y="115793"/>
              </a:cxn>
              <a:cxn ang="0">
                <a:pos x="780667" y="151615"/>
              </a:cxn>
              <a:cxn ang="0">
                <a:pos x="856680" y="265610"/>
              </a:cxn>
              <a:cxn ang="0">
                <a:pos x="912429" y="387941"/>
              </a:cxn>
              <a:cxn ang="0">
                <a:pos x="897194" y="465931"/>
              </a:cxn>
              <a:cxn ang="0">
                <a:pos x="912429" y="543922"/>
              </a:cxn>
              <a:cxn ang="0">
                <a:pos x="857067" y="665491"/>
              </a:cxn>
              <a:cxn ang="0">
                <a:pos x="791037" y="782574"/>
              </a:cxn>
              <a:cxn ang="0">
                <a:pos x="719094" y="816069"/>
              </a:cxn>
              <a:cxn ang="0">
                <a:pos x="666056" y="863660"/>
              </a:cxn>
              <a:cxn ang="0">
                <a:pos x="534336" y="900849"/>
              </a:cxn>
              <a:cxn ang="0">
                <a:pos x="396747" y="906386"/>
              </a:cxn>
              <a:cxn ang="0">
                <a:pos x="331625" y="877543"/>
              </a:cxn>
              <a:cxn ang="0">
                <a:pos x="252869" y="867957"/>
              </a:cxn>
              <a:cxn ang="0">
                <a:pos x="153286" y="778314"/>
              </a:cxn>
              <a:cxn ang="0">
                <a:pos x="69210" y="669401"/>
              </a:cxn>
              <a:cxn ang="0">
                <a:pos x="54227" y="599671"/>
              </a:cxn>
              <a:cxn ang="0">
                <a:pos x="25433" y="534438"/>
              </a:cxn>
              <a:cxn ang="0">
                <a:pos x="30961" y="396615"/>
              </a:cxn>
              <a:cxn ang="0">
                <a:pos x="68087" y="264669"/>
              </a:cxn>
              <a:cxn ang="0">
                <a:pos x="115596" y="211541"/>
              </a:cxn>
              <a:cxn ang="0">
                <a:pos x="151357" y="149862"/>
              </a:cxn>
              <a:cxn ang="0">
                <a:pos x="264917" y="72306"/>
              </a:cxn>
              <a:cxn ang="0">
                <a:pos x="387279" y="17875"/>
              </a:cxn>
              <a:cxn ang="0">
                <a:pos x="423659" y="280"/>
              </a:cxn>
            </a:cxnLst>
            <a:pathLst>
              <a:path w="930450" h="930449">
                <a:moveTo>
                  <a:pt x="743743" y="188866"/>
                </a:moveTo>
                <a:lnTo>
                  <a:pt x="755469" y="210734"/>
                </a:lnTo>
                <a:lnTo>
                  <a:pt x="725950" y="233007"/>
                </a:lnTo>
                <a:lnTo>
                  <a:pt x="697241" y="257305"/>
                </a:lnTo>
                <a:lnTo>
                  <a:pt x="668531" y="282817"/>
                </a:lnTo>
                <a:lnTo>
                  <a:pt x="640629" y="309949"/>
                </a:lnTo>
                <a:lnTo>
                  <a:pt x="612728" y="337892"/>
                </a:lnTo>
                <a:lnTo>
                  <a:pt x="586040" y="368264"/>
                </a:lnTo>
                <a:lnTo>
                  <a:pt x="559756" y="399446"/>
                </a:lnTo>
                <a:lnTo>
                  <a:pt x="534281" y="432653"/>
                </a:lnTo>
                <a:lnTo>
                  <a:pt x="509211" y="466264"/>
                </a:lnTo>
                <a:lnTo>
                  <a:pt x="485757" y="498661"/>
                </a:lnTo>
                <a:lnTo>
                  <a:pt x="465135" y="532273"/>
                </a:lnTo>
                <a:lnTo>
                  <a:pt x="445725" y="565480"/>
                </a:lnTo>
                <a:lnTo>
                  <a:pt x="428337" y="598282"/>
                </a:lnTo>
                <a:lnTo>
                  <a:pt x="412163" y="630679"/>
                </a:lnTo>
                <a:lnTo>
                  <a:pt x="398010" y="663480"/>
                </a:lnTo>
                <a:lnTo>
                  <a:pt x="385879" y="695472"/>
                </a:lnTo>
                <a:lnTo>
                  <a:pt x="367683" y="707621"/>
                </a:lnTo>
                <a:lnTo>
                  <a:pt x="357169" y="715315"/>
                </a:lnTo>
                <a:lnTo>
                  <a:pt x="346251" y="723415"/>
                </a:lnTo>
                <a:lnTo>
                  <a:pt x="336951" y="731109"/>
                </a:lnTo>
                <a:lnTo>
                  <a:pt x="328459" y="738803"/>
                </a:lnTo>
                <a:lnTo>
                  <a:pt x="326033" y="730299"/>
                </a:lnTo>
                <a:lnTo>
                  <a:pt x="322798" y="719365"/>
                </a:lnTo>
                <a:lnTo>
                  <a:pt x="318350" y="705596"/>
                </a:lnTo>
                <a:lnTo>
                  <a:pt x="311880" y="689803"/>
                </a:lnTo>
                <a:lnTo>
                  <a:pt x="302580" y="665910"/>
                </a:lnTo>
                <a:lnTo>
                  <a:pt x="294897" y="647282"/>
                </a:lnTo>
                <a:lnTo>
                  <a:pt x="288023" y="629464"/>
                </a:lnTo>
                <a:lnTo>
                  <a:pt x="280744" y="613670"/>
                </a:lnTo>
                <a:lnTo>
                  <a:pt x="274679" y="599092"/>
                </a:lnTo>
                <a:lnTo>
                  <a:pt x="268613" y="586538"/>
                </a:lnTo>
                <a:lnTo>
                  <a:pt x="262143" y="574794"/>
                </a:lnTo>
                <a:lnTo>
                  <a:pt x="256078" y="564670"/>
                </a:lnTo>
                <a:lnTo>
                  <a:pt x="250417" y="556166"/>
                </a:lnTo>
                <a:lnTo>
                  <a:pt x="245969" y="549281"/>
                </a:lnTo>
                <a:lnTo>
                  <a:pt x="240308" y="542397"/>
                </a:lnTo>
                <a:lnTo>
                  <a:pt x="234242" y="536728"/>
                </a:lnTo>
                <a:lnTo>
                  <a:pt x="228985" y="532273"/>
                </a:lnTo>
                <a:lnTo>
                  <a:pt x="223324" y="528223"/>
                </a:lnTo>
                <a:lnTo>
                  <a:pt x="217259" y="525794"/>
                </a:lnTo>
                <a:lnTo>
                  <a:pt x="211598" y="523769"/>
                </a:lnTo>
                <a:lnTo>
                  <a:pt x="205532" y="522959"/>
                </a:lnTo>
                <a:lnTo>
                  <a:pt x="213215" y="515265"/>
                </a:lnTo>
                <a:lnTo>
                  <a:pt x="220898" y="508785"/>
                </a:lnTo>
                <a:lnTo>
                  <a:pt x="228985" y="503521"/>
                </a:lnTo>
                <a:lnTo>
                  <a:pt x="236668" y="498661"/>
                </a:lnTo>
                <a:lnTo>
                  <a:pt x="243542" y="495827"/>
                </a:lnTo>
                <a:lnTo>
                  <a:pt x="249608" y="493397"/>
                </a:lnTo>
                <a:lnTo>
                  <a:pt x="256887" y="491777"/>
                </a:lnTo>
                <a:lnTo>
                  <a:pt x="262952" y="490967"/>
                </a:lnTo>
                <a:lnTo>
                  <a:pt x="271444" y="492587"/>
                </a:lnTo>
                <a:lnTo>
                  <a:pt x="279935" y="497041"/>
                </a:lnTo>
                <a:lnTo>
                  <a:pt x="289236" y="504331"/>
                </a:lnTo>
                <a:lnTo>
                  <a:pt x="298941" y="515265"/>
                </a:lnTo>
                <a:lnTo>
                  <a:pt x="308241" y="528223"/>
                </a:lnTo>
                <a:lnTo>
                  <a:pt x="317541" y="544422"/>
                </a:lnTo>
                <a:lnTo>
                  <a:pt x="327650" y="563050"/>
                </a:lnTo>
                <a:lnTo>
                  <a:pt x="337760" y="585728"/>
                </a:lnTo>
                <a:lnTo>
                  <a:pt x="352317" y="619340"/>
                </a:lnTo>
                <a:lnTo>
                  <a:pt x="370918" y="586538"/>
                </a:lnTo>
                <a:lnTo>
                  <a:pt x="390327" y="553736"/>
                </a:lnTo>
                <a:lnTo>
                  <a:pt x="410545" y="522149"/>
                </a:lnTo>
                <a:lnTo>
                  <a:pt x="432381" y="490157"/>
                </a:lnTo>
                <a:lnTo>
                  <a:pt x="454217" y="459785"/>
                </a:lnTo>
                <a:lnTo>
                  <a:pt x="477266" y="430223"/>
                </a:lnTo>
                <a:lnTo>
                  <a:pt x="501528" y="401066"/>
                </a:lnTo>
                <a:lnTo>
                  <a:pt x="527003" y="372313"/>
                </a:lnTo>
                <a:lnTo>
                  <a:pt x="552882" y="344776"/>
                </a:lnTo>
                <a:lnTo>
                  <a:pt x="579166" y="318454"/>
                </a:lnTo>
                <a:lnTo>
                  <a:pt x="605450" y="293751"/>
                </a:lnTo>
                <a:lnTo>
                  <a:pt x="632138" y="269453"/>
                </a:lnTo>
                <a:lnTo>
                  <a:pt x="660039" y="247181"/>
                </a:lnTo>
                <a:lnTo>
                  <a:pt x="687131" y="226123"/>
                </a:lnTo>
                <a:lnTo>
                  <a:pt x="715033" y="206684"/>
                </a:lnTo>
                <a:lnTo>
                  <a:pt x="743743" y="188866"/>
                </a:lnTo>
                <a:close/>
                <a:moveTo>
                  <a:pt x="465225" y="37968"/>
                </a:moveTo>
                <a:cubicBezTo>
                  <a:pt x="229258" y="37968"/>
                  <a:pt x="37969" y="229257"/>
                  <a:pt x="37969" y="465224"/>
                </a:cubicBezTo>
                <a:cubicBezTo>
                  <a:pt x="37969" y="701191"/>
                  <a:pt x="229258" y="892480"/>
                  <a:pt x="465225" y="892480"/>
                </a:cubicBezTo>
                <a:cubicBezTo>
                  <a:pt x="701192" y="892480"/>
                  <a:pt x="892481" y="701191"/>
                  <a:pt x="892481" y="465224"/>
                </a:cubicBezTo>
                <a:cubicBezTo>
                  <a:pt x="892481" y="229257"/>
                  <a:pt x="701192" y="37968"/>
                  <a:pt x="465225" y="37968"/>
                </a:cubicBezTo>
                <a:close/>
                <a:moveTo>
                  <a:pt x="423739" y="280"/>
                </a:moveTo>
                <a:cubicBezTo>
                  <a:pt x="438878" y="-1817"/>
                  <a:pt x="456160" y="7702"/>
                  <a:pt x="465225" y="33086"/>
                </a:cubicBezTo>
                <a:cubicBezTo>
                  <a:pt x="474291" y="7702"/>
                  <a:pt x="491573" y="-1817"/>
                  <a:pt x="506711" y="280"/>
                </a:cubicBezTo>
                <a:cubicBezTo>
                  <a:pt x="515795" y="1538"/>
                  <a:pt x="524107" y="6977"/>
                  <a:pt x="529410" y="15680"/>
                </a:cubicBezTo>
                <a:lnTo>
                  <a:pt x="533868" y="31826"/>
                </a:lnTo>
                <a:lnTo>
                  <a:pt x="543098" y="17848"/>
                </a:lnTo>
                <a:cubicBezTo>
                  <a:pt x="563720" y="146"/>
                  <a:pt x="597518" y="11128"/>
                  <a:pt x="598763" y="54237"/>
                </a:cubicBezTo>
                <a:cubicBezTo>
                  <a:pt x="625109" y="20092"/>
                  <a:pt x="658907" y="31074"/>
                  <a:pt x="665185" y="57517"/>
                </a:cubicBezTo>
                <a:lnTo>
                  <a:pt x="664482" y="73221"/>
                </a:lnTo>
                <a:lnTo>
                  <a:pt x="668386" y="69223"/>
                </a:lnTo>
                <a:cubicBezTo>
                  <a:pt x="694790" y="48443"/>
                  <a:pt x="732884" y="69061"/>
                  <a:pt x="719229" y="115617"/>
                </a:cubicBezTo>
                <a:cubicBezTo>
                  <a:pt x="754837" y="91286"/>
                  <a:pt x="783587" y="112174"/>
                  <a:pt x="781387" y="139263"/>
                </a:cubicBezTo>
                <a:lnTo>
                  <a:pt x="775865" y="153980"/>
                </a:lnTo>
                <a:lnTo>
                  <a:pt x="780814" y="151385"/>
                </a:lnTo>
                <a:cubicBezTo>
                  <a:pt x="812346" y="139781"/>
                  <a:pt x="842205" y="171162"/>
                  <a:pt x="814832" y="211220"/>
                </a:cubicBezTo>
                <a:cubicBezTo>
                  <a:pt x="856215" y="199083"/>
                  <a:pt x="877104" y="227833"/>
                  <a:pt x="866641" y="252916"/>
                </a:cubicBezTo>
                <a:lnTo>
                  <a:pt x="856841" y="265207"/>
                </a:lnTo>
                <a:lnTo>
                  <a:pt x="862350" y="264267"/>
                </a:lnTo>
                <a:cubicBezTo>
                  <a:pt x="895924" y="262976"/>
                  <a:pt x="914625" y="302047"/>
                  <a:pt x="876212" y="331686"/>
                </a:cubicBezTo>
                <a:cubicBezTo>
                  <a:pt x="919322" y="332931"/>
                  <a:pt x="930303" y="366729"/>
                  <a:pt x="912601" y="387352"/>
                </a:cubicBezTo>
                <a:lnTo>
                  <a:pt x="899483" y="396013"/>
                </a:lnTo>
                <a:lnTo>
                  <a:pt x="905012" y="396821"/>
                </a:lnTo>
                <a:cubicBezTo>
                  <a:pt x="937343" y="405968"/>
                  <a:pt x="943054" y="448906"/>
                  <a:pt x="897363" y="465224"/>
                </a:cubicBezTo>
                <a:cubicBezTo>
                  <a:pt x="937977" y="479730"/>
                  <a:pt x="937977" y="515267"/>
                  <a:pt x="914769" y="529410"/>
                </a:cubicBezTo>
                <a:lnTo>
                  <a:pt x="898623" y="533868"/>
                </a:lnTo>
                <a:lnTo>
                  <a:pt x="912601" y="543097"/>
                </a:lnTo>
                <a:cubicBezTo>
                  <a:pt x="930303" y="563719"/>
                  <a:pt x="919321" y="597517"/>
                  <a:pt x="876212" y="598762"/>
                </a:cubicBezTo>
                <a:cubicBezTo>
                  <a:pt x="910357" y="625108"/>
                  <a:pt x="899375" y="658906"/>
                  <a:pt x="872932" y="665184"/>
                </a:cubicBezTo>
                <a:lnTo>
                  <a:pt x="857228" y="664481"/>
                </a:lnTo>
                <a:lnTo>
                  <a:pt x="861226" y="668385"/>
                </a:lnTo>
                <a:cubicBezTo>
                  <a:pt x="882006" y="694789"/>
                  <a:pt x="861388" y="732883"/>
                  <a:pt x="814831" y="719228"/>
                </a:cubicBezTo>
                <a:cubicBezTo>
                  <a:pt x="839163" y="754836"/>
                  <a:pt x="818275" y="783587"/>
                  <a:pt x="791186" y="781387"/>
                </a:cubicBezTo>
                <a:lnTo>
                  <a:pt x="776468" y="775865"/>
                </a:lnTo>
                <a:lnTo>
                  <a:pt x="779064" y="780813"/>
                </a:lnTo>
                <a:cubicBezTo>
                  <a:pt x="790667" y="812345"/>
                  <a:pt x="759287" y="842204"/>
                  <a:pt x="719229" y="814831"/>
                </a:cubicBezTo>
                <a:cubicBezTo>
                  <a:pt x="731366" y="856214"/>
                  <a:pt x="702616" y="877103"/>
                  <a:pt x="677533" y="866640"/>
                </a:cubicBezTo>
                <a:lnTo>
                  <a:pt x="665242" y="856840"/>
                </a:lnTo>
                <a:lnTo>
                  <a:pt x="666181" y="862349"/>
                </a:lnTo>
                <a:cubicBezTo>
                  <a:pt x="667473" y="895923"/>
                  <a:pt x="628402" y="914624"/>
                  <a:pt x="598762" y="876211"/>
                </a:cubicBezTo>
                <a:cubicBezTo>
                  <a:pt x="597518" y="919321"/>
                  <a:pt x="563720" y="930302"/>
                  <a:pt x="543098" y="912600"/>
                </a:cubicBezTo>
                <a:lnTo>
                  <a:pt x="534437" y="899482"/>
                </a:lnTo>
                <a:lnTo>
                  <a:pt x="533628" y="905011"/>
                </a:lnTo>
                <a:cubicBezTo>
                  <a:pt x="524481" y="937342"/>
                  <a:pt x="481543" y="943053"/>
                  <a:pt x="465225" y="897362"/>
                </a:cubicBezTo>
                <a:cubicBezTo>
                  <a:pt x="448907" y="943053"/>
                  <a:pt x="405969" y="937342"/>
                  <a:pt x="396822" y="905011"/>
                </a:cubicBezTo>
                <a:lnTo>
                  <a:pt x="396014" y="899482"/>
                </a:lnTo>
                <a:lnTo>
                  <a:pt x="387352" y="912600"/>
                </a:lnTo>
                <a:cubicBezTo>
                  <a:pt x="366730" y="930302"/>
                  <a:pt x="332931" y="919320"/>
                  <a:pt x="331687" y="876211"/>
                </a:cubicBezTo>
                <a:cubicBezTo>
                  <a:pt x="302048" y="914624"/>
                  <a:pt x="262977" y="895923"/>
                  <a:pt x="264268" y="862349"/>
                </a:cubicBezTo>
                <a:lnTo>
                  <a:pt x="265208" y="856840"/>
                </a:lnTo>
                <a:lnTo>
                  <a:pt x="252917" y="866640"/>
                </a:lnTo>
                <a:cubicBezTo>
                  <a:pt x="227834" y="877103"/>
                  <a:pt x="199083" y="856214"/>
                  <a:pt x="211221" y="814830"/>
                </a:cubicBezTo>
                <a:cubicBezTo>
                  <a:pt x="171162" y="842204"/>
                  <a:pt x="139782" y="812345"/>
                  <a:pt x="151385" y="780813"/>
                </a:cubicBezTo>
                <a:lnTo>
                  <a:pt x="153315" y="777133"/>
                </a:lnTo>
                <a:lnTo>
                  <a:pt x="149636" y="779064"/>
                </a:lnTo>
                <a:cubicBezTo>
                  <a:pt x="118103" y="790667"/>
                  <a:pt x="88244" y="759287"/>
                  <a:pt x="115618" y="719228"/>
                </a:cubicBezTo>
                <a:cubicBezTo>
                  <a:pt x="69061" y="732883"/>
                  <a:pt x="48444" y="694789"/>
                  <a:pt x="69223" y="668385"/>
                </a:cubicBezTo>
                <a:lnTo>
                  <a:pt x="72197" y="665481"/>
                </a:lnTo>
                <a:lnTo>
                  <a:pt x="68100" y="666181"/>
                </a:lnTo>
                <a:cubicBezTo>
                  <a:pt x="34525" y="667472"/>
                  <a:pt x="15825" y="628401"/>
                  <a:pt x="54237" y="598761"/>
                </a:cubicBezTo>
                <a:cubicBezTo>
                  <a:pt x="11128" y="597517"/>
                  <a:pt x="146" y="563719"/>
                  <a:pt x="17848" y="543097"/>
                </a:cubicBezTo>
                <a:lnTo>
                  <a:pt x="30966" y="534435"/>
                </a:lnTo>
                <a:lnTo>
                  <a:pt x="25438" y="533627"/>
                </a:lnTo>
                <a:cubicBezTo>
                  <a:pt x="-6893" y="524480"/>
                  <a:pt x="-12604" y="481542"/>
                  <a:pt x="33087" y="465224"/>
                </a:cubicBezTo>
                <a:cubicBezTo>
                  <a:pt x="-12604" y="448906"/>
                  <a:pt x="-6893" y="405968"/>
                  <a:pt x="25438" y="396821"/>
                </a:cubicBezTo>
                <a:lnTo>
                  <a:pt x="30967" y="396013"/>
                </a:lnTo>
                <a:lnTo>
                  <a:pt x="17848" y="387351"/>
                </a:lnTo>
                <a:cubicBezTo>
                  <a:pt x="146" y="366729"/>
                  <a:pt x="11128" y="332931"/>
                  <a:pt x="54237" y="331686"/>
                </a:cubicBezTo>
                <a:cubicBezTo>
                  <a:pt x="15825" y="302047"/>
                  <a:pt x="34525" y="262976"/>
                  <a:pt x="68100" y="264267"/>
                </a:cubicBezTo>
                <a:lnTo>
                  <a:pt x="72196" y="264966"/>
                </a:lnTo>
                <a:lnTo>
                  <a:pt x="69223" y="262063"/>
                </a:lnTo>
                <a:cubicBezTo>
                  <a:pt x="48444" y="235660"/>
                  <a:pt x="69061" y="197565"/>
                  <a:pt x="115618" y="211220"/>
                </a:cubicBezTo>
                <a:cubicBezTo>
                  <a:pt x="88245" y="171161"/>
                  <a:pt x="118103" y="139781"/>
                  <a:pt x="149636" y="151385"/>
                </a:cubicBezTo>
                <a:lnTo>
                  <a:pt x="153316" y="153315"/>
                </a:lnTo>
                <a:lnTo>
                  <a:pt x="151385" y="149635"/>
                </a:lnTo>
                <a:cubicBezTo>
                  <a:pt x="139782" y="118103"/>
                  <a:pt x="171162" y="88244"/>
                  <a:pt x="211221" y="115617"/>
                </a:cubicBezTo>
                <a:cubicBezTo>
                  <a:pt x="197566" y="69061"/>
                  <a:pt x="235660" y="48443"/>
                  <a:pt x="262064" y="69222"/>
                </a:cubicBezTo>
                <a:lnTo>
                  <a:pt x="264967" y="72196"/>
                </a:lnTo>
                <a:lnTo>
                  <a:pt x="264268" y="68099"/>
                </a:lnTo>
                <a:cubicBezTo>
                  <a:pt x="262977" y="34524"/>
                  <a:pt x="302048" y="15824"/>
                  <a:pt x="331687" y="54236"/>
                </a:cubicBezTo>
                <a:cubicBezTo>
                  <a:pt x="332932" y="11128"/>
                  <a:pt x="366730" y="146"/>
                  <a:pt x="387352" y="17848"/>
                </a:cubicBezTo>
                <a:lnTo>
                  <a:pt x="396170" y="31202"/>
                </a:lnTo>
                <a:lnTo>
                  <a:pt x="396461" y="26800"/>
                </a:lnTo>
                <a:cubicBezTo>
                  <a:pt x="400218" y="11645"/>
                  <a:pt x="411249" y="2009"/>
                  <a:pt x="423739" y="280"/>
                </a:cubicBezTo>
                <a:close/>
              </a:path>
            </a:pathLst>
          </a:custGeom>
          <a:solidFill>
            <a:schemeClr val="accent1"/>
          </a:solidFill>
          <a:ln w="9525">
            <a:noFill/>
          </a:ln>
        </p:spPr>
        <p:txBody>
          <a:bodyPr/>
          <a:p>
            <a:endParaRPr lang="zh-CN" altLang="en-US"/>
          </a:p>
        </p:txBody>
      </p:sp>
      <p:sp>
        <p:nvSpPr>
          <p:cNvPr id="19459" name="文本框 3"/>
          <p:cNvSpPr txBox="1"/>
          <p:nvPr/>
        </p:nvSpPr>
        <p:spPr>
          <a:xfrm>
            <a:off x="2681288" y="4137025"/>
            <a:ext cx="2016125" cy="2187575"/>
          </a:xfrm>
          <a:prstGeom prst="rect">
            <a:avLst/>
          </a:prstGeom>
          <a:noFill/>
          <a:ln w="9525">
            <a:noFill/>
          </a:ln>
        </p:spPr>
        <p:txBody>
          <a:bodyPr anchor="t" anchorCtr="0"/>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en-US" altLang="zh-CN"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0" name="任意多边形 4"/>
          <p:cNvSpPr/>
          <p:nvPr/>
        </p:nvSpPr>
        <p:spPr>
          <a:xfrm>
            <a:off x="5467350" y="1892300"/>
            <a:ext cx="930275" cy="931863"/>
          </a:xfrm>
          <a:custGeom>
            <a:avLst/>
            <a:gdLst/>
            <a:ahLst/>
            <a:cxnLst>
              <a:cxn ang="0">
                <a:pos x="725814" y="233361"/>
              </a:cxn>
              <a:cxn ang="0">
                <a:pos x="640509" y="310420"/>
              </a:cxn>
              <a:cxn ang="0">
                <a:pos x="559651" y="400053"/>
              </a:cxn>
              <a:cxn ang="0">
                <a:pos x="485666" y="499419"/>
              </a:cxn>
              <a:cxn ang="0">
                <a:pos x="428257" y="599191"/>
              </a:cxn>
              <a:cxn ang="0">
                <a:pos x="385806" y="696529"/>
              </a:cxn>
              <a:cxn ang="0">
                <a:pos x="346186" y="724514"/>
              </a:cxn>
              <a:cxn ang="0">
                <a:pos x="325972" y="731409"/>
              </a:cxn>
              <a:cxn ang="0">
                <a:pos x="311821" y="690851"/>
              </a:cxn>
              <a:cxn ang="0">
                <a:pos x="287969" y="630421"/>
              </a:cxn>
              <a:cxn ang="0">
                <a:pos x="268562" y="587429"/>
              </a:cxn>
              <a:cxn ang="0">
                <a:pos x="250370" y="557011"/>
              </a:cxn>
              <a:cxn ang="0">
                <a:pos x="234198" y="537544"/>
              </a:cxn>
              <a:cxn ang="0">
                <a:pos x="217218" y="526593"/>
              </a:cxn>
              <a:cxn ang="0">
                <a:pos x="213175" y="516048"/>
              </a:cxn>
              <a:cxn ang="0">
                <a:pos x="236623" y="499419"/>
              </a:cxn>
              <a:cxn ang="0">
                <a:pos x="256839" y="492524"/>
              </a:cxn>
              <a:cxn ang="0">
                <a:pos x="279882" y="497796"/>
              </a:cxn>
              <a:cxn ang="0">
                <a:pos x="308183" y="529026"/>
              </a:cxn>
              <a:cxn ang="0">
                <a:pos x="337696" y="586618"/>
              </a:cxn>
              <a:cxn ang="0">
                <a:pos x="390254" y="554578"/>
              </a:cxn>
              <a:cxn ang="0">
                <a:pos x="454132" y="460484"/>
              </a:cxn>
              <a:cxn ang="0">
                <a:pos x="526904" y="372879"/>
              </a:cxn>
              <a:cxn ang="0">
                <a:pos x="605336" y="294197"/>
              </a:cxn>
              <a:cxn ang="0">
                <a:pos x="687002" y="226467"/>
              </a:cxn>
              <a:cxn ang="0">
                <a:pos x="465138" y="38026"/>
              </a:cxn>
              <a:cxn ang="0">
                <a:pos x="892313" y="465931"/>
              </a:cxn>
              <a:cxn ang="0">
                <a:pos x="465138" y="33136"/>
              </a:cxn>
              <a:cxn ang="0">
                <a:pos x="533768" y="31874"/>
              </a:cxn>
              <a:cxn ang="0">
                <a:pos x="665060" y="57604"/>
              </a:cxn>
              <a:cxn ang="0">
                <a:pos x="719094" y="115793"/>
              </a:cxn>
              <a:cxn ang="0">
                <a:pos x="780667" y="151615"/>
              </a:cxn>
              <a:cxn ang="0">
                <a:pos x="856680" y="265610"/>
              </a:cxn>
              <a:cxn ang="0">
                <a:pos x="912429" y="387941"/>
              </a:cxn>
              <a:cxn ang="0">
                <a:pos x="897194" y="465931"/>
              </a:cxn>
              <a:cxn ang="0">
                <a:pos x="912429" y="543922"/>
              </a:cxn>
              <a:cxn ang="0">
                <a:pos x="857067" y="665491"/>
              </a:cxn>
              <a:cxn ang="0">
                <a:pos x="791037" y="782574"/>
              </a:cxn>
              <a:cxn ang="0">
                <a:pos x="719094" y="816069"/>
              </a:cxn>
              <a:cxn ang="0">
                <a:pos x="666056" y="863660"/>
              </a:cxn>
              <a:cxn ang="0">
                <a:pos x="534336" y="900849"/>
              </a:cxn>
              <a:cxn ang="0">
                <a:pos x="396747" y="906386"/>
              </a:cxn>
              <a:cxn ang="0">
                <a:pos x="331625" y="877543"/>
              </a:cxn>
              <a:cxn ang="0">
                <a:pos x="252869" y="867957"/>
              </a:cxn>
              <a:cxn ang="0">
                <a:pos x="153286" y="778314"/>
              </a:cxn>
              <a:cxn ang="0">
                <a:pos x="69210" y="669401"/>
              </a:cxn>
              <a:cxn ang="0">
                <a:pos x="54227" y="599671"/>
              </a:cxn>
              <a:cxn ang="0">
                <a:pos x="25433" y="534438"/>
              </a:cxn>
              <a:cxn ang="0">
                <a:pos x="30961" y="396615"/>
              </a:cxn>
              <a:cxn ang="0">
                <a:pos x="68087" y="264669"/>
              </a:cxn>
              <a:cxn ang="0">
                <a:pos x="115596" y="211541"/>
              </a:cxn>
              <a:cxn ang="0">
                <a:pos x="151357" y="149862"/>
              </a:cxn>
              <a:cxn ang="0">
                <a:pos x="264917" y="72306"/>
              </a:cxn>
              <a:cxn ang="0">
                <a:pos x="387279" y="17875"/>
              </a:cxn>
              <a:cxn ang="0">
                <a:pos x="423659" y="280"/>
              </a:cxn>
            </a:cxnLst>
            <a:pathLst>
              <a:path w="930450" h="930449">
                <a:moveTo>
                  <a:pt x="743743" y="188866"/>
                </a:moveTo>
                <a:lnTo>
                  <a:pt x="755469" y="210734"/>
                </a:lnTo>
                <a:lnTo>
                  <a:pt x="725951" y="233007"/>
                </a:lnTo>
                <a:lnTo>
                  <a:pt x="697241" y="257305"/>
                </a:lnTo>
                <a:lnTo>
                  <a:pt x="668531" y="282817"/>
                </a:lnTo>
                <a:lnTo>
                  <a:pt x="640629" y="309949"/>
                </a:lnTo>
                <a:lnTo>
                  <a:pt x="612728" y="337892"/>
                </a:lnTo>
                <a:lnTo>
                  <a:pt x="586040" y="368264"/>
                </a:lnTo>
                <a:lnTo>
                  <a:pt x="559756" y="399446"/>
                </a:lnTo>
                <a:lnTo>
                  <a:pt x="534281" y="432653"/>
                </a:lnTo>
                <a:lnTo>
                  <a:pt x="509211" y="466264"/>
                </a:lnTo>
                <a:lnTo>
                  <a:pt x="485757" y="498661"/>
                </a:lnTo>
                <a:lnTo>
                  <a:pt x="465135" y="532273"/>
                </a:lnTo>
                <a:lnTo>
                  <a:pt x="445725" y="565480"/>
                </a:lnTo>
                <a:lnTo>
                  <a:pt x="428338" y="598282"/>
                </a:lnTo>
                <a:lnTo>
                  <a:pt x="412163" y="630679"/>
                </a:lnTo>
                <a:lnTo>
                  <a:pt x="398010" y="663480"/>
                </a:lnTo>
                <a:lnTo>
                  <a:pt x="385879" y="695472"/>
                </a:lnTo>
                <a:lnTo>
                  <a:pt x="367683" y="707621"/>
                </a:lnTo>
                <a:lnTo>
                  <a:pt x="357169" y="715315"/>
                </a:lnTo>
                <a:lnTo>
                  <a:pt x="346251" y="723415"/>
                </a:lnTo>
                <a:lnTo>
                  <a:pt x="336951" y="731109"/>
                </a:lnTo>
                <a:lnTo>
                  <a:pt x="328459" y="738803"/>
                </a:lnTo>
                <a:lnTo>
                  <a:pt x="326033" y="730299"/>
                </a:lnTo>
                <a:lnTo>
                  <a:pt x="322798" y="719365"/>
                </a:lnTo>
                <a:lnTo>
                  <a:pt x="318350" y="705596"/>
                </a:lnTo>
                <a:lnTo>
                  <a:pt x="311880" y="689803"/>
                </a:lnTo>
                <a:lnTo>
                  <a:pt x="302580" y="665910"/>
                </a:lnTo>
                <a:lnTo>
                  <a:pt x="294897" y="647282"/>
                </a:lnTo>
                <a:lnTo>
                  <a:pt x="288023" y="629464"/>
                </a:lnTo>
                <a:lnTo>
                  <a:pt x="280744" y="613670"/>
                </a:lnTo>
                <a:lnTo>
                  <a:pt x="274679" y="599092"/>
                </a:lnTo>
                <a:lnTo>
                  <a:pt x="268613" y="586538"/>
                </a:lnTo>
                <a:lnTo>
                  <a:pt x="262143" y="574794"/>
                </a:lnTo>
                <a:lnTo>
                  <a:pt x="256078" y="564670"/>
                </a:lnTo>
                <a:lnTo>
                  <a:pt x="250417" y="556166"/>
                </a:lnTo>
                <a:lnTo>
                  <a:pt x="245969" y="549281"/>
                </a:lnTo>
                <a:lnTo>
                  <a:pt x="240308" y="542397"/>
                </a:lnTo>
                <a:lnTo>
                  <a:pt x="234242" y="536728"/>
                </a:lnTo>
                <a:lnTo>
                  <a:pt x="228985" y="532273"/>
                </a:lnTo>
                <a:lnTo>
                  <a:pt x="223324" y="528223"/>
                </a:lnTo>
                <a:lnTo>
                  <a:pt x="217259" y="525794"/>
                </a:lnTo>
                <a:lnTo>
                  <a:pt x="211598" y="523769"/>
                </a:lnTo>
                <a:lnTo>
                  <a:pt x="205532" y="522959"/>
                </a:lnTo>
                <a:lnTo>
                  <a:pt x="213215" y="515265"/>
                </a:lnTo>
                <a:lnTo>
                  <a:pt x="220898" y="508785"/>
                </a:lnTo>
                <a:lnTo>
                  <a:pt x="228985" y="503521"/>
                </a:lnTo>
                <a:lnTo>
                  <a:pt x="236668" y="498661"/>
                </a:lnTo>
                <a:lnTo>
                  <a:pt x="243543" y="495827"/>
                </a:lnTo>
                <a:lnTo>
                  <a:pt x="249608" y="493397"/>
                </a:lnTo>
                <a:lnTo>
                  <a:pt x="256887" y="491777"/>
                </a:lnTo>
                <a:lnTo>
                  <a:pt x="262952" y="490967"/>
                </a:lnTo>
                <a:lnTo>
                  <a:pt x="271444" y="492587"/>
                </a:lnTo>
                <a:lnTo>
                  <a:pt x="279935" y="497041"/>
                </a:lnTo>
                <a:lnTo>
                  <a:pt x="289236" y="504331"/>
                </a:lnTo>
                <a:lnTo>
                  <a:pt x="298941" y="515265"/>
                </a:lnTo>
                <a:lnTo>
                  <a:pt x="308241" y="528223"/>
                </a:lnTo>
                <a:lnTo>
                  <a:pt x="317541" y="544422"/>
                </a:lnTo>
                <a:lnTo>
                  <a:pt x="327651" y="563050"/>
                </a:lnTo>
                <a:lnTo>
                  <a:pt x="337760" y="585728"/>
                </a:lnTo>
                <a:lnTo>
                  <a:pt x="352317" y="619340"/>
                </a:lnTo>
                <a:lnTo>
                  <a:pt x="370918" y="586538"/>
                </a:lnTo>
                <a:lnTo>
                  <a:pt x="390327" y="553736"/>
                </a:lnTo>
                <a:lnTo>
                  <a:pt x="410546" y="522149"/>
                </a:lnTo>
                <a:lnTo>
                  <a:pt x="432381" y="490157"/>
                </a:lnTo>
                <a:lnTo>
                  <a:pt x="454217" y="459785"/>
                </a:lnTo>
                <a:lnTo>
                  <a:pt x="477266" y="430223"/>
                </a:lnTo>
                <a:lnTo>
                  <a:pt x="501528" y="401066"/>
                </a:lnTo>
                <a:lnTo>
                  <a:pt x="527003" y="372313"/>
                </a:lnTo>
                <a:lnTo>
                  <a:pt x="552882" y="344776"/>
                </a:lnTo>
                <a:lnTo>
                  <a:pt x="579166" y="318454"/>
                </a:lnTo>
                <a:lnTo>
                  <a:pt x="605450" y="293751"/>
                </a:lnTo>
                <a:lnTo>
                  <a:pt x="632138" y="269453"/>
                </a:lnTo>
                <a:lnTo>
                  <a:pt x="660039" y="247181"/>
                </a:lnTo>
                <a:lnTo>
                  <a:pt x="687131" y="226123"/>
                </a:lnTo>
                <a:lnTo>
                  <a:pt x="715033" y="206684"/>
                </a:lnTo>
                <a:lnTo>
                  <a:pt x="743743" y="188866"/>
                </a:lnTo>
                <a:close/>
                <a:moveTo>
                  <a:pt x="465225" y="37968"/>
                </a:moveTo>
                <a:cubicBezTo>
                  <a:pt x="229258" y="37968"/>
                  <a:pt x="37969" y="229257"/>
                  <a:pt x="37969" y="465224"/>
                </a:cubicBezTo>
                <a:cubicBezTo>
                  <a:pt x="37969" y="701191"/>
                  <a:pt x="229258" y="892480"/>
                  <a:pt x="465225" y="892480"/>
                </a:cubicBezTo>
                <a:cubicBezTo>
                  <a:pt x="701192" y="892480"/>
                  <a:pt x="892481" y="701191"/>
                  <a:pt x="892481" y="465224"/>
                </a:cubicBezTo>
                <a:cubicBezTo>
                  <a:pt x="892481" y="229257"/>
                  <a:pt x="701192" y="37968"/>
                  <a:pt x="465225" y="37968"/>
                </a:cubicBezTo>
                <a:close/>
                <a:moveTo>
                  <a:pt x="423739" y="280"/>
                </a:moveTo>
                <a:cubicBezTo>
                  <a:pt x="438878" y="-1817"/>
                  <a:pt x="456160" y="7702"/>
                  <a:pt x="465225" y="33086"/>
                </a:cubicBezTo>
                <a:cubicBezTo>
                  <a:pt x="474291" y="7702"/>
                  <a:pt x="491573" y="-1817"/>
                  <a:pt x="506712" y="280"/>
                </a:cubicBezTo>
                <a:cubicBezTo>
                  <a:pt x="515795" y="1538"/>
                  <a:pt x="524107" y="6977"/>
                  <a:pt x="529410" y="15680"/>
                </a:cubicBezTo>
                <a:lnTo>
                  <a:pt x="533868" y="31826"/>
                </a:lnTo>
                <a:lnTo>
                  <a:pt x="543098" y="17848"/>
                </a:lnTo>
                <a:cubicBezTo>
                  <a:pt x="563720" y="146"/>
                  <a:pt x="597518" y="11128"/>
                  <a:pt x="598763" y="54237"/>
                </a:cubicBezTo>
                <a:cubicBezTo>
                  <a:pt x="625109" y="20092"/>
                  <a:pt x="658907" y="31074"/>
                  <a:pt x="665185" y="57517"/>
                </a:cubicBezTo>
                <a:lnTo>
                  <a:pt x="664482" y="73221"/>
                </a:lnTo>
                <a:lnTo>
                  <a:pt x="668386" y="69223"/>
                </a:lnTo>
                <a:cubicBezTo>
                  <a:pt x="694790" y="48443"/>
                  <a:pt x="732884" y="69061"/>
                  <a:pt x="719229" y="115617"/>
                </a:cubicBezTo>
                <a:cubicBezTo>
                  <a:pt x="754837" y="91286"/>
                  <a:pt x="783587" y="112174"/>
                  <a:pt x="781387" y="139263"/>
                </a:cubicBezTo>
                <a:lnTo>
                  <a:pt x="775865" y="153980"/>
                </a:lnTo>
                <a:lnTo>
                  <a:pt x="780814" y="151385"/>
                </a:lnTo>
                <a:cubicBezTo>
                  <a:pt x="812346" y="139781"/>
                  <a:pt x="842205" y="171162"/>
                  <a:pt x="814832" y="211220"/>
                </a:cubicBezTo>
                <a:cubicBezTo>
                  <a:pt x="856215" y="199083"/>
                  <a:pt x="877104" y="227833"/>
                  <a:pt x="866641" y="252916"/>
                </a:cubicBezTo>
                <a:lnTo>
                  <a:pt x="856841" y="265207"/>
                </a:lnTo>
                <a:lnTo>
                  <a:pt x="862350" y="264267"/>
                </a:lnTo>
                <a:cubicBezTo>
                  <a:pt x="895924" y="262976"/>
                  <a:pt x="914625" y="302047"/>
                  <a:pt x="876212" y="331686"/>
                </a:cubicBezTo>
                <a:cubicBezTo>
                  <a:pt x="919322" y="332931"/>
                  <a:pt x="930303" y="366729"/>
                  <a:pt x="912601" y="387352"/>
                </a:cubicBezTo>
                <a:lnTo>
                  <a:pt x="899483" y="396013"/>
                </a:lnTo>
                <a:lnTo>
                  <a:pt x="905012" y="396821"/>
                </a:lnTo>
                <a:cubicBezTo>
                  <a:pt x="937343" y="405968"/>
                  <a:pt x="943054" y="448906"/>
                  <a:pt x="897363" y="465224"/>
                </a:cubicBezTo>
                <a:cubicBezTo>
                  <a:pt x="937977" y="479730"/>
                  <a:pt x="937977" y="515267"/>
                  <a:pt x="914769" y="529410"/>
                </a:cubicBezTo>
                <a:lnTo>
                  <a:pt x="898623" y="533868"/>
                </a:lnTo>
                <a:lnTo>
                  <a:pt x="912601" y="543097"/>
                </a:lnTo>
                <a:cubicBezTo>
                  <a:pt x="930303" y="563719"/>
                  <a:pt x="919321" y="597517"/>
                  <a:pt x="876212" y="598762"/>
                </a:cubicBezTo>
                <a:cubicBezTo>
                  <a:pt x="910357" y="625108"/>
                  <a:pt x="899375" y="658906"/>
                  <a:pt x="872932" y="665184"/>
                </a:cubicBezTo>
                <a:lnTo>
                  <a:pt x="857228" y="664481"/>
                </a:lnTo>
                <a:lnTo>
                  <a:pt x="861226" y="668385"/>
                </a:lnTo>
                <a:cubicBezTo>
                  <a:pt x="882006" y="694789"/>
                  <a:pt x="861388" y="732883"/>
                  <a:pt x="814831" y="719228"/>
                </a:cubicBezTo>
                <a:cubicBezTo>
                  <a:pt x="839163" y="754836"/>
                  <a:pt x="818275" y="783587"/>
                  <a:pt x="791186" y="781387"/>
                </a:cubicBezTo>
                <a:lnTo>
                  <a:pt x="776469" y="775865"/>
                </a:lnTo>
                <a:lnTo>
                  <a:pt x="779064" y="780813"/>
                </a:lnTo>
                <a:cubicBezTo>
                  <a:pt x="790667" y="812345"/>
                  <a:pt x="759287" y="842204"/>
                  <a:pt x="719229" y="814831"/>
                </a:cubicBezTo>
                <a:cubicBezTo>
                  <a:pt x="731366" y="856214"/>
                  <a:pt x="702616" y="877103"/>
                  <a:pt x="677533" y="866640"/>
                </a:cubicBezTo>
                <a:lnTo>
                  <a:pt x="665242" y="856840"/>
                </a:lnTo>
                <a:lnTo>
                  <a:pt x="666181" y="862349"/>
                </a:lnTo>
                <a:cubicBezTo>
                  <a:pt x="667473" y="895923"/>
                  <a:pt x="628402" y="914624"/>
                  <a:pt x="598762" y="876211"/>
                </a:cubicBezTo>
                <a:cubicBezTo>
                  <a:pt x="597518" y="919321"/>
                  <a:pt x="563720" y="930302"/>
                  <a:pt x="543098" y="912600"/>
                </a:cubicBezTo>
                <a:lnTo>
                  <a:pt x="534437" y="899482"/>
                </a:lnTo>
                <a:lnTo>
                  <a:pt x="533628" y="905011"/>
                </a:lnTo>
                <a:cubicBezTo>
                  <a:pt x="524481" y="937342"/>
                  <a:pt x="481543" y="943053"/>
                  <a:pt x="465225" y="897362"/>
                </a:cubicBezTo>
                <a:cubicBezTo>
                  <a:pt x="448907" y="943053"/>
                  <a:pt x="405969" y="937342"/>
                  <a:pt x="396822" y="905011"/>
                </a:cubicBezTo>
                <a:lnTo>
                  <a:pt x="396014" y="899482"/>
                </a:lnTo>
                <a:lnTo>
                  <a:pt x="387352" y="912600"/>
                </a:lnTo>
                <a:cubicBezTo>
                  <a:pt x="366730" y="930302"/>
                  <a:pt x="332932" y="919320"/>
                  <a:pt x="331687" y="876211"/>
                </a:cubicBezTo>
                <a:cubicBezTo>
                  <a:pt x="302048" y="914624"/>
                  <a:pt x="262977" y="895923"/>
                  <a:pt x="264268" y="862349"/>
                </a:cubicBezTo>
                <a:lnTo>
                  <a:pt x="265208" y="856840"/>
                </a:lnTo>
                <a:lnTo>
                  <a:pt x="252917" y="866640"/>
                </a:lnTo>
                <a:cubicBezTo>
                  <a:pt x="227834" y="877103"/>
                  <a:pt x="199083" y="856214"/>
                  <a:pt x="211221" y="814830"/>
                </a:cubicBezTo>
                <a:cubicBezTo>
                  <a:pt x="171162" y="842204"/>
                  <a:pt x="139782" y="812345"/>
                  <a:pt x="151385" y="780813"/>
                </a:cubicBezTo>
                <a:lnTo>
                  <a:pt x="153315" y="777133"/>
                </a:lnTo>
                <a:lnTo>
                  <a:pt x="149636" y="779064"/>
                </a:lnTo>
                <a:cubicBezTo>
                  <a:pt x="118103" y="790667"/>
                  <a:pt x="88244" y="759287"/>
                  <a:pt x="115618" y="719228"/>
                </a:cubicBezTo>
                <a:cubicBezTo>
                  <a:pt x="69061" y="732883"/>
                  <a:pt x="48444" y="694789"/>
                  <a:pt x="69223" y="668385"/>
                </a:cubicBezTo>
                <a:lnTo>
                  <a:pt x="72197" y="665481"/>
                </a:lnTo>
                <a:lnTo>
                  <a:pt x="68100" y="666181"/>
                </a:lnTo>
                <a:cubicBezTo>
                  <a:pt x="34525" y="667472"/>
                  <a:pt x="15824" y="628401"/>
                  <a:pt x="54237" y="598761"/>
                </a:cubicBezTo>
                <a:cubicBezTo>
                  <a:pt x="11128" y="597517"/>
                  <a:pt x="146" y="563719"/>
                  <a:pt x="17848" y="543097"/>
                </a:cubicBezTo>
                <a:lnTo>
                  <a:pt x="30966" y="534435"/>
                </a:lnTo>
                <a:lnTo>
                  <a:pt x="25438" y="533627"/>
                </a:lnTo>
                <a:cubicBezTo>
                  <a:pt x="-6893" y="524480"/>
                  <a:pt x="-12604" y="481542"/>
                  <a:pt x="33087" y="465224"/>
                </a:cubicBezTo>
                <a:cubicBezTo>
                  <a:pt x="-12604" y="448906"/>
                  <a:pt x="-6893" y="405968"/>
                  <a:pt x="25438" y="396821"/>
                </a:cubicBezTo>
                <a:lnTo>
                  <a:pt x="30967" y="396013"/>
                </a:lnTo>
                <a:lnTo>
                  <a:pt x="17848" y="387351"/>
                </a:lnTo>
                <a:cubicBezTo>
                  <a:pt x="146" y="366729"/>
                  <a:pt x="11128" y="332931"/>
                  <a:pt x="54237" y="331686"/>
                </a:cubicBezTo>
                <a:cubicBezTo>
                  <a:pt x="15824" y="302047"/>
                  <a:pt x="34525" y="262976"/>
                  <a:pt x="68100" y="264267"/>
                </a:cubicBezTo>
                <a:lnTo>
                  <a:pt x="72196" y="264966"/>
                </a:lnTo>
                <a:lnTo>
                  <a:pt x="69223" y="262063"/>
                </a:lnTo>
                <a:cubicBezTo>
                  <a:pt x="48444" y="235660"/>
                  <a:pt x="69061" y="197565"/>
                  <a:pt x="115618" y="211220"/>
                </a:cubicBezTo>
                <a:cubicBezTo>
                  <a:pt x="88245" y="171161"/>
                  <a:pt x="118103" y="139781"/>
                  <a:pt x="149636" y="151385"/>
                </a:cubicBezTo>
                <a:lnTo>
                  <a:pt x="153315" y="153315"/>
                </a:lnTo>
                <a:lnTo>
                  <a:pt x="151385" y="149635"/>
                </a:lnTo>
                <a:cubicBezTo>
                  <a:pt x="139782" y="118103"/>
                  <a:pt x="171162" y="88244"/>
                  <a:pt x="211221" y="115617"/>
                </a:cubicBezTo>
                <a:cubicBezTo>
                  <a:pt x="197566" y="69061"/>
                  <a:pt x="235660" y="48443"/>
                  <a:pt x="262064" y="69222"/>
                </a:cubicBezTo>
                <a:lnTo>
                  <a:pt x="264967" y="72196"/>
                </a:lnTo>
                <a:lnTo>
                  <a:pt x="264268" y="68099"/>
                </a:lnTo>
                <a:cubicBezTo>
                  <a:pt x="262977" y="34524"/>
                  <a:pt x="302048" y="15824"/>
                  <a:pt x="331687" y="54236"/>
                </a:cubicBezTo>
                <a:cubicBezTo>
                  <a:pt x="332932" y="11128"/>
                  <a:pt x="366730" y="146"/>
                  <a:pt x="387352" y="17848"/>
                </a:cubicBezTo>
                <a:lnTo>
                  <a:pt x="396170" y="31202"/>
                </a:lnTo>
                <a:lnTo>
                  <a:pt x="396461" y="26800"/>
                </a:lnTo>
                <a:cubicBezTo>
                  <a:pt x="400218" y="11645"/>
                  <a:pt x="411249" y="2009"/>
                  <a:pt x="423739" y="280"/>
                </a:cubicBezTo>
                <a:close/>
              </a:path>
            </a:pathLst>
          </a:custGeom>
          <a:solidFill>
            <a:schemeClr val="accent1"/>
          </a:solidFill>
          <a:ln w="9525">
            <a:noFill/>
          </a:ln>
        </p:spPr>
        <p:txBody>
          <a:bodyPr/>
          <a:p>
            <a:endParaRPr lang="zh-CN" altLang="en-US"/>
          </a:p>
        </p:txBody>
      </p:sp>
      <p:sp>
        <p:nvSpPr>
          <p:cNvPr id="19461" name="文本框 5"/>
          <p:cNvSpPr txBox="1"/>
          <p:nvPr/>
        </p:nvSpPr>
        <p:spPr>
          <a:xfrm>
            <a:off x="4919663" y="4137025"/>
            <a:ext cx="2014537" cy="1625600"/>
          </a:xfrm>
          <a:prstGeom prst="rect">
            <a:avLst/>
          </a:prstGeom>
          <a:noFill/>
          <a:ln w="9525">
            <a:noFill/>
          </a:ln>
        </p:spPr>
        <p:txBody>
          <a:bodyPr anchor="t" anchorCtr="0"/>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en-US" altLang="zh-CN"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2" name="任意多边形 6"/>
          <p:cNvSpPr/>
          <p:nvPr/>
        </p:nvSpPr>
        <p:spPr>
          <a:xfrm>
            <a:off x="7705725" y="1892300"/>
            <a:ext cx="930275" cy="931863"/>
          </a:xfrm>
          <a:custGeom>
            <a:avLst/>
            <a:gdLst/>
            <a:ahLst/>
            <a:cxnLst>
              <a:cxn ang="0">
                <a:pos x="725814" y="233361"/>
              </a:cxn>
              <a:cxn ang="0">
                <a:pos x="640509" y="310420"/>
              </a:cxn>
              <a:cxn ang="0">
                <a:pos x="559651" y="400053"/>
              </a:cxn>
              <a:cxn ang="0">
                <a:pos x="485666" y="499419"/>
              </a:cxn>
              <a:cxn ang="0">
                <a:pos x="428257" y="599191"/>
              </a:cxn>
              <a:cxn ang="0">
                <a:pos x="385806" y="696529"/>
              </a:cxn>
              <a:cxn ang="0">
                <a:pos x="346186" y="724514"/>
              </a:cxn>
              <a:cxn ang="0">
                <a:pos x="325972" y="731409"/>
              </a:cxn>
              <a:cxn ang="0">
                <a:pos x="311821" y="690851"/>
              </a:cxn>
              <a:cxn ang="0">
                <a:pos x="287969" y="630421"/>
              </a:cxn>
              <a:cxn ang="0">
                <a:pos x="268562" y="587429"/>
              </a:cxn>
              <a:cxn ang="0">
                <a:pos x="250370" y="557011"/>
              </a:cxn>
              <a:cxn ang="0">
                <a:pos x="234198" y="537544"/>
              </a:cxn>
              <a:cxn ang="0">
                <a:pos x="217218" y="526593"/>
              </a:cxn>
              <a:cxn ang="0">
                <a:pos x="213175" y="516048"/>
              </a:cxn>
              <a:cxn ang="0">
                <a:pos x="236623" y="499419"/>
              </a:cxn>
              <a:cxn ang="0">
                <a:pos x="256839" y="492524"/>
              </a:cxn>
              <a:cxn ang="0">
                <a:pos x="279882" y="497796"/>
              </a:cxn>
              <a:cxn ang="0">
                <a:pos x="308183" y="529026"/>
              </a:cxn>
              <a:cxn ang="0">
                <a:pos x="337696" y="586618"/>
              </a:cxn>
              <a:cxn ang="0">
                <a:pos x="390254" y="554578"/>
              </a:cxn>
              <a:cxn ang="0">
                <a:pos x="454132" y="460484"/>
              </a:cxn>
              <a:cxn ang="0">
                <a:pos x="526904" y="372879"/>
              </a:cxn>
              <a:cxn ang="0">
                <a:pos x="605336" y="294197"/>
              </a:cxn>
              <a:cxn ang="0">
                <a:pos x="687002" y="226467"/>
              </a:cxn>
              <a:cxn ang="0">
                <a:pos x="465138" y="38026"/>
              </a:cxn>
              <a:cxn ang="0">
                <a:pos x="892313" y="465931"/>
              </a:cxn>
              <a:cxn ang="0">
                <a:pos x="465138" y="33136"/>
              </a:cxn>
              <a:cxn ang="0">
                <a:pos x="533768" y="31874"/>
              </a:cxn>
              <a:cxn ang="0">
                <a:pos x="665060" y="57604"/>
              </a:cxn>
              <a:cxn ang="0">
                <a:pos x="719094" y="115793"/>
              </a:cxn>
              <a:cxn ang="0">
                <a:pos x="780667" y="151615"/>
              </a:cxn>
              <a:cxn ang="0">
                <a:pos x="856680" y="265610"/>
              </a:cxn>
              <a:cxn ang="0">
                <a:pos x="912429" y="387941"/>
              </a:cxn>
              <a:cxn ang="0">
                <a:pos x="897194" y="465931"/>
              </a:cxn>
              <a:cxn ang="0">
                <a:pos x="912429" y="543922"/>
              </a:cxn>
              <a:cxn ang="0">
                <a:pos x="857067" y="665491"/>
              </a:cxn>
              <a:cxn ang="0">
                <a:pos x="791037" y="782574"/>
              </a:cxn>
              <a:cxn ang="0">
                <a:pos x="719094" y="816069"/>
              </a:cxn>
              <a:cxn ang="0">
                <a:pos x="666056" y="863660"/>
              </a:cxn>
              <a:cxn ang="0">
                <a:pos x="534336" y="900849"/>
              </a:cxn>
              <a:cxn ang="0">
                <a:pos x="396747" y="906386"/>
              </a:cxn>
              <a:cxn ang="0">
                <a:pos x="331625" y="877543"/>
              </a:cxn>
              <a:cxn ang="0">
                <a:pos x="252869" y="867957"/>
              </a:cxn>
              <a:cxn ang="0">
                <a:pos x="153286" y="778314"/>
              </a:cxn>
              <a:cxn ang="0">
                <a:pos x="69210" y="669401"/>
              </a:cxn>
              <a:cxn ang="0">
                <a:pos x="54227" y="599671"/>
              </a:cxn>
              <a:cxn ang="0">
                <a:pos x="25433" y="534438"/>
              </a:cxn>
              <a:cxn ang="0">
                <a:pos x="30961" y="396615"/>
              </a:cxn>
              <a:cxn ang="0">
                <a:pos x="68087" y="264669"/>
              </a:cxn>
              <a:cxn ang="0">
                <a:pos x="115596" y="211541"/>
              </a:cxn>
              <a:cxn ang="0">
                <a:pos x="151357" y="149862"/>
              </a:cxn>
              <a:cxn ang="0">
                <a:pos x="264917" y="72306"/>
              </a:cxn>
              <a:cxn ang="0">
                <a:pos x="387279" y="17875"/>
              </a:cxn>
              <a:cxn ang="0">
                <a:pos x="423659" y="280"/>
              </a:cxn>
            </a:cxnLst>
            <a:pathLst>
              <a:path w="930450" h="930449">
                <a:moveTo>
                  <a:pt x="743743" y="188866"/>
                </a:moveTo>
                <a:lnTo>
                  <a:pt x="755469" y="210734"/>
                </a:lnTo>
                <a:lnTo>
                  <a:pt x="725951" y="233007"/>
                </a:lnTo>
                <a:lnTo>
                  <a:pt x="697241" y="257305"/>
                </a:lnTo>
                <a:lnTo>
                  <a:pt x="668531" y="282817"/>
                </a:lnTo>
                <a:lnTo>
                  <a:pt x="640629" y="309949"/>
                </a:lnTo>
                <a:lnTo>
                  <a:pt x="612728" y="337892"/>
                </a:lnTo>
                <a:lnTo>
                  <a:pt x="586040" y="368264"/>
                </a:lnTo>
                <a:lnTo>
                  <a:pt x="559756" y="399446"/>
                </a:lnTo>
                <a:lnTo>
                  <a:pt x="534281" y="432653"/>
                </a:lnTo>
                <a:lnTo>
                  <a:pt x="509211" y="466264"/>
                </a:lnTo>
                <a:lnTo>
                  <a:pt x="485757" y="498661"/>
                </a:lnTo>
                <a:lnTo>
                  <a:pt x="465135" y="532273"/>
                </a:lnTo>
                <a:lnTo>
                  <a:pt x="445725" y="565480"/>
                </a:lnTo>
                <a:lnTo>
                  <a:pt x="428338" y="598282"/>
                </a:lnTo>
                <a:lnTo>
                  <a:pt x="412163" y="630679"/>
                </a:lnTo>
                <a:lnTo>
                  <a:pt x="398010" y="663480"/>
                </a:lnTo>
                <a:lnTo>
                  <a:pt x="385879" y="695472"/>
                </a:lnTo>
                <a:lnTo>
                  <a:pt x="367683" y="707621"/>
                </a:lnTo>
                <a:lnTo>
                  <a:pt x="357169" y="715315"/>
                </a:lnTo>
                <a:lnTo>
                  <a:pt x="346251" y="723415"/>
                </a:lnTo>
                <a:lnTo>
                  <a:pt x="336951" y="731109"/>
                </a:lnTo>
                <a:lnTo>
                  <a:pt x="328459" y="738803"/>
                </a:lnTo>
                <a:lnTo>
                  <a:pt x="326033" y="730299"/>
                </a:lnTo>
                <a:lnTo>
                  <a:pt x="322798" y="719365"/>
                </a:lnTo>
                <a:lnTo>
                  <a:pt x="318350" y="705596"/>
                </a:lnTo>
                <a:lnTo>
                  <a:pt x="311880" y="689803"/>
                </a:lnTo>
                <a:lnTo>
                  <a:pt x="302580" y="665910"/>
                </a:lnTo>
                <a:lnTo>
                  <a:pt x="294897" y="647282"/>
                </a:lnTo>
                <a:lnTo>
                  <a:pt x="288023" y="629464"/>
                </a:lnTo>
                <a:lnTo>
                  <a:pt x="280744" y="613670"/>
                </a:lnTo>
                <a:lnTo>
                  <a:pt x="274679" y="599092"/>
                </a:lnTo>
                <a:lnTo>
                  <a:pt x="268613" y="586538"/>
                </a:lnTo>
                <a:lnTo>
                  <a:pt x="262143" y="574794"/>
                </a:lnTo>
                <a:lnTo>
                  <a:pt x="256078" y="564670"/>
                </a:lnTo>
                <a:lnTo>
                  <a:pt x="250417" y="556166"/>
                </a:lnTo>
                <a:lnTo>
                  <a:pt x="245969" y="549281"/>
                </a:lnTo>
                <a:lnTo>
                  <a:pt x="240308" y="542397"/>
                </a:lnTo>
                <a:lnTo>
                  <a:pt x="234242" y="536728"/>
                </a:lnTo>
                <a:lnTo>
                  <a:pt x="228985" y="532273"/>
                </a:lnTo>
                <a:lnTo>
                  <a:pt x="223324" y="528223"/>
                </a:lnTo>
                <a:lnTo>
                  <a:pt x="217259" y="525794"/>
                </a:lnTo>
                <a:lnTo>
                  <a:pt x="211598" y="523769"/>
                </a:lnTo>
                <a:lnTo>
                  <a:pt x="205532" y="522959"/>
                </a:lnTo>
                <a:lnTo>
                  <a:pt x="213215" y="515265"/>
                </a:lnTo>
                <a:lnTo>
                  <a:pt x="220898" y="508785"/>
                </a:lnTo>
                <a:lnTo>
                  <a:pt x="228985" y="503521"/>
                </a:lnTo>
                <a:lnTo>
                  <a:pt x="236668" y="498661"/>
                </a:lnTo>
                <a:lnTo>
                  <a:pt x="243543" y="495827"/>
                </a:lnTo>
                <a:lnTo>
                  <a:pt x="249608" y="493397"/>
                </a:lnTo>
                <a:lnTo>
                  <a:pt x="256887" y="491777"/>
                </a:lnTo>
                <a:lnTo>
                  <a:pt x="262952" y="490967"/>
                </a:lnTo>
                <a:lnTo>
                  <a:pt x="271444" y="492587"/>
                </a:lnTo>
                <a:lnTo>
                  <a:pt x="279935" y="497041"/>
                </a:lnTo>
                <a:lnTo>
                  <a:pt x="289236" y="504331"/>
                </a:lnTo>
                <a:lnTo>
                  <a:pt x="298941" y="515265"/>
                </a:lnTo>
                <a:lnTo>
                  <a:pt x="308241" y="528223"/>
                </a:lnTo>
                <a:lnTo>
                  <a:pt x="317541" y="544422"/>
                </a:lnTo>
                <a:lnTo>
                  <a:pt x="327651" y="563050"/>
                </a:lnTo>
                <a:lnTo>
                  <a:pt x="337760" y="585728"/>
                </a:lnTo>
                <a:lnTo>
                  <a:pt x="352317" y="619340"/>
                </a:lnTo>
                <a:lnTo>
                  <a:pt x="370918" y="586538"/>
                </a:lnTo>
                <a:lnTo>
                  <a:pt x="390327" y="553736"/>
                </a:lnTo>
                <a:lnTo>
                  <a:pt x="410546" y="522149"/>
                </a:lnTo>
                <a:lnTo>
                  <a:pt x="432381" y="490157"/>
                </a:lnTo>
                <a:lnTo>
                  <a:pt x="454217" y="459785"/>
                </a:lnTo>
                <a:lnTo>
                  <a:pt x="477266" y="430223"/>
                </a:lnTo>
                <a:lnTo>
                  <a:pt x="501528" y="401066"/>
                </a:lnTo>
                <a:lnTo>
                  <a:pt x="527003" y="372313"/>
                </a:lnTo>
                <a:lnTo>
                  <a:pt x="552882" y="344776"/>
                </a:lnTo>
                <a:lnTo>
                  <a:pt x="579166" y="318454"/>
                </a:lnTo>
                <a:lnTo>
                  <a:pt x="605450" y="293751"/>
                </a:lnTo>
                <a:lnTo>
                  <a:pt x="632138" y="269453"/>
                </a:lnTo>
                <a:lnTo>
                  <a:pt x="660039" y="247181"/>
                </a:lnTo>
                <a:lnTo>
                  <a:pt x="687131" y="226123"/>
                </a:lnTo>
                <a:lnTo>
                  <a:pt x="715033" y="206684"/>
                </a:lnTo>
                <a:lnTo>
                  <a:pt x="743743" y="188866"/>
                </a:lnTo>
                <a:close/>
                <a:moveTo>
                  <a:pt x="465225" y="37968"/>
                </a:moveTo>
                <a:cubicBezTo>
                  <a:pt x="229258" y="37968"/>
                  <a:pt x="37969" y="229257"/>
                  <a:pt x="37969" y="465224"/>
                </a:cubicBezTo>
                <a:cubicBezTo>
                  <a:pt x="37969" y="701191"/>
                  <a:pt x="229258" y="892480"/>
                  <a:pt x="465225" y="892480"/>
                </a:cubicBezTo>
                <a:cubicBezTo>
                  <a:pt x="701192" y="892480"/>
                  <a:pt x="892481" y="701191"/>
                  <a:pt x="892481" y="465224"/>
                </a:cubicBezTo>
                <a:cubicBezTo>
                  <a:pt x="892481" y="229257"/>
                  <a:pt x="701192" y="37968"/>
                  <a:pt x="465225" y="37968"/>
                </a:cubicBezTo>
                <a:close/>
                <a:moveTo>
                  <a:pt x="423739" y="280"/>
                </a:moveTo>
                <a:cubicBezTo>
                  <a:pt x="438878" y="-1817"/>
                  <a:pt x="456160" y="7702"/>
                  <a:pt x="465225" y="33086"/>
                </a:cubicBezTo>
                <a:cubicBezTo>
                  <a:pt x="474291" y="7702"/>
                  <a:pt x="491573" y="-1817"/>
                  <a:pt x="506712" y="280"/>
                </a:cubicBezTo>
                <a:cubicBezTo>
                  <a:pt x="515795" y="1538"/>
                  <a:pt x="524107" y="6977"/>
                  <a:pt x="529410" y="15680"/>
                </a:cubicBezTo>
                <a:lnTo>
                  <a:pt x="533868" y="31826"/>
                </a:lnTo>
                <a:lnTo>
                  <a:pt x="543098" y="17848"/>
                </a:lnTo>
                <a:cubicBezTo>
                  <a:pt x="563720" y="146"/>
                  <a:pt x="597518" y="11128"/>
                  <a:pt x="598763" y="54237"/>
                </a:cubicBezTo>
                <a:cubicBezTo>
                  <a:pt x="625109" y="20092"/>
                  <a:pt x="658907" y="31074"/>
                  <a:pt x="665185" y="57517"/>
                </a:cubicBezTo>
                <a:lnTo>
                  <a:pt x="664482" y="73221"/>
                </a:lnTo>
                <a:lnTo>
                  <a:pt x="668386" y="69223"/>
                </a:lnTo>
                <a:cubicBezTo>
                  <a:pt x="694790" y="48443"/>
                  <a:pt x="732884" y="69061"/>
                  <a:pt x="719229" y="115617"/>
                </a:cubicBezTo>
                <a:cubicBezTo>
                  <a:pt x="754837" y="91286"/>
                  <a:pt x="783587" y="112174"/>
                  <a:pt x="781387" y="139263"/>
                </a:cubicBezTo>
                <a:lnTo>
                  <a:pt x="775865" y="153980"/>
                </a:lnTo>
                <a:lnTo>
                  <a:pt x="780814" y="151385"/>
                </a:lnTo>
                <a:cubicBezTo>
                  <a:pt x="812346" y="139781"/>
                  <a:pt x="842205" y="171162"/>
                  <a:pt x="814832" y="211220"/>
                </a:cubicBezTo>
                <a:cubicBezTo>
                  <a:pt x="856215" y="199083"/>
                  <a:pt x="877104" y="227833"/>
                  <a:pt x="866641" y="252916"/>
                </a:cubicBezTo>
                <a:lnTo>
                  <a:pt x="856841" y="265207"/>
                </a:lnTo>
                <a:lnTo>
                  <a:pt x="862350" y="264267"/>
                </a:lnTo>
                <a:cubicBezTo>
                  <a:pt x="895924" y="262976"/>
                  <a:pt x="914625" y="302047"/>
                  <a:pt x="876212" y="331686"/>
                </a:cubicBezTo>
                <a:cubicBezTo>
                  <a:pt x="919322" y="332931"/>
                  <a:pt x="930303" y="366729"/>
                  <a:pt x="912601" y="387352"/>
                </a:cubicBezTo>
                <a:lnTo>
                  <a:pt x="899483" y="396013"/>
                </a:lnTo>
                <a:lnTo>
                  <a:pt x="905012" y="396821"/>
                </a:lnTo>
                <a:cubicBezTo>
                  <a:pt x="937343" y="405968"/>
                  <a:pt x="943054" y="448906"/>
                  <a:pt x="897363" y="465224"/>
                </a:cubicBezTo>
                <a:cubicBezTo>
                  <a:pt x="937977" y="479730"/>
                  <a:pt x="937977" y="515267"/>
                  <a:pt x="914769" y="529410"/>
                </a:cubicBezTo>
                <a:lnTo>
                  <a:pt x="898623" y="533868"/>
                </a:lnTo>
                <a:lnTo>
                  <a:pt x="912601" y="543097"/>
                </a:lnTo>
                <a:cubicBezTo>
                  <a:pt x="930303" y="563719"/>
                  <a:pt x="919321" y="597517"/>
                  <a:pt x="876212" y="598762"/>
                </a:cubicBezTo>
                <a:cubicBezTo>
                  <a:pt x="910357" y="625108"/>
                  <a:pt x="899375" y="658906"/>
                  <a:pt x="872932" y="665184"/>
                </a:cubicBezTo>
                <a:lnTo>
                  <a:pt x="857228" y="664481"/>
                </a:lnTo>
                <a:lnTo>
                  <a:pt x="861226" y="668385"/>
                </a:lnTo>
                <a:cubicBezTo>
                  <a:pt x="882006" y="694789"/>
                  <a:pt x="861388" y="732883"/>
                  <a:pt x="814831" y="719228"/>
                </a:cubicBezTo>
                <a:cubicBezTo>
                  <a:pt x="839163" y="754836"/>
                  <a:pt x="818275" y="783587"/>
                  <a:pt x="791186" y="781387"/>
                </a:cubicBezTo>
                <a:lnTo>
                  <a:pt x="776469" y="775865"/>
                </a:lnTo>
                <a:lnTo>
                  <a:pt x="779064" y="780813"/>
                </a:lnTo>
                <a:cubicBezTo>
                  <a:pt x="790667" y="812345"/>
                  <a:pt x="759287" y="842204"/>
                  <a:pt x="719229" y="814831"/>
                </a:cubicBezTo>
                <a:cubicBezTo>
                  <a:pt x="731366" y="856214"/>
                  <a:pt x="702616" y="877103"/>
                  <a:pt x="677533" y="866640"/>
                </a:cubicBezTo>
                <a:lnTo>
                  <a:pt x="665242" y="856840"/>
                </a:lnTo>
                <a:lnTo>
                  <a:pt x="666181" y="862349"/>
                </a:lnTo>
                <a:cubicBezTo>
                  <a:pt x="667473" y="895923"/>
                  <a:pt x="628402" y="914624"/>
                  <a:pt x="598762" y="876211"/>
                </a:cubicBezTo>
                <a:cubicBezTo>
                  <a:pt x="597518" y="919321"/>
                  <a:pt x="563720" y="930302"/>
                  <a:pt x="543098" y="912600"/>
                </a:cubicBezTo>
                <a:lnTo>
                  <a:pt x="534437" y="899482"/>
                </a:lnTo>
                <a:lnTo>
                  <a:pt x="533628" y="905011"/>
                </a:lnTo>
                <a:cubicBezTo>
                  <a:pt x="524481" y="937342"/>
                  <a:pt x="481543" y="943053"/>
                  <a:pt x="465225" y="897362"/>
                </a:cubicBezTo>
                <a:cubicBezTo>
                  <a:pt x="448907" y="943053"/>
                  <a:pt x="405969" y="937342"/>
                  <a:pt x="396822" y="905011"/>
                </a:cubicBezTo>
                <a:lnTo>
                  <a:pt x="396014" y="899482"/>
                </a:lnTo>
                <a:lnTo>
                  <a:pt x="387352" y="912600"/>
                </a:lnTo>
                <a:cubicBezTo>
                  <a:pt x="366730" y="930302"/>
                  <a:pt x="332932" y="919320"/>
                  <a:pt x="331687" y="876211"/>
                </a:cubicBezTo>
                <a:cubicBezTo>
                  <a:pt x="302048" y="914624"/>
                  <a:pt x="262977" y="895923"/>
                  <a:pt x="264268" y="862349"/>
                </a:cubicBezTo>
                <a:lnTo>
                  <a:pt x="265208" y="856840"/>
                </a:lnTo>
                <a:lnTo>
                  <a:pt x="252917" y="866640"/>
                </a:lnTo>
                <a:cubicBezTo>
                  <a:pt x="227834" y="877103"/>
                  <a:pt x="199083" y="856214"/>
                  <a:pt x="211221" y="814830"/>
                </a:cubicBezTo>
                <a:cubicBezTo>
                  <a:pt x="171162" y="842204"/>
                  <a:pt x="139782" y="812345"/>
                  <a:pt x="151385" y="780813"/>
                </a:cubicBezTo>
                <a:lnTo>
                  <a:pt x="153315" y="777133"/>
                </a:lnTo>
                <a:lnTo>
                  <a:pt x="149636" y="779064"/>
                </a:lnTo>
                <a:cubicBezTo>
                  <a:pt x="118103" y="790667"/>
                  <a:pt x="88244" y="759287"/>
                  <a:pt x="115618" y="719228"/>
                </a:cubicBezTo>
                <a:cubicBezTo>
                  <a:pt x="69061" y="732883"/>
                  <a:pt x="48444" y="694789"/>
                  <a:pt x="69223" y="668385"/>
                </a:cubicBezTo>
                <a:lnTo>
                  <a:pt x="72197" y="665481"/>
                </a:lnTo>
                <a:lnTo>
                  <a:pt x="68100" y="666181"/>
                </a:lnTo>
                <a:cubicBezTo>
                  <a:pt x="34525" y="667472"/>
                  <a:pt x="15824" y="628401"/>
                  <a:pt x="54237" y="598761"/>
                </a:cubicBezTo>
                <a:cubicBezTo>
                  <a:pt x="11128" y="597517"/>
                  <a:pt x="146" y="563719"/>
                  <a:pt x="17848" y="543097"/>
                </a:cubicBezTo>
                <a:lnTo>
                  <a:pt x="30966" y="534435"/>
                </a:lnTo>
                <a:lnTo>
                  <a:pt x="25438" y="533627"/>
                </a:lnTo>
                <a:cubicBezTo>
                  <a:pt x="-6893" y="524480"/>
                  <a:pt x="-12604" y="481542"/>
                  <a:pt x="33087" y="465224"/>
                </a:cubicBezTo>
                <a:cubicBezTo>
                  <a:pt x="-12604" y="448906"/>
                  <a:pt x="-6893" y="405968"/>
                  <a:pt x="25438" y="396821"/>
                </a:cubicBezTo>
                <a:lnTo>
                  <a:pt x="30967" y="396013"/>
                </a:lnTo>
                <a:lnTo>
                  <a:pt x="17848" y="387351"/>
                </a:lnTo>
                <a:cubicBezTo>
                  <a:pt x="146" y="366729"/>
                  <a:pt x="11128" y="332931"/>
                  <a:pt x="54237" y="331686"/>
                </a:cubicBezTo>
                <a:cubicBezTo>
                  <a:pt x="15824" y="302047"/>
                  <a:pt x="34525" y="262976"/>
                  <a:pt x="68100" y="264267"/>
                </a:cubicBezTo>
                <a:lnTo>
                  <a:pt x="72196" y="264966"/>
                </a:lnTo>
                <a:lnTo>
                  <a:pt x="69223" y="262063"/>
                </a:lnTo>
                <a:cubicBezTo>
                  <a:pt x="48444" y="235660"/>
                  <a:pt x="69061" y="197565"/>
                  <a:pt x="115618" y="211220"/>
                </a:cubicBezTo>
                <a:cubicBezTo>
                  <a:pt x="88245" y="171161"/>
                  <a:pt x="118103" y="139781"/>
                  <a:pt x="149636" y="151385"/>
                </a:cubicBezTo>
                <a:lnTo>
                  <a:pt x="153315" y="153315"/>
                </a:lnTo>
                <a:lnTo>
                  <a:pt x="151385" y="149635"/>
                </a:lnTo>
                <a:cubicBezTo>
                  <a:pt x="139782" y="118103"/>
                  <a:pt x="171162" y="88244"/>
                  <a:pt x="211221" y="115617"/>
                </a:cubicBezTo>
                <a:cubicBezTo>
                  <a:pt x="197566" y="69061"/>
                  <a:pt x="235660" y="48443"/>
                  <a:pt x="262064" y="69222"/>
                </a:cubicBezTo>
                <a:lnTo>
                  <a:pt x="264967" y="72196"/>
                </a:lnTo>
                <a:lnTo>
                  <a:pt x="264268" y="68099"/>
                </a:lnTo>
                <a:cubicBezTo>
                  <a:pt x="262977" y="34524"/>
                  <a:pt x="302048" y="15824"/>
                  <a:pt x="331687" y="54236"/>
                </a:cubicBezTo>
                <a:cubicBezTo>
                  <a:pt x="332932" y="11128"/>
                  <a:pt x="366730" y="146"/>
                  <a:pt x="387352" y="17848"/>
                </a:cubicBezTo>
                <a:lnTo>
                  <a:pt x="396170" y="31202"/>
                </a:lnTo>
                <a:lnTo>
                  <a:pt x="396461" y="26800"/>
                </a:lnTo>
                <a:cubicBezTo>
                  <a:pt x="400218" y="11645"/>
                  <a:pt x="411249" y="2009"/>
                  <a:pt x="423739" y="280"/>
                </a:cubicBezTo>
                <a:close/>
              </a:path>
            </a:pathLst>
          </a:custGeom>
          <a:solidFill>
            <a:schemeClr val="accent1"/>
          </a:solidFill>
          <a:ln w="9525">
            <a:noFill/>
          </a:ln>
        </p:spPr>
        <p:txBody>
          <a:bodyPr/>
          <a:p>
            <a:endParaRPr lang="zh-CN" altLang="en-US"/>
          </a:p>
        </p:txBody>
      </p:sp>
      <p:sp>
        <p:nvSpPr>
          <p:cNvPr id="19463" name="文本框 7"/>
          <p:cNvSpPr txBox="1"/>
          <p:nvPr/>
        </p:nvSpPr>
        <p:spPr>
          <a:xfrm>
            <a:off x="7158038" y="4137025"/>
            <a:ext cx="2014537" cy="1625600"/>
          </a:xfrm>
          <a:prstGeom prst="rect">
            <a:avLst/>
          </a:prstGeom>
          <a:noFill/>
          <a:ln w="9525">
            <a:noFill/>
          </a:ln>
        </p:spPr>
        <p:txBody>
          <a:bodyPr anchor="t" anchorCtr="0"/>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en-US" altLang="zh-CN"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4" name="任意多边形 8"/>
          <p:cNvSpPr/>
          <p:nvPr/>
        </p:nvSpPr>
        <p:spPr>
          <a:xfrm>
            <a:off x="9944100" y="1892300"/>
            <a:ext cx="930275" cy="931863"/>
          </a:xfrm>
          <a:custGeom>
            <a:avLst/>
            <a:gdLst/>
            <a:ahLst/>
            <a:cxnLst>
              <a:cxn ang="0">
                <a:pos x="725814" y="233361"/>
              </a:cxn>
              <a:cxn ang="0">
                <a:pos x="640509" y="310420"/>
              </a:cxn>
              <a:cxn ang="0">
                <a:pos x="559651" y="400053"/>
              </a:cxn>
              <a:cxn ang="0">
                <a:pos x="485666" y="499419"/>
              </a:cxn>
              <a:cxn ang="0">
                <a:pos x="428257" y="599191"/>
              </a:cxn>
              <a:cxn ang="0">
                <a:pos x="385807" y="696529"/>
              </a:cxn>
              <a:cxn ang="0">
                <a:pos x="346186" y="724514"/>
              </a:cxn>
              <a:cxn ang="0">
                <a:pos x="325972" y="731409"/>
              </a:cxn>
              <a:cxn ang="0">
                <a:pos x="311822" y="690851"/>
              </a:cxn>
              <a:cxn ang="0">
                <a:pos x="287969" y="630421"/>
              </a:cxn>
              <a:cxn ang="0">
                <a:pos x="268563" y="587429"/>
              </a:cxn>
              <a:cxn ang="0">
                <a:pos x="250370" y="557011"/>
              </a:cxn>
              <a:cxn ang="0">
                <a:pos x="234198" y="537544"/>
              </a:cxn>
              <a:cxn ang="0">
                <a:pos x="217218" y="526593"/>
              </a:cxn>
              <a:cxn ang="0">
                <a:pos x="213175" y="516048"/>
              </a:cxn>
              <a:cxn ang="0">
                <a:pos x="236624" y="499419"/>
              </a:cxn>
              <a:cxn ang="0">
                <a:pos x="256838" y="492524"/>
              </a:cxn>
              <a:cxn ang="0">
                <a:pos x="279883" y="497796"/>
              </a:cxn>
              <a:cxn ang="0">
                <a:pos x="308183" y="529026"/>
              </a:cxn>
              <a:cxn ang="0">
                <a:pos x="337697" y="586618"/>
              </a:cxn>
              <a:cxn ang="0">
                <a:pos x="390254" y="554578"/>
              </a:cxn>
              <a:cxn ang="0">
                <a:pos x="454132" y="460484"/>
              </a:cxn>
              <a:cxn ang="0">
                <a:pos x="526904" y="372879"/>
              </a:cxn>
              <a:cxn ang="0">
                <a:pos x="605336" y="294197"/>
              </a:cxn>
              <a:cxn ang="0">
                <a:pos x="687003" y="226467"/>
              </a:cxn>
              <a:cxn ang="0">
                <a:pos x="465138" y="38026"/>
              </a:cxn>
              <a:cxn ang="0">
                <a:pos x="892314" y="465931"/>
              </a:cxn>
              <a:cxn ang="0">
                <a:pos x="465138" y="33136"/>
              </a:cxn>
              <a:cxn ang="0">
                <a:pos x="533768" y="31874"/>
              </a:cxn>
              <a:cxn ang="0">
                <a:pos x="665061" y="57604"/>
              </a:cxn>
              <a:cxn ang="0">
                <a:pos x="719094" y="115793"/>
              </a:cxn>
              <a:cxn ang="0">
                <a:pos x="780667" y="151615"/>
              </a:cxn>
              <a:cxn ang="0">
                <a:pos x="856681" y="265610"/>
              </a:cxn>
              <a:cxn ang="0">
                <a:pos x="912430" y="387941"/>
              </a:cxn>
              <a:cxn ang="0">
                <a:pos x="897195" y="465931"/>
              </a:cxn>
              <a:cxn ang="0">
                <a:pos x="912430" y="543922"/>
              </a:cxn>
              <a:cxn ang="0">
                <a:pos x="857068" y="665491"/>
              </a:cxn>
              <a:cxn ang="0">
                <a:pos x="791038" y="782574"/>
              </a:cxn>
              <a:cxn ang="0">
                <a:pos x="719093" y="816069"/>
              </a:cxn>
              <a:cxn ang="0">
                <a:pos x="666056" y="863660"/>
              </a:cxn>
              <a:cxn ang="0">
                <a:pos x="534336" y="900849"/>
              </a:cxn>
              <a:cxn ang="0">
                <a:pos x="396748" y="906386"/>
              </a:cxn>
              <a:cxn ang="0">
                <a:pos x="331625" y="877543"/>
              </a:cxn>
              <a:cxn ang="0">
                <a:pos x="252869" y="867957"/>
              </a:cxn>
              <a:cxn ang="0">
                <a:pos x="153286" y="778314"/>
              </a:cxn>
              <a:cxn ang="0">
                <a:pos x="69210" y="669401"/>
              </a:cxn>
              <a:cxn ang="0">
                <a:pos x="54227" y="599671"/>
              </a:cxn>
              <a:cxn ang="0">
                <a:pos x="25433" y="534438"/>
              </a:cxn>
              <a:cxn ang="0">
                <a:pos x="30961" y="396615"/>
              </a:cxn>
              <a:cxn ang="0">
                <a:pos x="68087" y="264669"/>
              </a:cxn>
              <a:cxn ang="0">
                <a:pos x="115596" y="211541"/>
              </a:cxn>
              <a:cxn ang="0">
                <a:pos x="151357" y="149862"/>
              </a:cxn>
              <a:cxn ang="0">
                <a:pos x="264917" y="72306"/>
              </a:cxn>
              <a:cxn ang="0">
                <a:pos x="387280" y="17875"/>
              </a:cxn>
              <a:cxn ang="0">
                <a:pos x="423660" y="280"/>
              </a:cxn>
            </a:cxnLst>
            <a:pathLst>
              <a:path w="930449" h="930449">
                <a:moveTo>
                  <a:pt x="743742" y="188866"/>
                </a:moveTo>
                <a:lnTo>
                  <a:pt x="755469" y="210734"/>
                </a:lnTo>
                <a:lnTo>
                  <a:pt x="725950" y="233007"/>
                </a:lnTo>
                <a:lnTo>
                  <a:pt x="697240" y="257305"/>
                </a:lnTo>
                <a:lnTo>
                  <a:pt x="668530" y="282817"/>
                </a:lnTo>
                <a:lnTo>
                  <a:pt x="640629" y="309949"/>
                </a:lnTo>
                <a:lnTo>
                  <a:pt x="612728" y="337892"/>
                </a:lnTo>
                <a:lnTo>
                  <a:pt x="586040" y="368264"/>
                </a:lnTo>
                <a:lnTo>
                  <a:pt x="559756" y="399446"/>
                </a:lnTo>
                <a:lnTo>
                  <a:pt x="534281" y="432653"/>
                </a:lnTo>
                <a:lnTo>
                  <a:pt x="509210" y="466264"/>
                </a:lnTo>
                <a:lnTo>
                  <a:pt x="485757" y="498661"/>
                </a:lnTo>
                <a:lnTo>
                  <a:pt x="465135" y="532273"/>
                </a:lnTo>
                <a:lnTo>
                  <a:pt x="445725" y="565480"/>
                </a:lnTo>
                <a:lnTo>
                  <a:pt x="428337" y="598282"/>
                </a:lnTo>
                <a:lnTo>
                  <a:pt x="412163" y="630679"/>
                </a:lnTo>
                <a:lnTo>
                  <a:pt x="398010" y="663480"/>
                </a:lnTo>
                <a:lnTo>
                  <a:pt x="385879" y="695472"/>
                </a:lnTo>
                <a:lnTo>
                  <a:pt x="367683" y="707621"/>
                </a:lnTo>
                <a:lnTo>
                  <a:pt x="357169" y="715315"/>
                </a:lnTo>
                <a:lnTo>
                  <a:pt x="346251" y="723415"/>
                </a:lnTo>
                <a:lnTo>
                  <a:pt x="336951" y="731109"/>
                </a:lnTo>
                <a:lnTo>
                  <a:pt x="328459" y="738803"/>
                </a:lnTo>
                <a:lnTo>
                  <a:pt x="326033" y="730299"/>
                </a:lnTo>
                <a:lnTo>
                  <a:pt x="322798" y="719365"/>
                </a:lnTo>
                <a:lnTo>
                  <a:pt x="318350" y="705596"/>
                </a:lnTo>
                <a:lnTo>
                  <a:pt x="311880" y="689803"/>
                </a:lnTo>
                <a:lnTo>
                  <a:pt x="302580" y="665910"/>
                </a:lnTo>
                <a:lnTo>
                  <a:pt x="294897" y="647282"/>
                </a:lnTo>
                <a:lnTo>
                  <a:pt x="288023" y="629464"/>
                </a:lnTo>
                <a:lnTo>
                  <a:pt x="280744" y="613670"/>
                </a:lnTo>
                <a:lnTo>
                  <a:pt x="274678" y="599092"/>
                </a:lnTo>
                <a:lnTo>
                  <a:pt x="268613" y="586538"/>
                </a:lnTo>
                <a:lnTo>
                  <a:pt x="262143" y="574794"/>
                </a:lnTo>
                <a:lnTo>
                  <a:pt x="256078" y="564670"/>
                </a:lnTo>
                <a:lnTo>
                  <a:pt x="250417" y="556166"/>
                </a:lnTo>
                <a:lnTo>
                  <a:pt x="245969" y="549281"/>
                </a:lnTo>
                <a:lnTo>
                  <a:pt x="240307" y="542397"/>
                </a:lnTo>
                <a:lnTo>
                  <a:pt x="234242" y="536728"/>
                </a:lnTo>
                <a:lnTo>
                  <a:pt x="228985" y="532273"/>
                </a:lnTo>
                <a:lnTo>
                  <a:pt x="223324" y="528223"/>
                </a:lnTo>
                <a:lnTo>
                  <a:pt x="217259" y="525794"/>
                </a:lnTo>
                <a:lnTo>
                  <a:pt x="211597" y="523769"/>
                </a:lnTo>
                <a:lnTo>
                  <a:pt x="205532" y="522959"/>
                </a:lnTo>
                <a:lnTo>
                  <a:pt x="213215" y="515265"/>
                </a:lnTo>
                <a:lnTo>
                  <a:pt x="220898" y="508785"/>
                </a:lnTo>
                <a:lnTo>
                  <a:pt x="228985" y="503521"/>
                </a:lnTo>
                <a:lnTo>
                  <a:pt x="236668" y="498661"/>
                </a:lnTo>
                <a:lnTo>
                  <a:pt x="243542" y="495827"/>
                </a:lnTo>
                <a:lnTo>
                  <a:pt x="249608" y="493397"/>
                </a:lnTo>
                <a:lnTo>
                  <a:pt x="256886" y="491777"/>
                </a:lnTo>
                <a:lnTo>
                  <a:pt x="262952" y="490967"/>
                </a:lnTo>
                <a:lnTo>
                  <a:pt x="271444" y="492587"/>
                </a:lnTo>
                <a:lnTo>
                  <a:pt x="279935" y="497041"/>
                </a:lnTo>
                <a:lnTo>
                  <a:pt x="289236" y="504331"/>
                </a:lnTo>
                <a:lnTo>
                  <a:pt x="298940" y="515265"/>
                </a:lnTo>
                <a:lnTo>
                  <a:pt x="308241" y="528223"/>
                </a:lnTo>
                <a:lnTo>
                  <a:pt x="317541" y="544422"/>
                </a:lnTo>
                <a:lnTo>
                  <a:pt x="327650" y="563050"/>
                </a:lnTo>
                <a:lnTo>
                  <a:pt x="337760" y="585728"/>
                </a:lnTo>
                <a:lnTo>
                  <a:pt x="352317" y="619340"/>
                </a:lnTo>
                <a:lnTo>
                  <a:pt x="370917" y="586538"/>
                </a:lnTo>
                <a:lnTo>
                  <a:pt x="390327" y="553736"/>
                </a:lnTo>
                <a:lnTo>
                  <a:pt x="410545" y="522149"/>
                </a:lnTo>
                <a:lnTo>
                  <a:pt x="432381" y="490157"/>
                </a:lnTo>
                <a:lnTo>
                  <a:pt x="454217" y="459785"/>
                </a:lnTo>
                <a:lnTo>
                  <a:pt x="477266" y="430223"/>
                </a:lnTo>
                <a:lnTo>
                  <a:pt x="501528" y="401066"/>
                </a:lnTo>
                <a:lnTo>
                  <a:pt x="527003" y="372313"/>
                </a:lnTo>
                <a:lnTo>
                  <a:pt x="552882" y="344776"/>
                </a:lnTo>
                <a:lnTo>
                  <a:pt x="579166" y="318454"/>
                </a:lnTo>
                <a:lnTo>
                  <a:pt x="605449" y="293751"/>
                </a:lnTo>
                <a:lnTo>
                  <a:pt x="632138" y="269453"/>
                </a:lnTo>
                <a:lnTo>
                  <a:pt x="660039" y="247181"/>
                </a:lnTo>
                <a:lnTo>
                  <a:pt x="687131" y="226123"/>
                </a:lnTo>
                <a:lnTo>
                  <a:pt x="715032" y="206684"/>
                </a:lnTo>
                <a:lnTo>
                  <a:pt x="743742" y="188866"/>
                </a:lnTo>
                <a:close/>
                <a:moveTo>
                  <a:pt x="465225" y="37968"/>
                </a:moveTo>
                <a:cubicBezTo>
                  <a:pt x="229258" y="37968"/>
                  <a:pt x="37969" y="229257"/>
                  <a:pt x="37969" y="465224"/>
                </a:cubicBezTo>
                <a:cubicBezTo>
                  <a:pt x="37969" y="701191"/>
                  <a:pt x="229258" y="892480"/>
                  <a:pt x="465225" y="892480"/>
                </a:cubicBezTo>
                <a:cubicBezTo>
                  <a:pt x="701192" y="892480"/>
                  <a:pt x="892481" y="701191"/>
                  <a:pt x="892481" y="465224"/>
                </a:cubicBezTo>
                <a:cubicBezTo>
                  <a:pt x="892481" y="229257"/>
                  <a:pt x="701192" y="37968"/>
                  <a:pt x="465225" y="37968"/>
                </a:cubicBezTo>
                <a:close/>
                <a:moveTo>
                  <a:pt x="423739" y="280"/>
                </a:moveTo>
                <a:cubicBezTo>
                  <a:pt x="438878" y="-1817"/>
                  <a:pt x="456159" y="7702"/>
                  <a:pt x="465225" y="33086"/>
                </a:cubicBezTo>
                <a:cubicBezTo>
                  <a:pt x="474291" y="7702"/>
                  <a:pt x="491572" y="-1817"/>
                  <a:pt x="506711" y="280"/>
                </a:cubicBezTo>
                <a:cubicBezTo>
                  <a:pt x="515795" y="1538"/>
                  <a:pt x="524107" y="6977"/>
                  <a:pt x="529410" y="15680"/>
                </a:cubicBezTo>
                <a:lnTo>
                  <a:pt x="533868" y="31826"/>
                </a:lnTo>
                <a:lnTo>
                  <a:pt x="543097" y="17848"/>
                </a:lnTo>
                <a:cubicBezTo>
                  <a:pt x="563720" y="146"/>
                  <a:pt x="597518" y="11128"/>
                  <a:pt x="598763" y="54237"/>
                </a:cubicBezTo>
                <a:cubicBezTo>
                  <a:pt x="625108" y="20092"/>
                  <a:pt x="658906" y="31074"/>
                  <a:pt x="665185" y="57517"/>
                </a:cubicBezTo>
                <a:lnTo>
                  <a:pt x="664482" y="73221"/>
                </a:lnTo>
                <a:lnTo>
                  <a:pt x="668386" y="69223"/>
                </a:lnTo>
                <a:cubicBezTo>
                  <a:pt x="694790" y="48443"/>
                  <a:pt x="732884" y="69061"/>
                  <a:pt x="719229" y="115617"/>
                </a:cubicBezTo>
                <a:cubicBezTo>
                  <a:pt x="754836" y="91286"/>
                  <a:pt x="783587" y="112174"/>
                  <a:pt x="781387" y="139263"/>
                </a:cubicBezTo>
                <a:lnTo>
                  <a:pt x="775865" y="153980"/>
                </a:lnTo>
                <a:lnTo>
                  <a:pt x="780813" y="151385"/>
                </a:lnTo>
                <a:cubicBezTo>
                  <a:pt x="812346" y="139781"/>
                  <a:pt x="842205" y="171162"/>
                  <a:pt x="814832" y="211220"/>
                </a:cubicBezTo>
                <a:cubicBezTo>
                  <a:pt x="856215" y="199083"/>
                  <a:pt x="877104" y="227833"/>
                  <a:pt x="866641" y="252916"/>
                </a:cubicBezTo>
                <a:lnTo>
                  <a:pt x="856841" y="265207"/>
                </a:lnTo>
                <a:lnTo>
                  <a:pt x="862349" y="264267"/>
                </a:lnTo>
                <a:cubicBezTo>
                  <a:pt x="895924" y="262976"/>
                  <a:pt x="914625" y="302047"/>
                  <a:pt x="876212" y="331686"/>
                </a:cubicBezTo>
                <a:cubicBezTo>
                  <a:pt x="919321" y="332931"/>
                  <a:pt x="930303" y="366729"/>
                  <a:pt x="912601" y="387352"/>
                </a:cubicBezTo>
                <a:lnTo>
                  <a:pt x="899483" y="396013"/>
                </a:lnTo>
                <a:lnTo>
                  <a:pt x="905012" y="396821"/>
                </a:lnTo>
                <a:cubicBezTo>
                  <a:pt x="937342" y="405968"/>
                  <a:pt x="943054" y="448906"/>
                  <a:pt x="897363" y="465224"/>
                </a:cubicBezTo>
                <a:cubicBezTo>
                  <a:pt x="937977" y="479730"/>
                  <a:pt x="937977" y="515267"/>
                  <a:pt x="914769" y="529410"/>
                </a:cubicBezTo>
                <a:lnTo>
                  <a:pt x="898623" y="533868"/>
                </a:lnTo>
                <a:lnTo>
                  <a:pt x="912601" y="543097"/>
                </a:lnTo>
                <a:cubicBezTo>
                  <a:pt x="930303" y="563719"/>
                  <a:pt x="919321" y="597517"/>
                  <a:pt x="876212" y="598762"/>
                </a:cubicBezTo>
                <a:cubicBezTo>
                  <a:pt x="910356" y="625108"/>
                  <a:pt x="899375" y="658906"/>
                  <a:pt x="872932" y="665184"/>
                </a:cubicBezTo>
                <a:lnTo>
                  <a:pt x="857228" y="664481"/>
                </a:lnTo>
                <a:lnTo>
                  <a:pt x="861226" y="668385"/>
                </a:lnTo>
                <a:cubicBezTo>
                  <a:pt x="882005" y="694789"/>
                  <a:pt x="861388" y="732883"/>
                  <a:pt x="814831" y="719228"/>
                </a:cubicBezTo>
                <a:cubicBezTo>
                  <a:pt x="839163" y="754836"/>
                  <a:pt x="818275" y="783587"/>
                  <a:pt x="791186" y="781387"/>
                </a:cubicBezTo>
                <a:lnTo>
                  <a:pt x="776468" y="775865"/>
                </a:lnTo>
                <a:lnTo>
                  <a:pt x="779064" y="780813"/>
                </a:lnTo>
                <a:cubicBezTo>
                  <a:pt x="790667" y="812345"/>
                  <a:pt x="759287" y="842204"/>
                  <a:pt x="719228" y="814831"/>
                </a:cubicBezTo>
                <a:cubicBezTo>
                  <a:pt x="731366" y="856214"/>
                  <a:pt x="702616" y="877103"/>
                  <a:pt x="677533" y="866640"/>
                </a:cubicBezTo>
                <a:lnTo>
                  <a:pt x="665242" y="856840"/>
                </a:lnTo>
                <a:lnTo>
                  <a:pt x="666181" y="862349"/>
                </a:lnTo>
                <a:cubicBezTo>
                  <a:pt x="667473" y="895923"/>
                  <a:pt x="628401" y="914624"/>
                  <a:pt x="598762" y="876211"/>
                </a:cubicBezTo>
                <a:cubicBezTo>
                  <a:pt x="597518" y="919321"/>
                  <a:pt x="563720" y="930302"/>
                  <a:pt x="543097" y="912600"/>
                </a:cubicBezTo>
                <a:lnTo>
                  <a:pt x="534436" y="899482"/>
                </a:lnTo>
                <a:lnTo>
                  <a:pt x="533628" y="905011"/>
                </a:lnTo>
                <a:cubicBezTo>
                  <a:pt x="524481" y="937342"/>
                  <a:pt x="481543" y="943053"/>
                  <a:pt x="465225" y="897362"/>
                </a:cubicBezTo>
                <a:cubicBezTo>
                  <a:pt x="448907" y="943053"/>
                  <a:pt x="405969" y="937342"/>
                  <a:pt x="396822" y="905011"/>
                </a:cubicBezTo>
                <a:lnTo>
                  <a:pt x="396014" y="899482"/>
                </a:lnTo>
                <a:lnTo>
                  <a:pt x="387352" y="912600"/>
                </a:lnTo>
                <a:cubicBezTo>
                  <a:pt x="366730" y="930302"/>
                  <a:pt x="332931" y="919320"/>
                  <a:pt x="331687" y="876211"/>
                </a:cubicBezTo>
                <a:cubicBezTo>
                  <a:pt x="302048" y="914624"/>
                  <a:pt x="262977" y="895923"/>
                  <a:pt x="264268" y="862349"/>
                </a:cubicBezTo>
                <a:lnTo>
                  <a:pt x="265208" y="856840"/>
                </a:lnTo>
                <a:lnTo>
                  <a:pt x="252916" y="866640"/>
                </a:lnTo>
                <a:cubicBezTo>
                  <a:pt x="227833" y="877103"/>
                  <a:pt x="199083" y="856214"/>
                  <a:pt x="211220" y="814830"/>
                </a:cubicBezTo>
                <a:cubicBezTo>
                  <a:pt x="171162" y="842204"/>
                  <a:pt x="139782" y="812345"/>
                  <a:pt x="151385" y="780813"/>
                </a:cubicBezTo>
                <a:lnTo>
                  <a:pt x="153315" y="777133"/>
                </a:lnTo>
                <a:lnTo>
                  <a:pt x="149636" y="779064"/>
                </a:lnTo>
                <a:cubicBezTo>
                  <a:pt x="118103" y="790667"/>
                  <a:pt x="88244" y="759287"/>
                  <a:pt x="115618" y="719228"/>
                </a:cubicBezTo>
                <a:cubicBezTo>
                  <a:pt x="69061" y="732883"/>
                  <a:pt x="48444" y="694789"/>
                  <a:pt x="69223" y="668385"/>
                </a:cubicBezTo>
                <a:lnTo>
                  <a:pt x="72197" y="665481"/>
                </a:lnTo>
                <a:lnTo>
                  <a:pt x="68100" y="666181"/>
                </a:lnTo>
                <a:cubicBezTo>
                  <a:pt x="34525" y="667472"/>
                  <a:pt x="15825" y="628401"/>
                  <a:pt x="54237" y="598761"/>
                </a:cubicBezTo>
                <a:cubicBezTo>
                  <a:pt x="11128" y="597517"/>
                  <a:pt x="146" y="563719"/>
                  <a:pt x="17849" y="543097"/>
                </a:cubicBezTo>
                <a:lnTo>
                  <a:pt x="30967" y="534435"/>
                </a:lnTo>
                <a:lnTo>
                  <a:pt x="25438" y="533627"/>
                </a:lnTo>
                <a:cubicBezTo>
                  <a:pt x="-6893" y="524480"/>
                  <a:pt x="-12604" y="481542"/>
                  <a:pt x="33087" y="465224"/>
                </a:cubicBezTo>
                <a:cubicBezTo>
                  <a:pt x="-12604" y="448906"/>
                  <a:pt x="-6893" y="405968"/>
                  <a:pt x="25438" y="396821"/>
                </a:cubicBezTo>
                <a:lnTo>
                  <a:pt x="30967" y="396013"/>
                </a:lnTo>
                <a:lnTo>
                  <a:pt x="17849" y="387351"/>
                </a:lnTo>
                <a:cubicBezTo>
                  <a:pt x="146" y="366729"/>
                  <a:pt x="11128" y="332931"/>
                  <a:pt x="54237" y="331686"/>
                </a:cubicBezTo>
                <a:cubicBezTo>
                  <a:pt x="15825" y="302047"/>
                  <a:pt x="34525" y="262976"/>
                  <a:pt x="68100" y="264267"/>
                </a:cubicBezTo>
                <a:lnTo>
                  <a:pt x="72196" y="264966"/>
                </a:lnTo>
                <a:lnTo>
                  <a:pt x="69223" y="262063"/>
                </a:lnTo>
                <a:cubicBezTo>
                  <a:pt x="48444" y="235660"/>
                  <a:pt x="69061" y="197565"/>
                  <a:pt x="115618" y="211220"/>
                </a:cubicBezTo>
                <a:cubicBezTo>
                  <a:pt x="88245" y="171161"/>
                  <a:pt x="118103" y="139781"/>
                  <a:pt x="149636" y="151385"/>
                </a:cubicBezTo>
                <a:lnTo>
                  <a:pt x="153316" y="153315"/>
                </a:lnTo>
                <a:lnTo>
                  <a:pt x="151385" y="149635"/>
                </a:lnTo>
                <a:cubicBezTo>
                  <a:pt x="139782" y="118103"/>
                  <a:pt x="171162" y="88244"/>
                  <a:pt x="211221" y="115617"/>
                </a:cubicBezTo>
                <a:cubicBezTo>
                  <a:pt x="197566" y="69061"/>
                  <a:pt x="235660" y="48443"/>
                  <a:pt x="262064" y="69222"/>
                </a:cubicBezTo>
                <a:lnTo>
                  <a:pt x="264967" y="72196"/>
                </a:lnTo>
                <a:lnTo>
                  <a:pt x="264268" y="68099"/>
                </a:lnTo>
                <a:cubicBezTo>
                  <a:pt x="262977" y="34524"/>
                  <a:pt x="302048" y="15824"/>
                  <a:pt x="331687" y="54236"/>
                </a:cubicBezTo>
                <a:cubicBezTo>
                  <a:pt x="332932" y="11128"/>
                  <a:pt x="366730" y="146"/>
                  <a:pt x="387352" y="17848"/>
                </a:cubicBezTo>
                <a:lnTo>
                  <a:pt x="396170" y="31202"/>
                </a:lnTo>
                <a:lnTo>
                  <a:pt x="396461" y="26800"/>
                </a:lnTo>
                <a:cubicBezTo>
                  <a:pt x="400217" y="11645"/>
                  <a:pt x="411249" y="2009"/>
                  <a:pt x="423739" y="280"/>
                </a:cubicBezTo>
                <a:close/>
              </a:path>
            </a:pathLst>
          </a:custGeom>
          <a:solidFill>
            <a:schemeClr val="accent1"/>
          </a:solidFill>
          <a:ln w="9525">
            <a:noFill/>
          </a:ln>
        </p:spPr>
        <p:txBody>
          <a:bodyPr/>
          <a:p>
            <a:endParaRPr lang="zh-CN" altLang="en-US"/>
          </a:p>
        </p:txBody>
      </p:sp>
      <p:sp>
        <p:nvSpPr>
          <p:cNvPr id="19465" name="文本框 9"/>
          <p:cNvSpPr txBox="1"/>
          <p:nvPr/>
        </p:nvSpPr>
        <p:spPr>
          <a:xfrm>
            <a:off x="9394825" y="4137025"/>
            <a:ext cx="2016125" cy="1625600"/>
          </a:xfrm>
          <a:prstGeom prst="rect">
            <a:avLst/>
          </a:prstGeom>
          <a:noFill/>
          <a:ln w="9525">
            <a:noFill/>
          </a:ln>
        </p:spPr>
        <p:txBody>
          <a:bodyPr anchor="t" anchorCtr="0"/>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en-US" altLang="zh-CN"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a:p>
            <a:pPr marL="285750" indent="-285750" eaLnBrk="0" hangingPunct="0">
              <a:lnSpc>
                <a:spcPct val="130000"/>
              </a:lnSpc>
              <a:spcBef>
                <a:spcPct val="20000"/>
              </a:spcBef>
              <a:buClrTx/>
              <a:buSzTx/>
              <a:buFont typeface="Arial" panose="020B0604020202020204" pitchFamily="34" charset="0"/>
              <a:buChar char="•"/>
            </a:pP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6" name="文本框 10"/>
          <p:cNvSpPr txBox="1"/>
          <p:nvPr/>
        </p:nvSpPr>
        <p:spPr>
          <a:xfrm>
            <a:off x="2681288" y="3124200"/>
            <a:ext cx="2016125" cy="846138"/>
          </a:xfrm>
          <a:prstGeom prst="rect">
            <a:avLst/>
          </a:prstGeom>
          <a:noFill/>
          <a:ln w="9525">
            <a:noFill/>
          </a:ln>
        </p:spPr>
        <p:txBody>
          <a:bodyPr anchor="t" anchorCtr="0"/>
          <a:p>
            <a:pPr algn="ct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行业影响因素</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7" name="文本框 11"/>
          <p:cNvSpPr txBox="1"/>
          <p:nvPr/>
        </p:nvSpPr>
        <p:spPr>
          <a:xfrm>
            <a:off x="4919663" y="3124200"/>
            <a:ext cx="2014537" cy="846138"/>
          </a:xfrm>
          <a:prstGeom prst="rect">
            <a:avLst/>
          </a:prstGeom>
          <a:noFill/>
          <a:ln w="9525">
            <a:noFill/>
          </a:ln>
        </p:spPr>
        <p:txBody>
          <a:bodyPr anchor="t" anchorCtr="0"/>
          <a:p>
            <a:pPr algn="ct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重要趋势</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8" name="文本框 12"/>
          <p:cNvSpPr txBox="1"/>
          <p:nvPr/>
        </p:nvSpPr>
        <p:spPr>
          <a:xfrm>
            <a:off x="7158038" y="3124200"/>
            <a:ext cx="2014537" cy="846138"/>
          </a:xfrm>
          <a:prstGeom prst="rect">
            <a:avLst/>
          </a:prstGeom>
          <a:noFill/>
          <a:ln w="9525">
            <a:noFill/>
          </a:ln>
        </p:spPr>
        <p:txBody>
          <a:bodyPr anchor="t" anchorCtr="0"/>
          <a:p>
            <a:pPr algn="ct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市场影响因素</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9469" name="文本框 13"/>
          <p:cNvSpPr txBox="1"/>
          <p:nvPr/>
        </p:nvSpPr>
        <p:spPr>
          <a:xfrm>
            <a:off x="9394825" y="3124200"/>
            <a:ext cx="2016125" cy="846138"/>
          </a:xfrm>
          <a:prstGeom prst="rect">
            <a:avLst/>
          </a:prstGeom>
          <a:noFill/>
          <a:ln w="9525">
            <a:noFill/>
          </a:ln>
        </p:spPr>
        <p:txBody>
          <a:bodyPr anchor="t" anchorCtr="0"/>
          <a:p>
            <a:pPr algn="ct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经济影响因素</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Tree>
  </p:cSld>
  <p:clrMapOvr>
    <a:masterClrMapping/>
  </p:clrMapOvr>
  <p:transition spd="slow" advTm="1122"/>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标题 1"/>
          <p:cNvSpPr>
            <a:spLocks noGrp="1"/>
          </p:cNvSpPr>
          <p:nvPr>
            <p:ph type="title"/>
          </p:nvPr>
        </p:nvSpPr>
        <p:spPr>
          <a:ln/>
        </p:spPr>
        <p:txBody>
          <a:bodyPr vert="horz" wrap="square" lIns="91440" tIns="45720" rIns="91440" bIns="45720" anchor="ctr" anchorCtr="0"/>
          <a:p>
            <a:r>
              <a:rPr lang="zh-CN" altLang="en-US" dirty="0"/>
              <a:t>市场分析</a:t>
            </a:r>
            <a:endParaRPr lang="zh-CN" altLang="en-US" dirty="0"/>
          </a:p>
        </p:txBody>
      </p:sp>
      <p:sp>
        <p:nvSpPr>
          <p:cNvPr id="3" name="MH_Other_1"/>
          <p:cNvSpPr/>
          <p:nvPr/>
        </p:nvSpPr>
        <p:spPr>
          <a:xfrm rot="12359350" flipV="1">
            <a:off x="5229225" y="3516313"/>
            <a:ext cx="1357313" cy="427038"/>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Times New Roman" panose="02020603050405020304" pitchFamily="18" charset="0"/>
              <a:ea typeface="微软雅黑" panose="020B0503020204020204" pitchFamily="34" charset="-122"/>
              <a:cs typeface="+mn-cs"/>
            </a:endParaRPr>
          </a:p>
        </p:txBody>
      </p:sp>
      <p:pic>
        <p:nvPicPr>
          <p:cNvPr id="20483" name="MH_Other_2"/>
          <p:cNvPicPr>
            <a:picLocks noChangeAspect="1"/>
          </p:cNvPicPr>
          <p:nvPr/>
        </p:nvPicPr>
        <p:blipFill>
          <a:blip r:embed="rId1"/>
          <a:srcRect l="79164" t="15523" b="15959"/>
          <a:stretch>
            <a:fillRect/>
          </a:stretch>
        </p:blipFill>
        <p:spPr>
          <a:xfrm rot="-6840000">
            <a:off x="6184900" y="3287713"/>
            <a:ext cx="217488" cy="1143000"/>
          </a:xfrm>
          <a:prstGeom prst="rect">
            <a:avLst/>
          </a:prstGeom>
          <a:noFill/>
          <a:ln w="9525">
            <a:noFill/>
          </a:ln>
        </p:spPr>
      </p:pic>
      <p:sp>
        <p:nvSpPr>
          <p:cNvPr id="5" name="MH_Other_3"/>
          <p:cNvSpPr/>
          <p:nvPr/>
        </p:nvSpPr>
        <p:spPr>
          <a:xfrm rot="16679350" flipV="1">
            <a:off x="5984875" y="2573338"/>
            <a:ext cx="1360488" cy="423863"/>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Times New Roman" panose="02020603050405020304" pitchFamily="18" charset="0"/>
              <a:ea typeface="微软雅黑" panose="020B0503020204020204" pitchFamily="34" charset="-122"/>
              <a:cs typeface="+mn-cs"/>
            </a:endParaRPr>
          </a:p>
        </p:txBody>
      </p:sp>
      <p:pic>
        <p:nvPicPr>
          <p:cNvPr id="20485" name="MH_Other_4"/>
          <p:cNvPicPr>
            <a:picLocks noChangeAspect="1"/>
          </p:cNvPicPr>
          <p:nvPr/>
        </p:nvPicPr>
        <p:blipFill>
          <a:blip r:embed="rId2"/>
          <a:srcRect l="79164" t="15523" b="15959"/>
          <a:stretch>
            <a:fillRect/>
          </a:stretch>
        </p:blipFill>
        <p:spPr>
          <a:xfrm rot="-2520000">
            <a:off x="6551613" y="2620963"/>
            <a:ext cx="217487" cy="1143000"/>
          </a:xfrm>
          <a:prstGeom prst="rect">
            <a:avLst/>
          </a:prstGeom>
          <a:noFill/>
          <a:ln w="9525">
            <a:noFill/>
          </a:ln>
        </p:spPr>
      </p:pic>
      <p:sp>
        <p:nvSpPr>
          <p:cNvPr id="7" name="MH_Other_5"/>
          <p:cNvSpPr/>
          <p:nvPr/>
        </p:nvSpPr>
        <p:spPr>
          <a:xfrm rot="20999350" flipV="1">
            <a:off x="7116763" y="3001963"/>
            <a:ext cx="1360488" cy="423863"/>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Times New Roman" panose="02020603050405020304" pitchFamily="18" charset="0"/>
              <a:ea typeface="微软雅黑" panose="020B0503020204020204" pitchFamily="34" charset="-122"/>
              <a:cs typeface="+mn-cs"/>
            </a:endParaRPr>
          </a:p>
        </p:txBody>
      </p:sp>
      <p:pic>
        <p:nvPicPr>
          <p:cNvPr id="20487" name="MH_Other_6"/>
          <p:cNvPicPr>
            <a:picLocks noChangeAspect="1"/>
          </p:cNvPicPr>
          <p:nvPr/>
        </p:nvPicPr>
        <p:blipFill>
          <a:blip r:embed="rId1"/>
          <a:srcRect l="79164" t="15523" b="15959"/>
          <a:stretch>
            <a:fillRect/>
          </a:stretch>
        </p:blipFill>
        <p:spPr>
          <a:xfrm rot="1800000">
            <a:off x="7300913" y="2762250"/>
            <a:ext cx="215900" cy="1143000"/>
          </a:xfrm>
          <a:prstGeom prst="rect">
            <a:avLst/>
          </a:prstGeom>
          <a:noFill/>
          <a:ln w="9525">
            <a:noFill/>
          </a:ln>
        </p:spPr>
      </p:pic>
      <p:sp>
        <p:nvSpPr>
          <p:cNvPr id="9" name="MH_Other_7"/>
          <p:cNvSpPr/>
          <p:nvPr/>
        </p:nvSpPr>
        <p:spPr>
          <a:xfrm rot="3719350" flipV="1">
            <a:off x="7060406" y="4209256"/>
            <a:ext cx="1358900" cy="427038"/>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Times New Roman" panose="02020603050405020304" pitchFamily="18" charset="0"/>
              <a:ea typeface="微软雅黑" panose="020B0503020204020204" pitchFamily="34" charset="-122"/>
              <a:cs typeface="+mn-cs"/>
            </a:endParaRPr>
          </a:p>
        </p:txBody>
      </p:sp>
      <p:pic>
        <p:nvPicPr>
          <p:cNvPr id="20489" name="MH_Other_8"/>
          <p:cNvPicPr>
            <a:picLocks noChangeAspect="1"/>
          </p:cNvPicPr>
          <p:nvPr/>
        </p:nvPicPr>
        <p:blipFill>
          <a:blip r:embed="rId2"/>
          <a:srcRect l="79164" t="15523" b="15959"/>
          <a:stretch>
            <a:fillRect/>
          </a:stretch>
        </p:blipFill>
        <p:spPr>
          <a:xfrm rot="6120000">
            <a:off x="7396163" y="3516313"/>
            <a:ext cx="215900" cy="1143000"/>
          </a:xfrm>
          <a:prstGeom prst="rect">
            <a:avLst/>
          </a:prstGeom>
          <a:noFill/>
          <a:ln w="9525">
            <a:noFill/>
          </a:ln>
        </p:spPr>
      </p:pic>
      <p:sp>
        <p:nvSpPr>
          <p:cNvPr id="11" name="MH_Other_9"/>
          <p:cNvSpPr/>
          <p:nvPr/>
        </p:nvSpPr>
        <p:spPr>
          <a:xfrm rot="8039350" flipV="1">
            <a:off x="5892800" y="4529138"/>
            <a:ext cx="1357313" cy="423863"/>
          </a:xfrm>
          <a:custGeom>
            <a:avLst/>
            <a:gdLst>
              <a:gd name="connsiteX0" fmla="*/ 0 w 3888432"/>
              <a:gd name="connsiteY0" fmla="*/ 0 h 1129027"/>
              <a:gd name="connsiteX1" fmla="*/ 3323919 w 3888432"/>
              <a:gd name="connsiteY1" fmla="*/ 0 h 1129027"/>
              <a:gd name="connsiteX2" fmla="*/ 3888432 w 3888432"/>
              <a:gd name="connsiteY2" fmla="*/ 564514 h 1129027"/>
              <a:gd name="connsiteX3" fmla="*/ 3323919 w 3888432"/>
              <a:gd name="connsiteY3" fmla="*/ 1129027 h 1129027"/>
              <a:gd name="connsiteX4" fmla="*/ 1011895 w 3888432"/>
              <a:gd name="connsiteY4" fmla="*/ 1118735 h 1129027"/>
              <a:gd name="connsiteX5" fmla="*/ 0 w 3888432"/>
              <a:gd name="connsiteY5" fmla="*/ 8248 h 1129027"/>
              <a:gd name="connsiteX6" fmla="*/ 0 w 3888432"/>
              <a:gd name="connsiteY6" fmla="*/ 0 h 11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88432" h="1129027">
                <a:moveTo>
                  <a:pt x="0" y="0"/>
                </a:moveTo>
                <a:lnTo>
                  <a:pt x="3323919" y="0"/>
                </a:lnTo>
                <a:lnTo>
                  <a:pt x="3888432" y="564514"/>
                </a:lnTo>
                <a:lnTo>
                  <a:pt x="3323919" y="1129027"/>
                </a:lnTo>
                <a:lnTo>
                  <a:pt x="1011895" y="1118735"/>
                </a:lnTo>
                <a:lnTo>
                  <a:pt x="0" y="8248"/>
                </a:lnTo>
                <a:lnTo>
                  <a:pt x="0" y="0"/>
                </a:lnTo>
                <a:close/>
              </a:path>
            </a:pathLst>
          </a:custGeom>
          <a:gradFill flip="none" rotWithShape="1">
            <a:gsLst>
              <a:gs pos="0">
                <a:schemeClr val="accent1">
                  <a:lumMod val="75000"/>
                </a:schemeClr>
              </a:gs>
              <a:gs pos="100000">
                <a:schemeClr val="accent1"/>
              </a:gs>
            </a:gsLst>
            <a:lin ang="0" scaled="0"/>
            <a:tileRect/>
          </a:gradFill>
          <a:ln w="25400" cap="flat" cmpd="sng" algn="ctr">
            <a:noFill/>
            <a:prstDash val="solid"/>
          </a:ln>
          <a:effec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Times New Roman" panose="02020603050405020304" pitchFamily="18" charset="0"/>
              <a:ea typeface="微软雅黑" panose="020B0503020204020204" pitchFamily="34" charset="-122"/>
              <a:cs typeface="+mn-cs"/>
            </a:endParaRPr>
          </a:p>
        </p:txBody>
      </p:sp>
      <p:pic>
        <p:nvPicPr>
          <p:cNvPr id="20491" name="MH_Other_10"/>
          <p:cNvPicPr>
            <a:picLocks noChangeAspect="1"/>
          </p:cNvPicPr>
          <p:nvPr/>
        </p:nvPicPr>
        <p:blipFill>
          <a:blip r:embed="rId2"/>
          <a:srcRect l="79164" t="15523" b="15959"/>
          <a:stretch>
            <a:fillRect/>
          </a:stretch>
        </p:blipFill>
        <p:spPr>
          <a:xfrm rot="10440000">
            <a:off x="6708775" y="3843338"/>
            <a:ext cx="215900" cy="1141412"/>
          </a:xfrm>
          <a:prstGeom prst="rect">
            <a:avLst/>
          </a:prstGeom>
          <a:noFill/>
          <a:ln w="9525">
            <a:noFill/>
          </a:ln>
        </p:spPr>
      </p:pic>
      <p:sp>
        <p:nvSpPr>
          <p:cNvPr id="20492" name="文本框 15"/>
          <p:cNvSpPr txBox="1"/>
          <p:nvPr/>
        </p:nvSpPr>
        <p:spPr>
          <a:xfrm>
            <a:off x="7270750" y="1304925"/>
            <a:ext cx="3721100" cy="1149350"/>
          </a:xfrm>
          <a:prstGeom prst="rect">
            <a:avLst/>
          </a:prstGeom>
          <a:noFill/>
          <a:ln w="9525">
            <a:noFill/>
          </a:ln>
        </p:spPr>
        <p:txBody>
          <a:bodyPr anchor="t" anchorCtr="0"/>
          <a:p>
            <a:pPr algn="just" eaLnBrk="0" hangingPunct="0">
              <a:lnSpc>
                <a:spcPct val="150000"/>
              </a:lnSpc>
              <a:spcBef>
                <a:spcPct val="20000"/>
              </a:spcBef>
              <a:buSzTx/>
              <a:buFontTx/>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3" name="文本框 16"/>
          <p:cNvSpPr txBox="1"/>
          <p:nvPr/>
        </p:nvSpPr>
        <p:spPr>
          <a:xfrm>
            <a:off x="7242175" y="793750"/>
            <a:ext cx="2014538" cy="484188"/>
          </a:xfrm>
          <a:prstGeom prst="rect">
            <a:avLst/>
          </a:prstGeom>
          <a:noFill/>
          <a:ln w="9525">
            <a:noFill/>
          </a:ln>
        </p:spPr>
        <p:txBody>
          <a:bodyPr anchor="t" anchorCtr="0"/>
          <a:p>
            <a:pP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市场问题</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4" name="文本框 17"/>
          <p:cNvSpPr txBox="1"/>
          <p:nvPr/>
        </p:nvSpPr>
        <p:spPr>
          <a:xfrm>
            <a:off x="8742363" y="3146425"/>
            <a:ext cx="2992437" cy="1149350"/>
          </a:xfrm>
          <a:prstGeom prst="rect">
            <a:avLst/>
          </a:prstGeom>
          <a:noFill/>
          <a:ln w="9525">
            <a:noFill/>
          </a:ln>
        </p:spPr>
        <p:txBody>
          <a:bodyPr anchor="t" anchorCtr="0"/>
          <a:p>
            <a:pPr algn="just" eaLnBrk="0" hangingPunct="0">
              <a:lnSpc>
                <a:spcPct val="150000"/>
              </a:lnSpc>
              <a:spcBef>
                <a:spcPct val="20000"/>
              </a:spcBef>
              <a:buSzTx/>
              <a:buFontTx/>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5" name="文本框 18"/>
          <p:cNvSpPr txBox="1"/>
          <p:nvPr/>
        </p:nvSpPr>
        <p:spPr>
          <a:xfrm>
            <a:off x="8712200" y="2635250"/>
            <a:ext cx="2016125" cy="484188"/>
          </a:xfrm>
          <a:prstGeom prst="rect">
            <a:avLst/>
          </a:prstGeom>
          <a:noFill/>
          <a:ln w="9525">
            <a:noFill/>
          </a:ln>
        </p:spPr>
        <p:txBody>
          <a:bodyPr anchor="t" anchorCtr="0"/>
          <a:p>
            <a:pP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市场细分</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6" name="文本框 19"/>
          <p:cNvSpPr txBox="1"/>
          <p:nvPr/>
        </p:nvSpPr>
        <p:spPr>
          <a:xfrm>
            <a:off x="8340725" y="5256213"/>
            <a:ext cx="2992438" cy="1149350"/>
          </a:xfrm>
          <a:prstGeom prst="rect">
            <a:avLst/>
          </a:prstGeom>
          <a:noFill/>
          <a:ln w="9525">
            <a:noFill/>
          </a:ln>
        </p:spPr>
        <p:txBody>
          <a:bodyPr anchor="t" anchorCtr="0"/>
          <a:p>
            <a:pPr algn="just" eaLnBrk="0" hangingPunct="0">
              <a:lnSpc>
                <a:spcPct val="150000"/>
              </a:lnSpc>
              <a:spcBef>
                <a:spcPct val="20000"/>
              </a:spcBef>
              <a:buSzTx/>
              <a:buFontTx/>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7" name="文本框 20"/>
          <p:cNvSpPr txBox="1"/>
          <p:nvPr/>
        </p:nvSpPr>
        <p:spPr>
          <a:xfrm>
            <a:off x="8312150" y="4746625"/>
            <a:ext cx="2014538" cy="484188"/>
          </a:xfrm>
          <a:prstGeom prst="rect">
            <a:avLst/>
          </a:prstGeom>
          <a:noFill/>
          <a:ln w="9525">
            <a:noFill/>
          </a:ln>
        </p:spPr>
        <p:txBody>
          <a:bodyPr anchor="t" anchorCtr="0"/>
          <a:p>
            <a:pP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需要和需求</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8" name="文本框 21"/>
          <p:cNvSpPr txBox="1"/>
          <p:nvPr/>
        </p:nvSpPr>
        <p:spPr>
          <a:xfrm>
            <a:off x="2457450" y="2786063"/>
            <a:ext cx="2992438" cy="1149350"/>
          </a:xfrm>
          <a:prstGeom prst="rect">
            <a:avLst/>
          </a:prstGeom>
          <a:noFill/>
          <a:ln w="9525">
            <a:noFill/>
          </a:ln>
        </p:spPr>
        <p:txBody>
          <a:bodyPr anchor="t" anchorCtr="0"/>
          <a:p>
            <a:pPr algn="just" eaLnBrk="0" hangingPunct="0">
              <a:lnSpc>
                <a:spcPct val="150000"/>
              </a:lnSpc>
              <a:spcBef>
                <a:spcPct val="20000"/>
              </a:spcBef>
              <a:buSzTx/>
              <a:buFontTx/>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499" name="文本框 22"/>
          <p:cNvSpPr txBox="1"/>
          <p:nvPr/>
        </p:nvSpPr>
        <p:spPr>
          <a:xfrm>
            <a:off x="2427288" y="2274888"/>
            <a:ext cx="2779712" cy="484187"/>
          </a:xfrm>
          <a:prstGeom prst="rect">
            <a:avLst/>
          </a:prstGeom>
          <a:noFill/>
          <a:ln w="9525">
            <a:noFill/>
          </a:ln>
        </p:spPr>
        <p:txBody>
          <a:bodyPr anchor="t" anchorCtr="0"/>
          <a:p>
            <a:pP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收益吸引力</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500" name="文本框 23"/>
          <p:cNvSpPr txBox="1"/>
          <p:nvPr/>
        </p:nvSpPr>
        <p:spPr>
          <a:xfrm>
            <a:off x="2970213" y="5133975"/>
            <a:ext cx="2994025" cy="1149350"/>
          </a:xfrm>
          <a:prstGeom prst="rect">
            <a:avLst/>
          </a:prstGeom>
          <a:noFill/>
          <a:ln w="9525">
            <a:noFill/>
          </a:ln>
        </p:spPr>
        <p:txBody>
          <a:bodyPr anchor="t" anchorCtr="0"/>
          <a:p>
            <a:pPr algn="just" eaLnBrk="0" hangingPunct="0">
              <a:lnSpc>
                <a:spcPct val="150000"/>
              </a:lnSpc>
              <a:spcBef>
                <a:spcPct val="20000"/>
              </a:spcBef>
              <a:buSzTx/>
              <a:buFontTx/>
            </a:pPr>
            <a:r>
              <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sz="160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20501" name="文本框 24"/>
          <p:cNvSpPr txBox="1"/>
          <p:nvPr/>
        </p:nvSpPr>
        <p:spPr>
          <a:xfrm>
            <a:off x="2941638" y="4622800"/>
            <a:ext cx="2778125" cy="484188"/>
          </a:xfrm>
          <a:prstGeom prst="rect">
            <a:avLst/>
          </a:prstGeom>
          <a:noFill/>
          <a:ln w="9525">
            <a:noFill/>
          </a:ln>
        </p:spPr>
        <p:txBody>
          <a:bodyPr anchor="t" anchorCtr="0"/>
          <a:p>
            <a:pPr eaLnBrk="0" hangingPunct="0">
              <a:lnSpc>
                <a:spcPct val="130000"/>
              </a:lnSpc>
              <a:spcBef>
                <a:spcPct val="20000"/>
              </a:spcBef>
            </a:pPr>
            <a:r>
              <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rPr>
              <a:t>转换成本</a:t>
            </a:r>
            <a:endParaRPr lang="zh-CN" altLang="en-US" sz="2400" dirty="0">
              <a:solidFill>
                <a:schemeClr val="accent1"/>
              </a:solidFill>
              <a:latin typeface="Times New Roman" panose="02020603050405020304" pitchFamily="18" charset="0"/>
              <a:ea typeface="微软雅黑" panose="020B0503020204020204" pitchFamily="34" charset="-122"/>
              <a:sym typeface="Arial" panose="020B0604020202020204" pitchFamily="34" charset="0"/>
            </a:endParaRPr>
          </a:p>
        </p:txBody>
      </p:sp>
    </p:spTree>
  </p:cSld>
  <p:clrMapOvr>
    <a:masterClrMapping/>
  </p:clrMapOvr>
  <p:transition spd="slow" advTm="205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1"/>
          <p:cNvSpPr>
            <a:spLocks noGrp="1"/>
          </p:cNvSpPr>
          <p:nvPr>
            <p:ph type="title"/>
          </p:nvPr>
        </p:nvSpPr>
        <p:spPr>
          <a:ln/>
        </p:spPr>
        <p:txBody>
          <a:bodyPr vert="horz" wrap="square" lIns="91440" tIns="45720" rIns="91440" bIns="45720" anchor="ctr" anchorCtr="0"/>
          <a:p>
            <a:r>
              <a:rPr lang="zh-CN" altLang="en-US" dirty="0"/>
              <a:t>关键趋势</a:t>
            </a:r>
            <a:endParaRPr lang="zh-CN" altLang="en-US" dirty="0"/>
          </a:p>
        </p:txBody>
      </p:sp>
      <p:sp>
        <p:nvSpPr>
          <p:cNvPr id="3" name="泪滴形 2"/>
          <p:cNvSpPr/>
          <p:nvPr/>
        </p:nvSpPr>
        <p:spPr bwMode="auto">
          <a:xfrm rot="5400000">
            <a:off x="5470525" y="1909763"/>
            <a:ext cx="1754188" cy="1754188"/>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1" i="0" u="none" strike="noStrike" kern="1200" cap="none" spc="0" normalizeH="0" baseline="0" noProof="0">
              <a:ln>
                <a:noFill/>
              </a:ln>
              <a:solidFill>
                <a:schemeClr val="accent1"/>
              </a:solidFill>
              <a:effectLst/>
              <a:uLnTx/>
              <a:uFillTx/>
              <a:latin typeface="+mn-lt"/>
              <a:ea typeface="+mn-ea"/>
              <a:cs typeface="+mn-cs"/>
            </a:endParaRPr>
          </a:p>
        </p:txBody>
      </p:sp>
      <p:sp>
        <p:nvSpPr>
          <p:cNvPr id="4" name="椭圆 3"/>
          <p:cNvSpPr/>
          <p:nvPr/>
        </p:nvSpPr>
        <p:spPr bwMode="auto">
          <a:xfrm>
            <a:off x="5653088" y="2092325"/>
            <a:ext cx="1389063" cy="1389063"/>
          </a:xfrm>
          <a:prstGeom prst="ellipse">
            <a:avLst/>
          </a:prstGeom>
          <a:solidFill>
            <a:schemeClr val="accent1">
              <a:lumMod val="40000"/>
              <a:lumOff val="60000"/>
            </a:schemeClr>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技术</a:t>
            </a:r>
            <a:endParaRPr kumimoji="0" lang="en-US" altLang="zh-CN" sz="2000" b="1" i="0" u="none" strike="noStrike" kern="1200" cap="none" spc="0" normalizeH="0" baseline="0" noProof="0">
              <a:ln>
                <a:noFill/>
              </a:ln>
              <a:solidFill>
                <a:schemeClr val="accent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趋势</a:t>
            </a:r>
            <a:endParaRPr kumimoji="0" lang="zh-CN" altLang="en-US" sz="2000" b="1" i="0" u="none" strike="noStrike" kern="1200" cap="none" spc="0" normalizeH="0" baseline="0" noProof="0">
              <a:ln>
                <a:noFill/>
              </a:ln>
              <a:solidFill>
                <a:schemeClr val="accent1"/>
              </a:solidFill>
              <a:effectLst/>
              <a:uLnTx/>
              <a:uFillTx/>
              <a:latin typeface="+mn-lt"/>
              <a:ea typeface="+mn-ea"/>
              <a:cs typeface="+mn-cs"/>
            </a:endParaRPr>
          </a:p>
        </p:txBody>
      </p:sp>
      <p:sp>
        <p:nvSpPr>
          <p:cNvPr id="5" name="泪滴形 4"/>
          <p:cNvSpPr/>
          <p:nvPr/>
        </p:nvSpPr>
        <p:spPr bwMode="auto">
          <a:xfrm rot="16200000" flipH="1">
            <a:off x="7224713" y="1909763"/>
            <a:ext cx="1754188" cy="1754188"/>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1" i="0" u="none" strike="noStrike" kern="1200" cap="none" spc="0" normalizeH="0" baseline="0" noProof="0">
              <a:ln>
                <a:noFill/>
              </a:ln>
              <a:solidFill>
                <a:schemeClr val="accent1"/>
              </a:solidFill>
              <a:effectLst/>
              <a:uLnTx/>
              <a:uFillTx/>
              <a:latin typeface="+mn-lt"/>
              <a:ea typeface="+mn-ea"/>
              <a:cs typeface="+mn-cs"/>
            </a:endParaRPr>
          </a:p>
        </p:txBody>
      </p:sp>
      <p:sp>
        <p:nvSpPr>
          <p:cNvPr id="6" name="椭圆 5"/>
          <p:cNvSpPr/>
          <p:nvPr/>
        </p:nvSpPr>
        <p:spPr bwMode="auto">
          <a:xfrm flipH="1">
            <a:off x="7407275" y="2092325"/>
            <a:ext cx="1389063" cy="1389063"/>
          </a:xfrm>
          <a:prstGeom prst="ellipse">
            <a:avLst/>
          </a:prstGeom>
          <a:solidFill>
            <a:schemeClr val="accent1">
              <a:lumMod val="40000"/>
              <a:lumOff val="60000"/>
            </a:schemeClr>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监管法规</a:t>
            </a:r>
            <a:endParaRPr kumimoji="0" lang="en-US" altLang="zh-CN" sz="2000" b="1" i="0" u="none" strike="noStrike" kern="1200" cap="none" spc="0" normalizeH="0" baseline="0" noProof="0">
              <a:ln>
                <a:noFill/>
              </a:ln>
              <a:solidFill>
                <a:schemeClr val="accent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趋势</a:t>
            </a:r>
            <a:endParaRPr kumimoji="0" lang="zh-CN" altLang="en-US" sz="2000" b="1" i="0" u="none" strike="noStrike" kern="1200" cap="none" spc="0" normalizeH="0" baseline="0" noProof="0">
              <a:ln>
                <a:noFill/>
              </a:ln>
              <a:solidFill>
                <a:schemeClr val="accent1"/>
              </a:solidFill>
              <a:effectLst/>
              <a:uLnTx/>
              <a:uFillTx/>
              <a:latin typeface="+mn-lt"/>
              <a:ea typeface="+mn-ea"/>
              <a:cs typeface="+mn-cs"/>
            </a:endParaRPr>
          </a:p>
        </p:txBody>
      </p:sp>
      <p:sp>
        <p:nvSpPr>
          <p:cNvPr id="7" name="泪滴形 6"/>
          <p:cNvSpPr/>
          <p:nvPr/>
        </p:nvSpPr>
        <p:spPr bwMode="auto">
          <a:xfrm rot="5400000" flipH="1" flipV="1">
            <a:off x="7224713" y="3663950"/>
            <a:ext cx="1754188" cy="1754188"/>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1" i="0" u="none" strike="noStrike" kern="1200" cap="none" spc="0" normalizeH="0" baseline="0" noProof="0">
              <a:ln>
                <a:noFill/>
              </a:ln>
              <a:solidFill>
                <a:schemeClr val="accent1"/>
              </a:solidFill>
              <a:effectLst/>
              <a:uLnTx/>
              <a:uFillTx/>
              <a:latin typeface="+mn-lt"/>
              <a:ea typeface="+mn-ea"/>
              <a:cs typeface="+mn-cs"/>
            </a:endParaRPr>
          </a:p>
        </p:txBody>
      </p:sp>
      <p:sp>
        <p:nvSpPr>
          <p:cNvPr id="8" name="椭圆 7"/>
          <p:cNvSpPr/>
          <p:nvPr/>
        </p:nvSpPr>
        <p:spPr bwMode="auto">
          <a:xfrm flipH="1">
            <a:off x="7407275" y="3846513"/>
            <a:ext cx="1389063" cy="1389063"/>
          </a:xfrm>
          <a:prstGeom prst="ellipse">
            <a:avLst/>
          </a:prstGeom>
          <a:solidFill>
            <a:schemeClr val="accent1">
              <a:lumMod val="40000"/>
              <a:lumOff val="60000"/>
            </a:schemeClr>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社会和文化</a:t>
            </a:r>
            <a:endParaRPr kumimoji="0" lang="en-US" altLang="zh-CN" sz="2000" b="1" i="0" u="none" strike="noStrike" kern="1200" cap="none" spc="0" normalizeH="0" baseline="0" noProof="0">
              <a:ln>
                <a:noFill/>
              </a:ln>
              <a:solidFill>
                <a:schemeClr val="accent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趋势</a:t>
            </a:r>
            <a:endParaRPr kumimoji="0" lang="zh-CN" altLang="en-US" sz="2000" b="1" i="0" u="none" strike="noStrike" kern="1200" cap="none" spc="0" normalizeH="0" baseline="0" noProof="0">
              <a:ln>
                <a:noFill/>
              </a:ln>
              <a:solidFill>
                <a:schemeClr val="accent1"/>
              </a:solidFill>
              <a:effectLst/>
              <a:uLnTx/>
              <a:uFillTx/>
              <a:latin typeface="+mn-lt"/>
              <a:ea typeface="+mn-ea"/>
              <a:cs typeface="+mn-cs"/>
            </a:endParaRPr>
          </a:p>
        </p:txBody>
      </p:sp>
      <p:sp>
        <p:nvSpPr>
          <p:cNvPr id="9" name="泪滴形 8"/>
          <p:cNvSpPr/>
          <p:nvPr/>
        </p:nvSpPr>
        <p:spPr bwMode="auto">
          <a:xfrm rot="16200000" flipV="1">
            <a:off x="5470525" y="3663950"/>
            <a:ext cx="1754188" cy="1754188"/>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4000" b="1" i="0" u="none" strike="noStrike" kern="1200" cap="none" spc="0" normalizeH="0" baseline="0" noProof="0">
              <a:ln>
                <a:noFill/>
              </a:ln>
              <a:solidFill>
                <a:schemeClr val="accent1"/>
              </a:solidFill>
              <a:effectLst/>
              <a:uLnTx/>
              <a:uFillTx/>
              <a:latin typeface="+mn-lt"/>
              <a:ea typeface="+mn-ea"/>
              <a:cs typeface="+mn-cs"/>
            </a:endParaRPr>
          </a:p>
        </p:txBody>
      </p:sp>
      <p:sp>
        <p:nvSpPr>
          <p:cNvPr id="10" name="椭圆 9"/>
          <p:cNvSpPr/>
          <p:nvPr/>
        </p:nvSpPr>
        <p:spPr bwMode="auto">
          <a:xfrm>
            <a:off x="5653088" y="3846513"/>
            <a:ext cx="1389063" cy="1389063"/>
          </a:xfrm>
          <a:prstGeom prst="ellipse">
            <a:avLst/>
          </a:prstGeom>
          <a:solidFill>
            <a:schemeClr val="accent1">
              <a:lumMod val="40000"/>
              <a:lumOff val="60000"/>
            </a:schemeClr>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社会经济</a:t>
            </a:r>
            <a:endParaRPr kumimoji="0" lang="en-US" altLang="zh-CN" sz="2000" b="1" i="0" u="none" strike="noStrike" kern="1200" cap="none" spc="0" normalizeH="0" baseline="0" noProof="0">
              <a:ln>
                <a:noFill/>
              </a:ln>
              <a:solidFill>
                <a:schemeClr val="accent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趋势</a:t>
            </a:r>
            <a:endParaRPr kumimoji="0" lang="zh-CN" altLang="en-US" sz="2000" b="1" i="0" u="none" strike="noStrike" kern="1200" cap="none" spc="0" normalizeH="0" baseline="0" noProof="0">
              <a:ln>
                <a:noFill/>
              </a:ln>
              <a:solidFill>
                <a:schemeClr val="accent1"/>
              </a:solidFill>
              <a:effectLst/>
              <a:uLnTx/>
              <a:uFillTx/>
              <a:latin typeface="+mn-lt"/>
              <a:ea typeface="+mn-ea"/>
              <a:cs typeface="+mn-cs"/>
            </a:endParaRPr>
          </a:p>
        </p:txBody>
      </p:sp>
      <p:sp>
        <p:nvSpPr>
          <p:cNvPr id="12" name="TextBox 13"/>
          <p:cNvSpPr txBox="1">
            <a:spLocks noChangeArrowheads="1"/>
          </p:cNvSpPr>
          <p:nvPr/>
        </p:nvSpPr>
        <p:spPr bwMode="auto">
          <a:xfrm>
            <a:off x="9364663" y="1797050"/>
            <a:ext cx="2465388"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rPr>
              <a:t>单击这里输入内容单击这里输入内容单击这里输入内容，单击这里输入内容单击这里输入内容。</a:t>
            </a:r>
            <a:endPar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4" name="TextBox 13"/>
          <p:cNvSpPr txBox="1">
            <a:spLocks noChangeArrowheads="1"/>
          </p:cNvSpPr>
          <p:nvPr/>
        </p:nvSpPr>
        <p:spPr bwMode="auto">
          <a:xfrm>
            <a:off x="9364663" y="4456113"/>
            <a:ext cx="2465388"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rPr>
              <a:t>单击这里输入内容单击这里输入内容单击这里输入内容，单击这里输入内容单击这里输入内容。</a:t>
            </a:r>
            <a:endPar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6" name="TextBox 13"/>
          <p:cNvSpPr txBox="1">
            <a:spLocks noChangeArrowheads="1"/>
          </p:cNvSpPr>
          <p:nvPr/>
        </p:nvSpPr>
        <p:spPr bwMode="auto">
          <a:xfrm>
            <a:off x="2714625" y="1909763"/>
            <a:ext cx="246538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rPr>
              <a:t>单击这里输入内容单击这里输入内容单击这里输入内容，单击这里输入内容单击这里输入</a:t>
            </a: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内容。</a:t>
            </a:r>
            <a:endPar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8" name="TextBox 13"/>
          <p:cNvSpPr txBox="1">
            <a:spLocks noChangeArrowheads="1"/>
          </p:cNvSpPr>
          <p:nvPr/>
        </p:nvSpPr>
        <p:spPr bwMode="auto">
          <a:xfrm>
            <a:off x="2714625" y="4456113"/>
            <a:ext cx="2465388"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rPr>
              <a:t>单击这里输入内容单击这里输入内容单击这里输入内容，单击这里输入内容单击这里输入内容。</a:t>
            </a:r>
            <a:endParaRPr kumimoji="0" lang="zh-CN" altLang="en-US" sz="1600" b="0" i="0" u="none" strike="noStrike" kern="1200" cap="none" spc="0" normalizeH="0" baseline="0" noProof="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Tree>
  </p:cSld>
  <p:clrMapOvr>
    <a:masterClrMapping/>
  </p:clrMapOvr>
  <p:transition spd="slow" advTm="1172"/>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nvSpPr>
        <p:spPr bwMode="auto">
          <a:xfrm rot="19735976" flipH="1">
            <a:off x="3055938" y="2071688"/>
            <a:ext cx="2147888" cy="184785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8" name="任意多边形 27"/>
          <p:cNvSpPr/>
          <p:nvPr/>
        </p:nvSpPr>
        <p:spPr>
          <a:xfrm>
            <a:off x="3282950" y="2268538"/>
            <a:ext cx="1593850" cy="1820863"/>
          </a:xfrm>
          <a:custGeom>
            <a:avLst/>
            <a:gdLst>
              <a:gd name="connsiteX0" fmla="*/ 20074 w 1159743"/>
              <a:gd name="connsiteY0" fmla="*/ 0 h 1324905"/>
              <a:gd name="connsiteX1" fmla="*/ 1159743 w 1159743"/>
              <a:gd name="connsiteY1" fmla="*/ 675966 h 1324905"/>
              <a:gd name="connsiteX2" fmla="*/ 0 w 1159743"/>
              <a:gd name="connsiteY2" fmla="*/ 1324905 h 1324905"/>
            </a:gdLst>
            <a:ahLst/>
            <a:cxnLst>
              <a:cxn ang="0">
                <a:pos x="connsiteX0" y="connsiteY0"/>
              </a:cxn>
              <a:cxn ang="0">
                <a:pos x="connsiteX1" y="connsiteY1"/>
              </a:cxn>
              <a:cxn ang="0">
                <a:pos x="connsiteX2" y="connsiteY2"/>
              </a:cxn>
            </a:cxnLst>
            <a:rect l="l" t="t" r="r" b="b"/>
            <a:pathLst>
              <a:path w="1159743" h="1324905">
                <a:moveTo>
                  <a:pt x="20074" y="0"/>
                </a:moveTo>
                <a:lnTo>
                  <a:pt x="1159743" y="675966"/>
                </a:lnTo>
                <a:lnTo>
                  <a:pt x="0" y="13249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5600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a:ln>
                  <a:noFill/>
                </a:ln>
                <a:solidFill>
                  <a:srgbClr val="FFFFFF"/>
                </a:solidFill>
                <a:effectLst/>
                <a:uLnTx/>
                <a:uFillTx/>
                <a:latin typeface="+mn-lt"/>
                <a:ea typeface="+mn-ea"/>
                <a:cs typeface="+mn-cs"/>
              </a:rPr>
              <a:t>5</a:t>
            </a:r>
            <a:endParaRPr kumimoji="0" lang="zh-CN" altLang="en-US" sz="8000" b="1" i="0" u="none" strike="noStrike" kern="1200" cap="none" spc="0" normalizeH="0" baseline="0" noProof="0">
              <a:ln>
                <a:noFill/>
              </a:ln>
              <a:solidFill>
                <a:srgbClr val="FFFFFF"/>
              </a:solidFill>
              <a:effectLst/>
              <a:uLnTx/>
              <a:uFillTx/>
              <a:latin typeface="+mn-lt"/>
              <a:ea typeface="+mn-ea"/>
              <a:cs typeface="+mn-cs"/>
            </a:endParaRPr>
          </a:p>
        </p:txBody>
      </p:sp>
      <p:sp>
        <p:nvSpPr>
          <p:cNvPr id="22531" name="文本框 28"/>
          <p:cNvSpPr txBox="1"/>
          <p:nvPr/>
        </p:nvSpPr>
        <p:spPr>
          <a:xfrm>
            <a:off x="5689600" y="2268538"/>
            <a:ext cx="5043488" cy="893762"/>
          </a:xfrm>
          <a:prstGeom prst="rect">
            <a:avLst/>
          </a:prstGeom>
          <a:noFill/>
          <a:ln w="9525">
            <a:noFill/>
          </a:ln>
        </p:spPr>
        <p:txBody>
          <a:bodyPr anchor="b" anchorCtr="0"/>
          <a:p>
            <a:pPr eaLnBrk="0" hangingPunct="0"/>
            <a:r>
              <a:rPr lang="zh-CN" altLang="en-US" sz="4800" dirty="0">
                <a:latin typeface="Times New Roman" panose="02020603050405020304" pitchFamily="18" charset="0"/>
                <a:ea typeface="微软雅黑" panose="020B0503020204020204" pitchFamily="34" charset="-122"/>
              </a:rPr>
              <a:t>实施路线图</a:t>
            </a:r>
            <a:endParaRPr lang="zh-CN" altLang="en-US" sz="4800" dirty="0">
              <a:latin typeface="Times New Roman" panose="02020603050405020304" pitchFamily="18" charset="0"/>
              <a:ea typeface="微软雅黑" panose="020B0503020204020204" pitchFamily="34" charset="-122"/>
            </a:endParaRPr>
          </a:p>
        </p:txBody>
      </p:sp>
      <p:sp>
        <p:nvSpPr>
          <p:cNvPr id="30" name="文本框 29"/>
          <p:cNvSpPr txBox="1"/>
          <p:nvPr/>
        </p:nvSpPr>
        <p:spPr>
          <a:xfrm>
            <a:off x="5754762" y="3196855"/>
            <a:ext cx="5043867" cy="1462230"/>
          </a:xfrm>
          <a:prstGeom prst="rect">
            <a:avLst/>
          </a:prstGeom>
          <a:noFill/>
        </p:spPr>
        <p:txBody>
          <a:bodyPr/>
          <a:lstStyle/>
          <a:p>
            <a:pPr marR="0" algn="just" defTabSz="914400" eaLnBrk="0" hangingPunct="0">
              <a:lnSpc>
                <a:spcPct val="140000"/>
              </a:lnSpc>
              <a:buClrTx/>
              <a:buSzTx/>
              <a:buFontTx/>
              <a:buNone/>
              <a:defRPr/>
            </a:pPr>
            <a:r>
              <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endPar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992"/>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1"/>
          <p:cNvSpPr>
            <a:spLocks noGrp="1"/>
          </p:cNvSpPr>
          <p:nvPr>
            <p:ph type="title"/>
          </p:nvPr>
        </p:nvSpPr>
        <p:spPr>
          <a:ln/>
        </p:spPr>
        <p:txBody>
          <a:bodyPr vert="horz" wrap="square" lIns="91440" tIns="45720" rIns="91440" bIns="45720" anchor="ctr" anchorCtr="0"/>
          <a:p>
            <a:r>
              <a:rPr lang="zh-CN" altLang="en-US" dirty="0"/>
              <a:t>项目背景</a:t>
            </a:r>
            <a:r>
              <a:rPr lang="en-US" altLang="zh-CN" dirty="0"/>
              <a:t>-2021</a:t>
            </a:r>
            <a:r>
              <a:rPr lang="zh-CN" altLang="en-US" dirty="0"/>
              <a:t>年市场份额图</a:t>
            </a:r>
            <a:endParaRPr lang="zh-CN" altLang="en-US" dirty="0"/>
          </a:p>
        </p:txBody>
      </p:sp>
      <p:sp>
        <p:nvSpPr>
          <p:cNvPr id="3" name="圆角矩形 2"/>
          <p:cNvSpPr/>
          <p:nvPr/>
        </p:nvSpPr>
        <p:spPr>
          <a:xfrm>
            <a:off x="4965700" y="1714500"/>
            <a:ext cx="5911850" cy="285750"/>
          </a:xfrm>
          <a:prstGeom prst="roundRect">
            <a:avLst>
              <a:gd name="adj" fmla="val 50000"/>
            </a:avLst>
          </a:prstGeom>
          <a:solidFill>
            <a:srgbClr val="080808">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圆角矩形 3"/>
          <p:cNvSpPr/>
          <p:nvPr/>
        </p:nvSpPr>
        <p:spPr>
          <a:xfrm>
            <a:off x="4965700" y="1714500"/>
            <a:ext cx="4702175" cy="28575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圆角矩形 4"/>
          <p:cNvSpPr/>
          <p:nvPr/>
        </p:nvSpPr>
        <p:spPr>
          <a:xfrm>
            <a:off x="4965700" y="2389188"/>
            <a:ext cx="5911850" cy="285750"/>
          </a:xfrm>
          <a:prstGeom prst="roundRect">
            <a:avLst>
              <a:gd name="adj" fmla="val 50000"/>
            </a:avLst>
          </a:prstGeom>
          <a:solidFill>
            <a:srgbClr val="080808">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圆角矩形 5"/>
          <p:cNvSpPr/>
          <p:nvPr/>
        </p:nvSpPr>
        <p:spPr>
          <a:xfrm>
            <a:off x="4965700" y="2389188"/>
            <a:ext cx="3309938" cy="28575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7" name="圆角矩形 6"/>
          <p:cNvSpPr/>
          <p:nvPr/>
        </p:nvSpPr>
        <p:spPr>
          <a:xfrm>
            <a:off x="4965700" y="3063875"/>
            <a:ext cx="5911850" cy="285750"/>
          </a:xfrm>
          <a:prstGeom prst="roundRect">
            <a:avLst>
              <a:gd name="adj" fmla="val 50000"/>
            </a:avLst>
          </a:prstGeom>
          <a:solidFill>
            <a:srgbClr val="080808">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圆角矩形 7"/>
          <p:cNvSpPr/>
          <p:nvPr/>
        </p:nvSpPr>
        <p:spPr>
          <a:xfrm>
            <a:off x="4965700" y="3063875"/>
            <a:ext cx="2295525" cy="28575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圆角矩形 8"/>
          <p:cNvSpPr/>
          <p:nvPr/>
        </p:nvSpPr>
        <p:spPr>
          <a:xfrm>
            <a:off x="4965700" y="3738563"/>
            <a:ext cx="5911850" cy="285750"/>
          </a:xfrm>
          <a:prstGeom prst="roundRect">
            <a:avLst>
              <a:gd name="adj" fmla="val 50000"/>
            </a:avLst>
          </a:prstGeom>
          <a:solidFill>
            <a:srgbClr val="080808">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圆角矩形 9"/>
          <p:cNvSpPr/>
          <p:nvPr/>
        </p:nvSpPr>
        <p:spPr>
          <a:xfrm>
            <a:off x="4965700" y="3738563"/>
            <a:ext cx="2243138" cy="28575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562" name="文本框 10"/>
          <p:cNvSpPr txBox="1"/>
          <p:nvPr/>
        </p:nvSpPr>
        <p:spPr>
          <a:xfrm>
            <a:off x="3017838" y="1562100"/>
            <a:ext cx="1854200" cy="588963"/>
          </a:xfrm>
          <a:prstGeom prst="rect">
            <a:avLst/>
          </a:prstGeom>
          <a:noFill/>
          <a:ln w="9525">
            <a:noFill/>
          </a:ln>
        </p:spPr>
        <p:txBody>
          <a:bodyPr anchor="ctr" anchorCtr="0"/>
          <a:p>
            <a:pPr algn="ctr" eaLnBrk="0" hangingPunct="0"/>
            <a:r>
              <a:rPr lang="zh-CN" altLang="en-US" sz="2000" dirty="0">
                <a:solidFill>
                  <a:schemeClr val="accent1"/>
                </a:solidFill>
                <a:latin typeface="Calibri" panose="020F0502020204030204" pitchFamily="34" charset="0"/>
                <a:ea typeface="微软雅黑" panose="020B0503020204020204" pitchFamily="34" charset="-122"/>
              </a:rPr>
              <a:t>五菱车</a:t>
            </a:r>
            <a:endParaRPr lang="zh-CN" altLang="en-US" sz="2000" dirty="0">
              <a:solidFill>
                <a:schemeClr val="accent1"/>
              </a:solidFill>
              <a:latin typeface="Calibri" panose="020F0502020204030204" pitchFamily="34" charset="0"/>
              <a:ea typeface="Arial" panose="020B0604020202020204" pitchFamily="34" charset="0"/>
            </a:endParaRPr>
          </a:p>
        </p:txBody>
      </p:sp>
      <p:sp>
        <p:nvSpPr>
          <p:cNvPr id="23563" name="文本框 11"/>
          <p:cNvSpPr txBox="1"/>
          <p:nvPr/>
        </p:nvSpPr>
        <p:spPr>
          <a:xfrm>
            <a:off x="3017838" y="2235200"/>
            <a:ext cx="1854200" cy="590550"/>
          </a:xfrm>
          <a:prstGeom prst="rect">
            <a:avLst/>
          </a:prstGeom>
          <a:noFill/>
          <a:ln w="9525">
            <a:noFill/>
          </a:ln>
        </p:spPr>
        <p:txBody>
          <a:bodyPr anchor="ctr" anchorCtr="0"/>
          <a:p>
            <a:pPr algn="ctr" eaLnBrk="0" hangingPunct="0"/>
            <a:r>
              <a:rPr lang="zh-CN" altLang="en-US" sz="2000" dirty="0">
                <a:solidFill>
                  <a:schemeClr val="accent1"/>
                </a:solidFill>
                <a:latin typeface="Calibri" panose="020F0502020204030204" pitchFamily="34" charset="0"/>
                <a:ea typeface="微软雅黑" panose="020B0503020204020204" pitchFamily="34" charset="-122"/>
              </a:rPr>
              <a:t>长安车</a:t>
            </a:r>
            <a:endParaRPr lang="zh-CN" altLang="en-US" sz="2000" dirty="0">
              <a:solidFill>
                <a:schemeClr val="accent1"/>
              </a:solidFill>
              <a:latin typeface="Calibri" panose="020F0502020204030204" pitchFamily="34" charset="0"/>
              <a:ea typeface="Arial" panose="020B0604020202020204" pitchFamily="34" charset="0"/>
            </a:endParaRPr>
          </a:p>
        </p:txBody>
      </p:sp>
      <p:sp>
        <p:nvSpPr>
          <p:cNvPr id="23564" name="文本框 12"/>
          <p:cNvSpPr txBox="1"/>
          <p:nvPr/>
        </p:nvSpPr>
        <p:spPr>
          <a:xfrm>
            <a:off x="3017838" y="2909888"/>
            <a:ext cx="1854200" cy="588962"/>
          </a:xfrm>
          <a:prstGeom prst="rect">
            <a:avLst/>
          </a:prstGeom>
          <a:noFill/>
          <a:ln w="9525">
            <a:noFill/>
          </a:ln>
        </p:spPr>
        <p:txBody>
          <a:bodyPr anchor="ctr" anchorCtr="0"/>
          <a:p>
            <a:pPr algn="ctr" eaLnBrk="0" hangingPunct="0"/>
            <a:r>
              <a:rPr lang="zh-CN" altLang="en-US" sz="2000" dirty="0">
                <a:solidFill>
                  <a:schemeClr val="accent1"/>
                </a:solidFill>
                <a:latin typeface="Calibri" panose="020F0502020204030204" pitchFamily="34" charset="0"/>
                <a:ea typeface="微软雅黑" panose="020B0503020204020204" pitchFamily="34" charset="-122"/>
              </a:rPr>
              <a:t>小康车</a:t>
            </a:r>
            <a:endParaRPr lang="zh-CN" altLang="en-US" sz="2000" dirty="0">
              <a:solidFill>
                <a:schemeClr val="accent1"/>
              </a:solidFill>
              <a:latin typeface="Calibri" panose="020F0502020204030204" pitchFamily="34" charset="0"/>
              <a:ea typeface="Arial" panose="020B0604020202020204" pitchFamily="34" charset="0"/>
            </a:endParaRPr>
          </a:p>
        </p:txBody>
      </p:sp>
      <p:sp>
        <p:nvSpPr>
          <p:cNvPr id="23565" name="文本框 13"/>
          <p:cNvSpPr txBox="1"/>
          <p:nvPr/>
        </p:nvSpPr>
        <p:spPr>
          <a:xfrm>
            <a:off x="3017838" y="3582988"/>
            <a:ext cx="1854200" cy="588962"/>
          </a:xfrm>
          <a:prstGeom prst="rect">
            <a:avLst/>
          </a:prstGeom>
          <a:noFill/>
          <a:ln w="9525">
            <a:noFill/>
          </a:ln>
        </p:spPr>
        <p:txBody>
          <a:bodyPr anchor="ctr" anchorCtr="0"/>
          <a:p>
            <a:pPr algn="ctr" eaLnBrk="0" hangingPunct="0"/>
            <a:r>
              <a:rPr lang="zh-CN" altLang="en-US" sz="2000" dirty="0">
                <a:solidFill>
                  <a:schemeClr val="accent1"/>
                </a:solidFill>
                <a:latin typeface="Calibri" panose="020F0502020204030204" pitchFamily="34" charset="0"/>
                <a:ea typeface="微软雅黑" panose="020B0503020204020204" pitchFamily="34" charset="-122"/>
              </a:rPr>
              <a:t>其他车</a:t>
            </a:r>
            <a:endParaRPr lang="zh-CN" altLang="en-US" sz="2000" dirty="0">
              <a:solidFill>
                <a:schemeClr val="accent1"/>
              </a:solidFill>
              <a:latin typeface="Calibri" panose="020F0502020204030204" pitchFamily="34" charset="0"/>
              <a:ea typeface="Arial" panose="020B0604020202020204" pitchFamily="34" charset="0"/>
            </a:endParaRPr>
          </a:p>
        </p:txBody>
      </p:sp>
      <p:sp>
        <p:nvSpPr>
          <p:cNvPr id="23566" name="文本框 19"/>
          <p:cNvSpPr txBox="1"/>
          <p:nvPr/>
        </p:nvSpPr>
        <p:spPr>
          <a:xfrm>
            <a:off x="9820275" y="1562100"/>
            <a:ext cx="1209675" cy="588963"/>
          </a:xfrm>
          <a:prstGeom prst="rect">
            <a:avLst/>
          </a:prstGeom>
          <a:noFill/>
          <a:ln w="9525">
            <a:noFill/>
          </a:ln>
        </p:spPr>
        <p:txBody>
          <a:bodyPr anchor="ctr" anchorCtr="0"/>
          <a:p>
            <a:pPr algn="ctr" eaLnBrk="0" hangingPunct="0"/>
            <a:r>
              <a:rPr lang="en-US" altLang="zh-CN" sz="2000" dirty="0">
                <a:latin typeface="Calibri" panose="020F0502020204030204" pitchFamily="34" charset="0"/>
                <a:ea typeface="微软雅黑" panose="020B0503020204020204" pitchFamily="34" charset="-122"/>
              </a:rPr>
              <a:t>135W</a:t>
            </a:r>
            <a:endParaRPr lang="zh-CN" altLang="en-US" sz="2000" dirty="0">
              <a:latin typeface="Calibri" panose="020F0502020204030204" pitchFamily="34" charset="0"/>
              <a:ea typeface="Arial" panose="020B0604020202020204" pitchFamily="34" charset="0"/>
            </a:endParaRPr>
          </a:p>
        </p:txBody>
      </p:sp>
      <p:sp>
        <p:nvSpPr>
          <p:cNvPr id="23567" name="文本框 20"/>
          <p:cNvSpPr txBox="1"/>
          <p:nvPr/>
        </p:nvSpPr>
        <p:spPr>
          <a:xfrm>
            <a:off x="9820275" y="2235200"/>
            <a:ext cx="1209675" cy="590550"/>
          </a:xfrm>
          <a:prstGeom prst="rect">
            <a:avLst/>
          </a:prstGeom>
          <a:noFill/>
          <a:ln w="9525">
            <a:noFill/>
          </a:ln>
        </p:spPr>
        <p:txBody>
          <a:bodyPr anchor="ctr" anchorCtr="0"/>
          <a:p>
            <a:pPr algn="ctr" eaLnBrk="0" hangingPunct="0"/>
            <a:r>
              <a:rPr lang="en-US" altLang="zh-CN" sz="2000" dirty="0">
                <a:latin typeface="Calibri" panose="020F0502020204030204" pitchFamily="34" charset="0"/>
                <a:ea typeface="微软雅黑" panose="020B0503020204020204" pitchFamily="34" charset="-122"/>
              </a:rPr>
              <a:t>78W</a:t>
            </a:r>
            <a:endParaRPr lang="zh-CN" altLang="en-US" sz="2000" dirty="0">
              <a:latin typeface="Calibri" panose="020F0502020204030204" pitchFamily="34" charset="0"/>
              <a:ea typeface="Arial" panose="020B0604020202020204" pitchFamily="34" charset="0"/>
            </a:endParaRPr>
          </a:p>
        </p:txBody>
      </p:sp>
      <p:sp>
        <p:nvSpPr>
          <p:cNvPr id="23568" name="文本框 21"/>
          <p:cNvSpPr txBox="1"/>
          <p:nvPr/>
        </p:nvSpPr>
        <p:spPr>
          <a:xfrm>
            <a:off x="9820275" y="2909888"/>
            <a:ext cx="1209675" cy="588962"/>
          </a:xfrm>
          <a:prstGeom prst="rect">
            <a:avLst/>
          </a:prstGeom>
          <a:noFill/>
          <a:ln w="9525">
            <a:noFill/>
          </a:ln>
        </p:spPr>
        <p:txBody>
          <a:bodyPr anchor="ctr" anchorCtr="0"/>
          <a:p>
            <a:pPr algn="ctr" eaLnBrk="0" hangingPunct="0"/>
            <a:r>
              <a:rPr lang="en-US" altLang="zh-CN" sz="2000" dirty="0">
                <a:latin typeface="Calibri" panose="020F0502020204030204" pitchFamily="34" charset="0"/>
                <a:ea typeface="微软雅黑" panose="020B0503020204020204" pitchFamily="34" charset="-122"/>
              </a:rPr>
              <a:t>47W</a:t>
            </a:r>
            <a:endParaRPr lang="zh-CN" altLang="en-US" sz="2000" dirty="0">
              <a:latin typeface="Calibri" panose="020F0502020204030204" pitchFamily="34" charset="0"/>
              <a:ea typeface="Arial" panose="020B0604020202020204" pitchFamily="34" charset="0"/>
            </a:endParaRPr>
          </a:p>
        </p:txBody>
      </p:sp>
      <p:sp>
        <p:nvSpPr>
          <p:cNvPr id="23569" name="文本框 22"/>
          <p:cNvSpPr txBox="1"/>
          <p:nvPr/>
        </p:nvSpPr>
        <p:spPr>
          <a:xfrm>
            <a:off x="9820275" y="3582988"/>
            <a:ext cx="1209675" cy="588962"/>
          </a:xfrm>
          <a:prstGeom prst="rect">
            <a:avLst/>
          </a:prstGeom>
          <a:noFill/>
          <a:ln w="9525">
            <a:noFill/>
          </a:ln>
        </p:spPr>
        <p:txBody>
          <a:bodyPr anchor="ctr" anchorCtr="0"/>
          <a:p>
            <a:pPr algn="ctr" eaLnBrk="0" hangingPunct="0"/>
            <a:r>
              <a:rPr lang="en-US" altLang="zh-CN" sz="2000" dirty="0">
                <a:latin typeface="Calibri" panose="020F0502020204030204" pitchFamily="34" charset="0"/>
                <a:ea typeface="微软雅黑" panose="020B0503020204020204" pitchFamily="34" charset="-122"/>
              </a:rPr>
              <a:t>46W</a:t>
            </a:r>
            <a:endParaRPr lang="zh-CN" altLang="en-US" sz="2000" dirty="0">
              <a:latin typeface="Calibri" panose="020F0502020204030204" pitchFamily="34" charset="0"/>
              <a:ea typeface="Arial" panose="020B0604020202020204" pitchFamily="34" charset="0"/>
            </a:endParaRPr>
          </a:p>
        </p:txBody>
      </p:sp>
      <p:sp>
        <p:nvSpPr>
          <p:cNvPr id="25" name="矩形 24"/>
          <p:cNvSpPr/>
          <p:nvPr/>
        </p:nvSpPr>
        <p:spPr>
          <a:xfrm>
            <a:off x="3477614" y="4800600"/>
            <a:ext cx="7304685" cy="1847850"/>
          </a:xfrm>
          <a:prstGeom prst="rect">
            <a:avLst/>
          </a:prstGeom>
          <a:noFill/>
        </p:spPr>
        <p:txBody>
          <a:body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单击这里输入内容单击这里输入内容单击这里输入内容，单击这里输入内容单击这里输入内容单击这里输入内容。单击这里输入内容单击这里输入内容单击这里输入内容，单击这里输入内容</a:t>
            </a:r>
            <a:r>
              <a:rPr kumimoji="0" lang="en-US" altLang="zh-CN" sz="18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a:t>
            </a:r>
            <a:endParaRPr kumimoji="0" lang="zh-CN" altLang="en-US" sz="18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框 11"/>
          <p:cNvSpPr txBox="1"/>
          <p:nvPr/>
        </p:nvSpPr>
        <p:spPr>
          <a:xfrm>
            <a:off x="4557713" y="1076325"/>
            <a:ext cx="2357437" cy="1292225"/>
          </a:xfrm>
          <a:prstGeom prst="rect">
            <a:avLst/>
          </a:prstGeom>
          <a:noFill/>
          <a:ln w="9525">
            <a:noFill/>
          </a:ln>
        </p:spPr>
        <p:txBody>
          <a:bodyPr anchor="ctr" anchorCtr="0"/>
          <a:p>
            <a:pPr eaLnBrk="0" hangingPunct="0"/>
            <a:r>
              <a:rPr lang="zh-CN" altLang="en-US" sz="3200" dirty="0">
                <a:latin typeface="Times New Roman" panose="02020603050405020304" pitchFamily="18" charset="0"/>
                <a:ea typeface="微软雅黑" panose="020B0503020204020204" pitchFamily="34" charset="-122"/>
              </a:rPr>
              <a:t>管理团队</a:t>
            </a:r>
            <a:endParaRPr lang="zh-CN" altLang="en-US" sz="3200" dirty="0">
              <a:latin typeface="Times New Roman" panose="02020603050405020304" pitchFamily="18" charset="0"/>
              <a:ea typeface="微软雅黑" panose="020B0503020204020204" pitchFamily="34" charset="-122"/>
            </a:endParaRPr>
          </a:p>
        </p:txBody>
      </p:sp>
      <p:sp>
        <p:nvSpPr>
          <p:cNvPr id="6146" name="文本框 13"/>
          <p:cNvSpPr txBox="1"/>
          <p:nvPr/>
        </p:nvSpPr>
        <p:spPr>
          <a:xfrm>
            <a:off x="4557713" y="2814638"/>
            <a:ext cx="2357437" cy="1292225"/>
          </a:xfrm>
          <a:prstGeom prst="rect">
            <a:avLst/>
          </a:prstGeom>
          <a:noFill/>
          <a:ln w="9525">
            <a:noFill/>
          </a:ln>
        </p:spPr>
        <p:txBody>
          <a:bodyPr anchor="ctr" anchorCtr="0"/>
          <a:p>
            <a:pPr eaLnBrk="0" hangingPunct="0"/>
            <a:r>
              <a:rPr lang="zh-CN" altLang="en-US" sz="3200" dirty="0">
                <a:latin typeface="Times New Roman" panose="02020603050405020304" pitchFamily="18" charset="0"/>
                <a:ea typeface="微软雅黑" panose="020B0503020204020204" pitchFamily="34" charset="-122"/>
              </a:rPr>
              <a:t>财务分析</a:t>
            </a:r>
            <a:endParaRPr lang="zh-CN" altLang="en-US" sz="3200" dirty="0">
              <a:latin typeface="Times New Roman" panose="02020603050405020304" pitchFamily="18" charset="0"/>
              <a:ea typeface="微软雅黑" panose="020B0503020204020204" pitchFamily="34" charset="-122"/>
            </a:endParaRPr>
          </a:p>
        </p:txBody>
      </p:sp>
      <p:sp>
        <p:nvSpPr>
          <p:cNvPr id="6147" name="文本框 15"/>
          <p:cNvSpPr txBox="1"/>
          <p:nvPr/>
        </p:nvSpPr>
        <p:spPr>
          <a:xfrm>
            <a:off x="4557713" y="4552950"/>
            <a:ext cx="2357437" cy="1292225"/>
          </a:xfrm>
          <a:prstGeom prst="rect">
            <a:avLst/>
          </a:prstGeom>
          <a:noFill/>
          <a:ln w="9525">
            <a:noFill/>
          </a:ln>
        </p:spPr>
        <p:txBody>
          <a:bodyPr anchor="ctr" anchorCtr="0"/>
          <a:p>
            <a:pPr eaLnBrk="0" hangingPunct="0"/>
            <a:r>
              <a:rPr lang="zh-CN" altLang="en-US" sz="3200" dirty="0">
                <a:latin typeface="Times New Roman" panose="02020603050405020304" pitchFamily="18" charset="0"/>
                <a:ea typeface="微软雅黑" panose="020B0503020204020204" pitchFamily="34" charset="-122"/>
              </a:rPr>
              <a:t>实施路线图</a:t>
            </a:r>
            <a:endParaRPr lang="zh-CN" altLang="en-US" sz="3200" dirty="0">
              <a:latin typeface="Times New Roman" panose="02020603050405020304" pitchFamily="18" charset="0"/>
              <a:ea typeface="微软雅黑" panose="020B0503020204020204" pitchFamily="34" charset="-122"/>
            </a:endParaRPr>
          </a:p>
        </p:txBody>
      </p:sp>
      <p:sp>
        <p:nvSpPr>
          <p:cNvPr id="6148" name="文本框 17"/>
          <p:cNvSpPr txBox="1"/>
          <p:nvPr/>
        </p:nvSpPr>
        <p:spPr>
          <a:xfrm>
            <a:off x="8402638" y="1076325"/>
            <a:ext cx="2357437" cy="1292225"/>
          </a:xfrm>
          <a:prstGeom prst="rect">
            <a:avLst/>
          </a:prstGeom>
          <a:noFill/>
          <a:ln w="9525">
            <a:noFill/>
          </a:ln>
        </p:spPr>
        <p:txBody>
          <a:bodyPr anchor="ctr" anchorCtr="0"/>
          <a:p>
            <a:pPr eaLnBrk="0" hangingPunct="0"/>
            <a:r>
              <a:rPr lang="zh-CN" altLang="en-US" sz="3200" dirty="0">
                <a:latin typeface="Times New Roman" panose="02020603050405020304" pitchFamily="18" charset="0"/>
                <a:ea typeface="微软雅黑" panose="020B0503020204020204" pitchFamily="34" charset="-122"/>
              </a:rPr>
              <a:t>商业模式</a:t>
            </a:r>
            <a:endParaRPr lang="zh-CN" altLang="en-US" sz="3200" dirty="0">
              <a:latin typeface="Times New Roman" panose="02020603050405020304" pitchFamily="18" charset="0"/>
              <a:ea typeface="微软雅黑" panose="020B0503020204020204" pitchFamily="34" charset="-122"/>
            </a:endParaRPr>
          </a:p>
        </p:txBody>
      </p:sp>
      <p:sp>
        <p:nvSpPr>
          <p:cNvPr id="6149" name="文本框 19"/>
          <p:cNvSpPr txBox="1"/>
          <p:nvPr/>
        </p:nvSpPr>
        <p:spPr>
          <a:xfrm>
            <a:off x="8402638" y="2814638"/>
            <a:ext cx="2357437" cy="1292225"/>
          </a:xfrm>
          <a:prstGeom prst="rect">
            <a:avLst/>
          </a:prstGeom>
          <a:noFill/>
          <a:ln w="9525">
            <a:noFill/>
          </a:ln>
        </p:spPr>
        <p:txBody>
          <a:bodyPr anchor="ctr" anchorCtr="0"/>
          <a:p>
            <a:pPr eaLnBrk="0" hangingPunct="0"/>
            <a:r>
              <a:rPr lang="zh-CN" altLang="en-US" sz="3200" dirty="0">
                <a:latin typeface="Times New Roman" panose="02020603050405020304" pitchFamily="18" charset="0"/>
                <a:ea typeface="微软雅黑" panose="020B0503020204020204" pitchFamily="34" charset="-122"/>
              </a:rPr>
              <a:t>外部要求</a:t>
            </a:r>
            <a:endParaRPr lang="zh-CN" altLang="en-US" sz="3200" dirty="0">
              <a:latin typeface="Times New Roman" panose="02020603050405020304" pitchFamily="18" charset="0"/>
              <a:ea typeface="微软雅黑" panose="020B0503020204020204" pitchFamily="34" charset="-122"/>
            </a:endParaRPr>
          </a:p>
        </p:txBody>
      </p:sp>
      <p:sp>
        <p:nvSpPr>
          <p:cNvPr id="6150" name="文本框 21"/>
          <p:cNvSpPr txBox="1"/>
          <p:nvPr/>
        </p:nvSpPr>
        <p:spPr>
          <a:xfrm>
            <a:off x="8402638" y="4552950"/>
            <a:ext cx="2357437" cy="1292225"/>
          </a:xfrm>
          <a:prstGeom prst="rect">
            <a:avLst/>
          </a:prstGeom>
          <a:noFill/>
          <a:ln w="9525">
            <a:noFill/>
          </a:ln>
        </p:spPr>
        <p:txBody>
          <a:bodyPr anchor="ctr" anchorCtr="0"/>
          <a:p>
            <a:pPr eaLnBrk="0" hangingPunct="0"/>
            <a:r>
              <a:rPr lang="zh-CN" altLang="en-US" sz="3200" dirty="0">
                <a:latin typeface="Times New Roman" panose="02020603050405020304" pitchFamily="18" charset="0"/>
                <a:ea typeface="微软雅黑" panose="020B0503020204020204" pitchFamily="34" charset="-122"/>
              </a:rPr>
              <a:t>风险分析</a:t>
            </a:r>
            <a:endParaRPr lang="zh-CN" altLang="en-US" sz="3200" dirty="0">
              <a:latin typeface="Times New Roman" panose="02020603050405020304" pitchFamily="18" charset="0"/>
              <a:ea typeface="微软雅黑" panose="020B0503020204020204" pitchFamily="34" charset="-122"/>
            </a:endParaRPr>
          </a:p>
        </p:txBody>
      </p:sp>
      <p:sp>
        <p:nvSpPr>
          <p:cNvPr id="6151" name="文本框 3180"/>
          <p:cNvSpPr txBox="1"/>
          <p:nvPr/>
        </p:nvSpPr>
        <p:spPr>
          <a:xfrm>
            <a:off x="1314450" y="215900"/>
            <a:ext cx="719138" cy="2798763"/>
          </a:xfrm>
          <a:prstGeom prst="rect">
            <a:avLst/>
          </a:prstGeom>
          <a:noFill/>
          <a:ln w="9525">
            <a:noFill/>
          </a:ln>
        </p:spPr>
        <p:txBody>
          <a:bodyPr vert="eaVert" anchor="ctr" anchorCtr="0"/>
          <a:p>
            <a:r>
              <a:rPr lang="zh-CN" altLang="en-US" sz="8000" b="1" dirty="0">
                <a:solidFill>
                  <a:schemeClr val="accent1"/>
                </a:solidFill>
                <a:latin typeface="华文中宋" pitchFamily="2" charset="-122"/>
                <a:ea typeface="华文中宋" pitchFamily="2" charset="-122"/>
              </a:rPr>
              <a:t>目录</a:t>
            </a:r>
            <a:endParaRPr lang="zh-CN" altLang="en-US" sz="8000" b="1" dirty="0">
              <a:solidFill>
                <a:schemeClr val="accent1"/>
              </a:solidFill>
              <a:latin typeface="华文中宋" pitchFamily="2" charset="-122"/>
              <a:ea typeface="华文中宋" pitchFamily="2" charset="-122"/>
            </a:endParaRPr>
          </a:p>
        </p:txBody>
      </p:sp>
      <p:sp>
        <p:nvSpPr>
          <p:cNvPr id="6152" name="文本框 177"/>
          <p:cNvSpPr txBox="1"/>
          <p:nvPr/>
        </p:nvSpPr>
        <p:spPr>
          <a:xfrm>
            <a:off x="2033588" y="509588"/>
            <a:ext cx="720725" cy="5430837"/>
          </a:xfrm>
          <a:prstGeom prst="rect">
            <a:avLst/>
          </a:prstGeom>
          <a:noFill/>
          <a:ln w="9525">
            <a:noFill/>
          </a:ln>
        </p:spPr>
        <p:txBody>
          <a:bodyPr vert="eaVert" anchor="ctr" anchorCtr="0"/>
          <a:p>
            <a:r>
              <a:rPr lang="en-US" altLang="zh-CN" sz="3200" dirty="0">
                <a:solidFill>
                  <a:srgbClr val="BCBCBC"/>
                </a:solidFill>
                <a:latin typeface="华文中宋" pitchFamily="2" charset="-122"/>
                <a:ea typeface="华文中宋" pitchFamily="2" charset="-122"/>
              </a:rPr>
              <a:t>CONTENTS</a:t>
            </a:r>
            <a:endParaRPr lang="zh-CN" altLang="en-US" sz="3200" dirty="0">
              <a:solidFill>
                <a:srgbClr val="BCBCBC"/>
              </a:solidFill>
              <a:latin typeface="华文中宋" pitchFamily="2" charset="-122"/>
              <a:ea typeface="华文中宋" pitchFamily="2" charset="-122"/>
            </a:endParaRPr>
          </a:p>
        </p:txBody>
      </p:sp>
      <p:sp>
        <p:nvSpPr>
          <p:cNvPr id="25" name="等腰三角形 24"/>
          <p:cNvSpPr/>
          <p:nvPr/>
        </p:nvSpPr>
        <p:spPr bwMode="auto">
          <a:xfrm rot="1864024">
            <a:off x="3783013" y="1411288"/>
            <a:ext cx="620713" cy="534988"/>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6" name="等腰三角形 25"/>
          <p:cNvSpPr/>
          <p:nvPr/>
        </p:nvSpPr>
        <p:spPr bwMode="auto">
          <a:xfrm rot="1753761">
            <a:off x="4054475" y="1519238"/>
            <a:ext cx="384175" cy="3317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29" name="等腰三角形 28"/>
          <p:cNvSpPr/>
          <p:nvPr/>
        </p:nvSpPr>
        <p:spPr bwMode="auto">
          <a:xfrm rot="1864024">
            <a:off x="3783013" y="3194050"/>
            <a:ext cx="620713" cy="53340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30" name="等腰三角形 29"/>
          <p:cNvSpPr/>
          <p:nvPr/>
        </p:nvSpPr>
        <p:spPr bwMode="auto">
          <a:xfrm rot="1753761">
            <a:off x="4054475" y="3300413"/>
            <a:ext cx="384175" cy="3317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32" name="等腰三角形 31"/>
          <p:cNvSpPr/>
          <p:nvPr/>
        </p:nvSpPr>
        <p:spPr bwMode="auto">
          <a:xfrm rot="1864024">
            <a:off x="3783013" y="4975225"/>
            <a:ext cx="620713" cy="534988"/>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33" name="等腰三角形 32"/>
          <p:cNvSpPr/>
          <p:nvPr/>
        </p:nvSpPr>
        <p:spPr bwMode="auto">
          <a:xfrm rot="1753761">
            <a:off x="4054475" y="5083175"/>
            <a:ext cx="384175" cy="3317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35" name="等腰三角形 34"/>
          <p:cNvSpPr/>
          <p:nvPr/>
        </p:nvSpPr>
        <p:spPr bwMode="auto">
          <a:xfrm rot="1864024">
            <a:off x="7634288" y="1411288"/>
            <a:ext cx="622300" cy="534988"/>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36" name="等腰三角形 35"/>
          <p:cNvSpPr/>
          <p:nvPr/>
        </p:nvSpPr>
        <p:spPr bwMode="auto">
          <a:xfrm rot="1753761">
            <a:off x="7905750" y="1519238"/>
            <a:ext cx="384175" cy="3317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38" name="等腰三角形 37"/>
          <p:cNvSpPr/>
          <p:nvPr/>
        </p:nvSpPr>
        <p:spPr bwMode="auto">
          <a:xfrm rot="1864024">
            <a:off x="7634288" y="3194050"/>
            <a:ext cx="622300" cy="53340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39" name="等腰三角形 38"/>
          <p:cNvSpPr/>
          <p:nvPr/>
        </p:nvSpPr>
        <p:spPr bwMode="auto">
          <a:xfrm rot="1753761">
            <a:off x="7905750" y="3300413"/>
            <a:ext cx="384175" cy="3317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41" name="等腰三角形 40"/>
          <p:cNvSpPr/>
          <p:nvPr/>
        </p:nvSpPr>
        <p:spPr bwMode="auto">
          <a:xfrm rot="1864024">
            <a:off x="7634288" y="4975225"/>
            <a:ext cx="622300" cy="534988"/>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42" name="等腰三角形 41"/>
          <p:cNvSpPr/>
          <p:nvPr/>
        </p:nvSpPr>
        <p:spPr bwMode="auto">
          <a:xfrm rot="1753761">
            <a:off x="7905750" y="5083175"/>
            <a:ext cx="384175" cy="331788"/>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transition spd="slow" advTm="204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MH_Other_1"/>
          <p:cNvSpPr/>
          <p:nvPr/>
        </p:nvSpPr>
        <p:spPr>
          <a:xfrm rot="21439215">
            <a:off x="4170363" y="3351213"/>
            <a:ext cx="1223963" cy="1239838"/>
          </a:xfrm>
          <a:prstGeom prst="roundRect">
            <a:avLst>
              <a:gd name="adj" fmla="val 185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0" normalizeH="0" baseline="0" noProof="0" dirty="0">
                <a:ln>
                  <a:noFill/>
                </a:ln>
                <a:solidFill>
                  <a:srgbClr val="FFFFFF"/>
                </a:solidFill>
                <a:effectLst/>
                <a:uLnTx/>
                <a:uFillTx/>
                <a:latin typeface="+mn-lt"/>
                <a:ea typeface="+mn-ea"/>
                <a:cs typeface="+mn-cs"/>
              </a:rPr>
              <a:t>1</a:t>
            </a:r>
            <a:endParaRPr kumimoji="0" lang="zh-CN" altLang="en-US" sz="6000" b="0" i="0" u="none" strike="noStrike" kern="1200" cap="none" spc="0" normalizeH="0" baseline="0" noProof="0" dirty="0">
              <a:ln>
                <a:noFill/>
              </a:ln>
              <a:solidFill>
                <a:srgbClr val="FFFFFF"/>
              </a:solidFill>
              <a:effectLst/>
              <a:uLnTx/>
              <a:uFillTx/>
              <a:latin typeface="+mn-lt"/>
              <a:ea typeface="+mn-ea"/>
              <a:cs typeface="+mn-cs"/>
            </a:endParaRPr>
          </a:p>
        </p:txBody>
      </p:sp>
      <p:cxnSp>
        <p:nvCxnSpPr>
          <p:cNvPr id="8" name="MH_Other_2"/>
          <p:cNvCxnSpPr>
            <a:stCxn id="5" idx="3"/>
          </p:cNvCxnSpPr>
          <p:nvPr/>
        </p:nvCxnSpPr>
        <p:spPr>
          <a:xfrm>
            <a:off x="5394325" y="3941763"/>
            <a:ext cx="1006475" cy="21113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 name="MH_Other_3"/>
          <p:cNvSpPr/>
          <p:nvPr/>
        </p:nvSpPr>
        <p:spPr>
          <a:xfrm rot="183635">
            <a:off x="3863975" y="2090738"/>
            <a:ext cx="1225550" cy="1239838"/>
          </a:xfrm>
          <a:prstGeom prst="roundRect">
            <a:avLst>
              <a:gd name="adj" fmla="val 185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0" normalizeH="0" baseline="0" noProof="0" dirty="0">
                <a:ln>
                  <a:noFill/>
                </a:ln>
                <a:solidFill>
                  <a:srgbClr val="FFFFFF"/>
                </a:solidFill>
                <a:effectLst/>
                <a:uLnTx/>
                <a:uFillTx/>
                <a:latin typeface="+mn-lt"/>
                <a:ea typeface="+mn-ea"/>
                <a:cs typeface="+mn-cs"/>
              </a:rPr>
              <a:t>2</a:t>
            </a:r>
            <a:endParaRPr kumimoji="0" lang="zh-CN" altLang="en-US" sz="6000" b="0" i="0" u="none" strike="noStrike" kern="1200" cap="none" spc="0" normalizeH="0" baseline="0" noProof="0" dirty="0">
              <a:ln>
                <a:noFill/>
              </a:ln>
              <a:solidFill>
                <a:srgbClr val="FFFFFF"/>
              </a:solidFill>
              <a:effectLst/>
              <a:uLnTx/>
              <a:uFillTx/>
              <a:latin typeface="+mn-lt"/>
              <a:ea typeface="+mn-ea"/>
              <a:cs typeface="+mn-cs"/>
            </a:endParaRPr>
          </a:p>
        </p:txBody>
      </p:sp>
      <p:cxnSp>
        <p:nvCxnSpPr>
          <p:cNvPr id="11" name="MH_Other_4"/>
          <p:cNvCxnSpPr>
            <a:stCxn id="5" idx="3"/>
          </p:cNvCxnSpPr>
          <p:nvPr/>
        </p:nvCxnSpPr>
        <p:spPr>
          <a:xfrm flipV="1">
            <a:off x="5100638" y="2228850"/>
            <a:ext cx="1166813" cy="38893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MH_Other_5"/>
          <p:cNvSpPr/>
          <p:nvPr/>
        </p:nvSpPr>
        <p:spPr>
          <a:xfrm>
            <a:off x="3059113" y="2643188"/>
            <a:ext cx="965200" cy="1985963"/>
          </a:xfrm>
          <a:custGeom>
            <a:avLst/>
            <a:gdLst>
              <a:gd name="connsiteX0" fmla="*/ 217182 w 965707"/>
              <a:gd name="connsiteY0" fmla="*/ 0 h 1986527"/>
              <a:gd name="connsiteX1" fmla="*/ 432892 w 965707"/>
              <a:gd name="connsiteY1" fmla="*/ 215710 h 1986527"/>
              <a:gd name="connsiteX2" fmla="*/ 428510 w 965707"/>
              <a:gd name="connsiteY2" fmla="*/ 259183 h 1986527"/>
              <a:gd name="connsiteX3" fmla="*/ 426677 w 965707"/>
              <a:gd name="connsiteY3" fmla="*/ 265085 h 1986527"/>
              <a:gd name="connsiteX4" fmla="*/ 691433 w 965707"/>
              <a:gd name="connsiteY4" fmla="*/ 70895 h 1986527"/>
              <a:gd name="connsiteX5" fmla="*/ 727149 w 965707"/>
              <a:gd name="connsiteY5" fmla="*/ 76387 h 1986527"/>
              <a:gd name="connsiteX6" fmla="*/ 787596 w 965707"/>
              <a:gd name="connsiteY6" fmla="*/ 158799 h 1986527"/>
              <a:gd name="connsiteX7" fmla="*/ 782104 w 965707"/>
              <a:gd name="connsiteY7" fmla="*/ 194515 h 1986527"/>
              <a:gd name="connsiteX8" fmla="*/ 453481 w 965707"/>
              <a:gd name="connsiteY8" fmla="*/ 435549 h 1986527"/>
              <a:gd name="connsiteX9" fmla="*/ 874061 w 965707"/>
              <a:gd name="connsiteY9" fmla="*/ 181449 h 1986527"/>
              <a:gd name="connsiteX10" fmla="*/ 909154 w 965707"/>
              <a:gd name="connsiteY10" fmla="*/ 190109 h 1986527"/>
              <a:gd name="connsiteX11" fmla="*/ 962021 w 965707"/>
              <a:gd name="connsiteY11" fmla="*/ 277611 h 1986527"/>
              <a:gd name="connsiteX12" fmla="*/ 953361 w 965707"/>
              <a:gd name="connsiteY12" fmla="*/ 312705 h 1986527"/>
              <a:gd name="connsiteX13" fmla="*/ 384793 w 965707"/>
              <a:gd name="connsiteY13" fmla="*/ 656215 h 1986527"/>
              <a:gd name="connsiteX14" fmla="*/ 384793 w 965707"/>
              <a:gd name="connsiteY14" fmla="*/ 1131649 h 1986527"/>
              <a:gd name="connsiteX15" fmla="*/ 381842 w 965707"/>
              <a:gd name="connsiteY15" fmla="*/ 1146266 h 1986527"/>
              <a:gd name="connsiteX16" fmla="*/ 387708 w 965707"/>
              <a:gd name="connsiteY16" fmla="*/ 1152370 h 1986527"/>
              <a:gd name="connsiteX17" fmla="*/ 442440 w 965707"/>
              <a:gd name="connsiteY17" fmla="*/ 1292303 h 1986527"/>
              <a:gd name="connsiteX18" fmla="*/ 445419 w 965707"/>
              <a:gd name="connsiteY18" fmla="*/ 1293537 h 1986527"/>
              <a:gd name="connsiteX19" fmla="*/ 453847 w 965707"/>
              <a:gd name="connsiteY19" fmla="*/ 1313884 h 1986527"/>
              <a:gd name="connsiteX20" fmla="*/ 453847 w 965707"/>
              <a:gd name="connsiteY20" fmla="*/ 1951177 h 1986527"/>
              <a:gd name="connsiteX21" fmla="*/ 425072 w 965707"/>
              <a:gd name="connsiteY21" fmla="*/ 1979952 h 1986527"/>
              <a:gd name="connsiteX22" fmla="*/ 309975 w 965707"/>
              <a:gd name="connsiteY22" fmla="*/ 1979952 h 1986527"/>
              <a:gd name="connsiteX23" fmla="*/ 281200 w 965707"/>
              <a:gd name="connsiteY23" fmla="*/ 1951177 h 1986527"/>
              <a:gd name="connsiteX24" fmla="*/ 281200 w 965707"/>
              <a:gd name="connsiteY24" fmla="*/ 1342234 h 1986527"/>
              <a:gd name="connsiteX25" fmla="*/ 230924 w 965707"/>
              <a:gd name="connsiteY25" fmla="*/ 1213693 h 1986527"/>
              <a:gd name="connsiteX26" fmla="*/ 227782 w 965707"/>
              <a:gd name="connsiteY26" fmla="*/ 1195782 h 1986527"/>
              <a:gd name="connsiteX27" fmla="*/ 172672 w 965707"/>
              <a:gd name="connsiteY27" fmla="*/ 1195782 h 1986527"/>
              <a:gd name="connsiteX28" fmla="*/ 172672 w 965707"/>
              <a:gd name="connsiteY28" fmla="*/ 1958468 h 1986527"/>
              <a:gd name="connsiteX29" fmla="*/ 144613 w 965707"/>
              <a:gd name="connsiteY29" fmla="*/ 1986527 h 1986527"/>
              <a:gd name="connsiteX30" fmla="*/ 32381 w 965707"/>
              <a:gd name="connsiteY30" fmla="*/ 1986527 h 1986527"/>
              <a:gd name="connsiteX31" fmla="*/ 4322 w 965707"/>
              <a:gd name="connsiteY31" fmla="*/ 1958468 h 1986527"/>
              <a:gd name="connsiteX32" fmla="*/ 4322 w 965707"/>
              <a:gd name="connsiteY32" fmla="*/ 1169537 h 1986527"/>
              <a:gd name="connsiteX33" fmla="*/ 7911 w 965707"/>
              <a:gd name="connsiteY33" fmla="*/ 1160872 h 1986527"/>
              <a:gd name="connsiteX34" fmla="*/ 5040 w 965707"/>
              <a:gd name="connsiteY34" fmla="*/ 1156613 h 1986527"/>
              <a:gd name="connsiteX35" fmla="*/ 0 w 965707"/>
              <a:gd name="connsiteY35" fmla="*/ 1131649 h 1986527"/>
              <a:gd name="connsiteX36" fmla="*/ 0 w 965707"/>
              <a:gd name="connsiteY36" fmla="*/ 514378 h 1986527"/>
              <a:gd name="connsiteX37" fmla="*/ 64133 w 965707"/>
              <a:gd name="connsiteY37" fmla="*/ 450245 h 1986527"/>
              <a:gd name="connsiteX38" fmla="*/ 174233 w 965707"/>
              <a:gd name="connsiteY38" fmla="*/ 450245 h 1986527"/>
              <a:gd name="connsiteX39" fmla="*/ 203629 w 965707"/>
              <a:gd name="connsiteY39" fmla="*/ 428684 h 1986527"/>
              <a:gd name="connsiteX40" fmla="*/ 133218 w 965707"/>
              <a:gd name="connsiteY40" fmla="*/ 414469 h 1986527"/>
              <a:gd name="connsiteX41" fmla="*/ 1472 w 965707"/>
              <a:gd name="connsiteY41" fmla="*/ 215710 h 1986527"/>
              <a:gd name="connsiteX42" fmla="*/ 217182 w 965707"/>
              <a:gd name="connsiteY42" fmla="*/ 0 h 1986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65707" h="1986527">
                <a:moveTo>
                  <a:pt x="217182" y="0"/>
                </a:moveTo>
                <a:cubicBezTo>
                  <a:pt x="336315" y="0"/>
                  <a:pt x="432892" y="96577"/>
                  <a:pt x="432892" y="215710"/>
                </a:cubicBezTo>
                <a:cubicBezTo>
                  <a:pt x="432892" y="230602"/>
                  <a:pt x="431383" y="245141"/>
                  <a:pt x="428510" y="259183"/>
                </a:cubicBezTo>
                <a:lnTo>
                  <a:pt x="426677" y="265085"/>
                </a:lnTo>
                <a:lnTo>
                  <a:pt x="691433" y="70895"/>
                </a:lnTo>
                <a:cubicBezTo>
                  <a:pt x="702812" y="62549"/>
                  <a:pt x="718803" y="65008"/>
                  <a:pt x="727149" y="76387"/>
                </a:cubicBezTo>
                <a:lnTo>
                  <a:pt x="787596" y="158799"/>
                </a:lnTo>
                <a:cubicBezTo>
                  <a:pt x="795942" y="170178"/>
                  <a:pt x="793483" y="186169"/>
                  <a:pt x="782104" y="194515"/>
                </a:cubicBezTo>
                <a:lnTo>
                  <a:pt x="453481" y="435549"/>
                </a:lnTo>
                <a:lnTo>
                  <a:pt x="874061" y="181449"/>
                </a:lnTo>
                <a:cubicBezTo>
                  <a:pt x="886143" y="174150"/>
                  <a:pt x="901855" y="178027"/>
                  <a:pt x="909154" y="190109"/>
                </a:cubicBezTo>
                <a:lnTo>
                  <a:pt x="962021" y="277611"/>
                </a:lnTo>
                <a:cubicBezTo>
                  <a:pt x="969320" y="289694"/>
                  <a:pt x="965443" y="305405"/>
                  <a:pt x="953361" y="312705"/>
                </a:cubicBezTo>
                <a:lnTo>
                  <a:pt x="384793" y="656215"/>
                </a:lnTo>
                <a:lnTo>
                  <a:pt x="384793" y="1131649"/>
                </a:lnTo>
                <a:lnTo>
                  <a:pt x="381842" y="1146266"/>
                </a:lnTo>
                <a:lnTo>
                  <a:pt x="387708" y="1152370"/>
                </a:lnTo>
                <a:lnTo>
                  <a:pt x="442440" y="1292303"/>
                </a:lnTo>
                <a:lnTo>
                  <a:pt x="445419" y="1293537"/>
                </a:lnTo>
                <a:cubicBezTo>
                  <a:pt x="450626" y="1298744"/>
                  <a:pt x="453847" y="1305938"/>
                  <a:pt x="453847" y="1313884"/>
                </a:cubicBezTo>
                <a:lnTo>
                  <a:pt x="453847" y="1951177"/>
                </a:lnTo>
                <a:cubicBezTo>
                  <a:pt x="453847" y="1967069"/>
                  <a:pt x="440964" y="1979952"/>
                  <a:pt x="425072" y="1979952"/>
                </a:cubicBezTo>
                <a:lnTo>
                  <a:pt x="309975" y="1979952"/>
                </a:lnTo>
                <a:cubicBezTo>
                  <a:pt x="294083" y="1979952"/>
                  <a:pt x="281200" y="1967069"/>
                  <a:pt x="281200" y="1951177"/>
                </a:cubicBezTo>
                <a:lnTo>
                  <a:pt x="281200" y="1342234"/>
                </a:lnTo>
                <a:lnTo>
                  <a:pt x="230924" y="1213693"/>
                </a:lnTo>
                <a:lnTo>
                  <a:pt x="227782" y="1195782"/>
                </a:lnTo>
                <a:lnTo>
                  <a:pt x="172672" y="1195782"/>
                </a:lnTo>
                <a:lnTo>
                  <a:pt x="172672" y="1958468"/>
                </a:lnTo>
                <a:cubicBezTo>
                  <a:pt x="172672" y="1973965"/>
                  <a:pt x="160110" y="1986527"/>
                  <a:pt x="144613" y="1986527"/>
                </a:cubicBezTo>
                <a:lnTo>
                  <a:pt x="32381" y="1986527"/>
                </a:lnTo>
                <a:cubicBezTo>
                  <a:pt x="16884" y="1986527"/>
                  <a:pt x="4322" y="1973965"/>
                  <a:pt x="4322" y="1958468"/>
                </a:cubicBezTo>
                <a:lnTo>
                  <a:pt x="4322" y="1169537"/>
                </a:lnTo>
                <a:lnTo>
                  <a:pt x="7911" y="1160872"/>
                </a:lnTo>
                <a:lnTo>
                  <a:pt x="5040" y="1156613"/>
                </a:lnTo>
                <a:cubicBezTo>
                  <a:pt x="1795" y="1148940"/>
                  <a:pt x="0" y="1140504"/>
                  <a:pt x="0" y="1131649"/>
                </a:cubicBezTo>
                <a:lnTo>
                  <a:pt x="0" y="514378"/>
                </a:lnTo>
                <a:cubicBezTo>
                  <a:pt x="0" y="478958"/>
                  <a:pt x="28713" y="450245"/>
                  <a:pt x="64133" y="450245"/>
                </a:cubicBezTo>
                <a:lnTo>
                  <a:pt x="174233" y="450245"/>
                </a:lnTo>
                <a:lnTo>
                  <a:pt x="203629" y="428684"/>
                </a:lnTo>
                <a:lnTo>
                  <a:pt x="133218" y="414469"/>
                </a:lnTo>
                <a:cubicBezTo>
                  <a:pt x="55797" y="381722"/>
                  <a:pt x="1472" y="305060"/>
                  <a:pt x="1472" y="215710"/>
                </a:cubicBezTo>
                <a:cubicBezTo>
                  <a:pt x="1472" y="96577"/>
                  <a:pt x="98049" y="0"/>
                  <a:pt x="21718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MH_Text_2"/>
          <p:cNvSpPr txBox="1"/>
          <p:nvPr/>
        </p:nvSpPr>
        <p:spPr>
          <a:xfrm>
            <a:off x="6592888" y="2081087"/>
            <a:ext cx="4818063" cy="1491940"/>
          </a:xfrm>
          <a:prstGeom prst="rect">
            <a:avLst/>
          </a:prstGeom>
          <a:noFill/>
        </p:spPr>
        <p:txBody>
          <a:bodyPr lIns="0" tIns="0" rIns="0" bIns="0">
            <a:normAutofit/>
          </a:bodyPr>
          <a:lstStyle>
            <a:defPPr>
              <a:defRPr lang="zh-CN"/>
            </a:defPPr>
            <a:lvl1pPr>
              <a:lnSpc>
                <a:spcPct val="130000"/>
              </a:lnSpc>
              <a:defRPr sz="1200"/>
            </a:lvl1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单击这里输入内容单击这里输入内容单击这里输入内容，单击这里输入内容单击这里输入内容单击这里输入内容单击这里输入内容。</a:t>
            </a:r>
            <a:endParaRPr kumimoji="0" lang="zh-CN" altLang="en-US" sz="16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endParaRPr>
          </a:p>
        </p:txBody>
      </p:sp>
      <p:sp>
        <p:nvSpPr>
          <p:cNvPr id="7" name="MH_Text_1"/>
          <p:cNvSpPr txBox="1"/>
          <p:nvPr/>
        </p:nvSpPr>
        <p:spPr>
          <a:xfrm>
            <a:off x="6592888" y="4206710"/>
            <a:ext cx="4818063" cy="1489238"/>
          </a:xfrm>
          <a:prstGeom prst="rect">
            <a:avLst/>
          </a:prstGeom>
          <a:noFill/>
        </p:spPr>
        <p:txBody>
          <a:bodyPr lIns="0" tIns="0" rIns="0" bIns="0">
            <a:normAutofit/>
          </a:bodyPr>
          <a:lstStyle>
            <a:defPPr>
              <a:defRPr lang="zh-CN"/>
            </a:defPPr>
            <a:lvl1pPr>
              <a:lnSpc>
                <a:spcPct val="130000"/>
              </a:lnSpc>
              <a:defRPr sz="1200"/>
            </a:lvl1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a:t>
            </a:r>
            <a:r>
              <a:rPr kumimoji="0" lang="zh-CN" altLang="en-US" sz="1600" b="0" i="0" u="none" strike="noStrike" kern="1200" cap="none" spc="0" normalizeH="0" baseline="0" noProof="0" smtClean="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内容</a:t>
            </a:r>
            <a:r>
              <a:rPr kumimoji="0" lang="zh-CN" altLang="en-US" sz="16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a:t>
            </a:r>
            <a:r>
              <a:rPr kumimoji="0" lang="zh-CN" altLang="en-US" sz="1600" b="0" i="0" u="none" strike="noStrike" kern="1200" cap="none" spc="0" normalizeH="0" baseline="0" noProof="0" smtClean="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a:t>
            </a:r>
            <a:endParaRPr kumimoji="0" lang="zh-CN" altLang="en-US" sz="1600" b="0" i="0" u="none" strike="noStrike" kern="1200" cap="none" spc="0" normalizeH="0" baseline="0" noProof="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endParaRPr>
          </a:p>
        </p:txBody>
      </p:sp>
      <p:sp>
        <p:nvSpPr>
          <p:cNvPr id="12" name="MH_SubTitle_2"/>
          <p:cNvSpPr txBox="1"/>
          <p:nvPr/>
        </p:nvSpPr>
        <p:spPr>
          <a:xfrm>
            <a:off x="6592888" y="1651000"/>
            <a:ext cx="3205163" cy="454025"/>
          </a:xfrm>
          <a:prstGeom prst="rect">
            <a:avLst/>
          </a:prstGeom>
          <a:noFill/>
        </p:spPr>
        <p:txBody>
          <a:bodyPr lIns="0" tIns="0" rIns="0" bIns="0" anchor="ctr">
            <a:normAutofit lnSpcReduction="10000"/>
          </a:bodyPr>
          <a:lstStyle>
            <a:defPPr>
              <a:defRPr lang="zh-CN"/>
            </a:defPPr>
            <a:lvl1pPr>
              <a:lnSpc>
                <a:spcPct val="130000"/>
              </a:lnSpc>
              <a:defRPr sz="1200"/>
            </a:lvl1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400" b="1" i="0" u="none" strike="noStrike" kern="1200" cap="none" spc="0" normalizeH="0" baseline="0" noProof="0" smtClean="0">
                <a:ln>
                  <a:noFill/>
                </a:ln>
                <a:solidFill>
                  <a:schemeClr val="accent1">
                    <a:lumMod val="75000"/>
                  </a:schemeClr>
                </a:solidFill>
                <a:effectLst/>
                <a:uLnTx/>
                <a:uFillTx/>
                <a:latin typeface="+mn-lt"/>
                <a:ea typeface="+mn-ea"/>
                <a:cs typeface="+mn-cs"/>
              </a:rPr>
              <a:t>市场网络</a:t>
            </a:r>
            <a:endParaRPr kumimoji="0" lang="zh-CN" altLang="en-US" sz="240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6" name="MH_SubTitle_1"/>
          <p:cNvSpPr txBox="1"/>
          <p:nvPr/>
        </p:nvSpPr>
        <p:spPr>
          <a:xfrm>
            <a:off x="6592888" y="3775075"/>
            <a:ext cx="3205163" cy="455613"/>
          </a:xfrm>
          <a:prstGeom prst="rect">
            <a:avLst/>
          </a:prstGeom>
          <a:noFill/>
        </p:spPr>
        <p:txBody>
          <a:bodyPr lIns="0" tIns="0" rIns="0" bIns="0" anchor="ctr">
            <a:normAutofit lnSpcReduction="10000"/>
          </a:bodyPr>
          <a:lstStyle>
            <a:defPPr>
              <a:defRPr lang="zh-CN"/>
            </a:defPPr>
            <a:lvl1pPr eaLnBrk="1" hangingPunct="1">
              <a:lnSpc>
                <a:spcPct val="130000"/>
              </a:lnSpc>
              <a:spcBef>
                <a:spcPts val="0"/>
              </a:spcBef>
              <a:spcAft>
                <a:spcPts val="0"/>
              </a:spcAft>
              <a:defRPr sz="2400" b="1">
                <a:solidFill>
                  <a:schemeClr val="accent1">
                    <a:lumMod val="75000"/>
                  </a:schemeClr>
                </a:solidFill>
                <a:latin typeface="+mn-lt"/>
                <a:ea typeface="+mn-ea"/>
              </a:defRPr>
            </a:lvl1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400" b="1" i="0" u="none" strike="noStrike" kern="1200" cap="none" spc="0" normalizeH="0" baseline="0" noProof="0" smtClean="0">
                <a:ln>
                  <a:noFill/>
                </a:ln>
                <a:solidFill>
                  <a:schemeClr val="accent1">
                    <a:lumMod val="75000"/>
                  </a:schemeClr>
                </a:solidFill>
                <a:effectLst/>
                <a:uLnTx/>
                <a:uFillTx/>
                <a:latin typeface="+mn-lt"/>
                <a:ea typeface="+mn-ea"/>
                <a:cs typeface="+mn-cs"/>
              </a:rPr>
              <a:t>基本情况</a:t>
            </a:r>
            <a:endParaRPr kumimoji="0" lang="zh-CN" alt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endParaRPr>
          </a:p>
        </p:txBody>
      </p:sp>
      <p:sp>
        <p:nvSpPr>
          <p:cNvPr id="24586" name="MH_PageTitle"/>
          <p:cNvSpPr>
            <a:spLocks noGrp="1"/>
          </p:cNvSpPr>
          <p:nvPr>
            <p:ph type="title"/>
          </p:nvPr>
        </p:nvSpPr>
        <p:spPr>
          <a:ln/>
        </p:spPr>
        <p:txBody>
          <a:bodyPr vert="horz" wrap="square" lIns="91440" tIns="45720" rIns="91440" bIns="45720" anchor="ctr" anchorCtr="0"/>
          <a:p>
            <a:pPr eaLnBrk="1" hangingPunct="1"/>
            <a:r>
              <a:rPr lang="zh-CN" altLang="en-US" dirty="0"/>
              <a:t>项目分析</a:t>
            </a:r>
            <a:endParaRPr lang="zh-CN" altLang="en-US" dirty="0"/>
          </a:p>
        </p:txBody>
      </p:sp>
    </p:spTree>
  </p:cSld>
  <p:clrMapOvr>
    <a:masterClrMapping/>
  </p:clrMapOvr>
  <p:transition spd="slow" advTm="1138"/>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MH_Other_1"/>
          <p:cNvSpPr/>
          <p:nvPr/>
        </p:nvSpPr>
        <p:spPr>
          <a:xfrm rot="21439215">
            <a:off x="4052888" y="2832100"/>
            <a:ext cx="1223963" cy="1239838"/>
          </a:xfrm>
          <a:prstGeom prst="roundRect">
            <a:avLst>
              <a:gd name="adj" fmla="val 185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0" normalizeH="0" baseline="0" noProof="0">
                <a:ln>
                  <a:noFill/>
                </a:ln>
                <a:solidFill>
                  <a:srgbClr val="FFFFFF"/>
                </a:solidFill>
                <a:effectLst/>
                <a:uLnTx/>
                <a:uFillTx/>
                <a:latin typeface="+mn-lt"/>
                <a:ea typeface="+mn-ea"/>
                <a:cs typeface="+mn-cs"/>
              </a:rPr>
              <a:t>2</a:t>
            </a:r>
            <a:endParaRPr kumimoji="0" lang="zh-CN" altLang="en-US" sz="6000" b="0" i="0" u="none" strike="noStrike" kern="1200" cap="none" spc="0" normalizeH="0" baseline="0" noProof="0" dirty="0">
              <a:ln>
                <a:noFill/>
              </a:ln>
              <a:solidFill>
                <a:srgbClr val="FFFFFF"/>
              </a:solidFill>
              <a:effectLst/>
              <a:uLnTx/>
              <a:uFillTx/>
              <a:latin typeface="+mn-lt"/>
              <a:ea typeface="+mn-ea"/>
              <a:cs typeface="+mn-cs"/>
            </a:endParaRPr>
          </a:p>
        </p:txBody>
      </p:sp>
      <p:cxnSp>
        <p:nvCxnSpPr>
          <p:cNvPr id="8" name="MH_Other_2"/>
          <p:cNvCxnSpPr>
            <a:stCxn id="5" idx="3"/>
          </p:cNvCxnSpPr>
          <p:nvPr/>
        </p:nvCxnSpPr>
        <p:spPr>
          <a:xfrm flipV="1">
            <a:off x="5275263" y="3124200"/>
            <a:ext cx="992188" cy="29845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0" name="MH_Other_3"/>
          <p:cNvSpPr/>
          <p:nvPr/>
        </p:nvSpPr>
        <p:spPr>
          <a:xfrm rot="183635">
            <a:off x="3863975" y="1550988"/>
            <a:ext cx="1225550" cy="1239838"/>
          </a:xfrm>
          <a:prstGeom prst="roundRect">
            <a:avLst>
              <a:gd name="adj" fmla="val 185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0" normalizeH="0" baseline="0" noProof="0">
                <a:ln>
                  <a:noFill/>
                </a:ln>
                <a:solidFill>
                  <a:srgbClr val="FFFFFF"/>
                </a:solidFill>
                <a:effectLst/>
                <a:uLnTx/>
                <a:uFillTx/>
                <a:latin typeface="+mn-lt"/>
                <a:ea typeface="+mn-ea"/>
                <a:cs typeface="+mn-cs"/>
              </a:rPr>
              <a:t>3</a:t>
            </a:r>
            <a:endParaRPr kumimoji="0" lang="zh-CN" altLang="en-US" sz="6000" b="0" i="0" u="none" strike="noStrike" kern="1200" cap="none" spc="0" normalizeH="0" baseline="0" noProof="0" dirty="0">
              <a:ln>
                <a:noFill/>
              </a:ln>
              <a:solidFill>
                <a:srgbClr val="FFFFFF"/>
              </a:solidFill>
              <a:effectLst/>
              <a:uLnTx/>
              <a:uFillTx/>
              <a:latin typeface="+mn-lt"/>
              <a:ea typeface="+mn-ea"/>
              <a:cs typeface="+mn-cs"/>
            </a:endParaRPr>
          </a:p>
        </p:txBody>
      </p:sp>
      <p:cxnSp>
        <p:nvCxnSpPr>
          <p:cNvPr id="11" name="MH_Other_4"/>
          <p:cNvCxnSpPr>
            <a:stCxn id="5" idx="3"/>
          </p:cNvCxnSpPr>
          <p:nvPr/>
        </p:nvCxnSpPr>
        <p:spPr>
          <a:xfrm flipV="1">
            <a:off x="5100638" y="1689100"/>
            <a:ext cx="1166813" cy="38893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MH_Other_5"/>
          <p:cNvSpPr/>
          <p:nvPr/>
        </p:nvSpPr>
        <p:spPr>
          <a:xfrm>
            <a:off x="2654300" y="2416175"/>
            <a:ext cx="1428750" cy="2940050"/>
          </a:xfrm>
          <a:custGeom>
            <a:avLst/>
            <a:gdLst>
              <a:gd name="connsiteX0" fmla="*/ 217182 w 965707"/>
              <a:gd name="connsiteY0" fmla="*/ 0 h 1986527"/>
              <a:gd name="connsiteX1" fmla="*/ 432892 w 965707"/>
              <a:gd name="connsiteY1" fmla="*/ 215710 h 1986527"/>
              <a:gd name="connsiteX2" fmla="*/ 428510 w 965707"/>
              <a:gd name="connsiteY2" fmla="*/ 259183 h 1986527"/>
              <a:gd name="connsiteX3" fmla="*/ 426677 w 965707"/>
              <a:gd name="connsiteY3" fmla="*/ 265085 h 1986527"/>
              <a:gd name="connsiteX4" fmla="*/ 691433 w 965707"/>
              <a:gd name="connsiteY4" fmla="*/ 70895 h 1986527"/>
              <a:gd name="connsiteX5" fmla="*/ 727149 w 965707"/>
              <a:gd name="connsiteY5" fmla="*/ 76387 h 1986527"/>
              <a:gd name="connsiteX6" fmla="*/ 787596 w 965707"/>
              <a:gd name="connsiteY6" fmla="*/ 158799 h 1986527"/>
              <a:gd name="connsiteX7" fmla="*/ 782104 w 965707"/>
              <a:gd name="connsiteY7" fmla="*/ 194515 h 1986527"/>
              <a:gd name="connsiteX8" fmla="*/ 453481 w 965707"/>
              <a:gd name="connsiteY8" fmla="*/ 435549 h 1986527"/>
              <a:gd name="connsiteX9" fmla="*/ 874061 w 965707"/>
              <a:gd name="connsiteY9" fmla="*/ 181449 h 1986527"/>
              <a:gd name="connsiteX10" fmla="*/ 909154 w 965707"/>
              <a:gd name="connsiteY10" fmla="*/ 190109 h 1986527"/>
              <a:gd name="connsiteX11" fmla="*/ 962021 w 965707"/>
              <a:gd name="connsiteY11" fmla="*/ 277611 h 1986527"/>
              <a:gd name="connsiteX12" fmla="*/ 953361 w 965707"/>
              <a:gd name="connsiteY12" fmla="*/ 312705 h 1986527"/>
              <a:gd name="connsiteX13" fmla="*/ 384793 w 965707"/>
              <a:gd name="connsiteY13" fmla="*/ 656215 h 1986527"/>
              <a:gd name="connsiteX14" fmla="*/ 384793 w 965707"/>
              <a:gd name="connsiteY14" fmla="*/ 1131649 h 1986527"/>
              <a:gd name="connsiteX15" fmla="*/ 381842 w 965707"/>
              <a:gd name="connsiteY15" fmla="*/ 1146266 h 1986527"/>
              <a:gd name="connsiteX16" fmla="*/ 387708 w 965707"/>
              <a:gd name="connsiteY16" fmla="*/ 1152370 h 1986527"/>
              <a:gd name="connsiteX17" fmla="*/ 442440 w 965707"/>
              <a:gd name="connsiteY17" fmla="*/ 1292303 h 1986527"/>
              <a:gd name="connsiteX18" fmla="*/ 445419 w 965707"/>
              <a:gd name="connsiteY18" fmla="*/ 1293537 h 1986527"/>
              <a:gd name="connsiteX19" fmla="*/ 453847 w 965707"/>
              <a:gd name="connsiteY19" fmla="*/ 1313884 h 1986527"/>
              <a:gd name="connsiteX20" fmla="*/ 453847 w 965707"/>
              <a:gd name="connsiteY20" fmla="*/ 1951177 h 1986527"/>
              <a:gd name="connsiteX21" fmla="*/ 425072 w 965707"/>
              <a:gd name="connsiteY21" fmla="*/ 1979952 h 1986527"/>
              <a:gd name="connsiteX22" fmla="*/ 309975 w 965707"/>
              <a:gd name="connsiteY22" fmla="*/ 1979952 h 1986527"/>
              <a:gd name="connsiteX23" fmla="*/ 281200 w 965707"/>
              <a:gd name="connsiteY23" fmla="*/ 1951177 h 1986527"/>
              <a:gd name="connsiteX24" fmla="*/ 281200 w 965707"/>
              <a:gd name="connsiteY24" fmla="*/ 1342234 h 1986527"/>
              <a:gd name="connsiteX25" fmla="*/ 230924 w 965707"/>
              <a:gd name="connsiteY25" fmla="*/ 1213693 h 1986527"/>
              <a:gd name="connsiteX26" fmla="*/ 227782 w 965707"/>
              <a:gd name="connsiteY26" fmla="*/ 1195782 h 1986527"/>
              <a:gd name="connsiteX27" fmla="*/ 172672 w 965707"/>
              <a:gd name="connsiteY27" fmla="*/ 1195782 h 1986527"/>
              <a:gd name="connsiteX28" fmla="*/ 172672 w 965707"/>
              <a:gd name="connsiteY28" fmla="*/ 1958468 h 1986527"/>
              <a:gd name="connsiteX29" fmla="*/ 144613 w 965707"/>
              <a:gd name="connsiteY29" fmla="*/ 1986527 h 1986527"/>
              <a:gd name="connsiteX30" fmla="*/ 32381 w 965707"/>
              <a:gd name="connsiteY30" fmla="*/ 1986527 h 1986527"/>
              <a:gd name="connsiteX31" fmla="*/ 4322 w 965707"/>
              <a:gd name="connsiteY31" fmla="*/ 1958468 h 1986527"/>
              <a:gd name="connsiteX32" fmla="*/ 4322 w 965707"/>
              <a:gd name="connsiteY32" fmla="*/ 1169537 h 1986527"/>
              <a:gd name="connsiteX33" fmla="*/ 7911 w 965707"/>
              <a:gd name="connsiteY33" fmla="*/ 1160872 h 1986527"/>
              <a:gd name="connsiteX34" fmla="*/ 5040 w 965707"/>
              <a:gd name="connsiteY34" fmla="*/ 1156613 h 1986527"/>
              <a:gd name="connsiteX35" fmla="*/ 0 w 965707"/>
              <a:gd name="connsiteY35" fmla="*/ 1131649 h 1986527"/>
              <a:gd name="connsiteX36" fmla="*/ 0 w 965707"/>
              <a:gd name="connsiteY36" fmla="*/ 514378 h 1986527"/>
              <a:gd name="connsiteX37" fmla="*/ 64133 w 965707"/>
              <a:gd name="connsiteY37" fmla="*/ 450245 h 1986527"/>
              <a:gd name="connsiteX38" fmla="*/ 174233 w 965707"/>
              <a:gd name="connsiteY38" fmla="*/ 450245 h 1986527"/>
              <a:gd name="connsiteX39" fmla="*/ 203629 w 965707"/>
              <a:gd name="connsiteY39" fmla="*/ 428684 h 1986527"/>
              <a:gd name="connsiteX40" fmla="*/ 133218 w 965707"/>
              <a:gd name="connsiteY40" fmla="*/ 414469 h 1986527"/>
              <a:gd name="connsiteX41" fmla="*/ 1472 w 965707"/>
              <a:gd name="connsiteY41" fmla="*/ 215710 h 1986527"/>
              <a:gd name="connsiteX42" fmla="*/ 217182 w 965707"/>
              <a:gd name="connsiteY42" fmla="*/ 0 h 1986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965707" h="1986527">
                <a:moveTo>
                  <a:pt x="217182" y="0"/>
                </a:moveTo>
                <a:cubicBezTo>
                  <a:pt x="336315" y="0"/>
                  <a:pt x="432892" y="96577"/>
                  <a:pt x="432892" y="215710"/>
                </a:cubicBezTo>
                <a:cubicBezTo>
                  <a:pt x="432892" y="230602"/>
                  <a:pt x="431383" y="245141"/>
                  <a:pt x="428510" y="259183"/>
                </a:cubicBezTo>
                <a:lnTo>
                  <a:pt x="426677" y="265085"/>
                </a:lnTo>
                <a:lnTo>
                  <a:pt x="691433" y="70895"/>
                </a:lnTo>
                <a:cubicBezTo>
                  <a:pt x="702812" y="62549"/>
                  <a:pt x="718803" y="65008"/>
                  <a:pt x="727149" y="76387"/>
                </a:cubicBezTo>
                <a:lnTo>
                  <a:pt x="787596" y="158799"/>
                </a:lnTo>
                <a:cubicBezTo>
                  <a:pt x="795942" y="170178"/>
                  <a:pt x="793483" y="186169"/>
                  <a:pt x="782104" y="194515"/>
                </a:cubicBezTo>
                <a:lnTo>
                  <a:pt x="453481" y="435549"/>
                </a:lnTo>
                <a:lnTo>
                  <a:pt x="874061" y="181449"/>
                </a:lnTo>
                <a:cubicBezTo>
                  <a:pt x="886143" y="174150"/>
                  <a:pt x="901855" y="178027"/>
                  <a:pt x="909154" y="190109"/>
                </a:cubicBezTo>
                <a:lnTo>
                  <a:pt x="962021" y="277611"/>
                </a:lnTo>
                <a:cubicBezTo>
                  <a:pt x="969320" y="289694"/>
                  <a:pt x="965443" y="305405"/>
                  <a:pt x="953361" y="312705"/>
                </a:cubicBezTo>
                <a:lnTo>
                  <a:pt x="384793" y="656215"/>
                </a:lnTo>
                <a:lnTo>
                  <a:pt x="384793" y="1131649"/>
                </a:lnTo>
                <a:lnTo>
                  <a:pt x="381842" y="1146266"/>
                </a:lnTo>
                <a:lnTo>
                  <a:pt x="387708" y="1152370"/>
                </a:lnTo>
                <a:lnTo>
                  <a:pt x="442440" y="1292303"/>
                </a:lnTo>
                <a:lnTo>
                  <a:pt x="445419" y="1293537"/>
                </a:lnTo>
                <a:cubicBezTo>
                  <a:pt x="450626" y="1298744"/>
                  <a:pt x="453847" y="1305938"/>
                  <a:pt x="453847" y="1313884"/>
                </a:cubicBezTo>
                <a:lnTo>
                  <a:pt x="453847" y="1951177"/>
                </a:lnTo>
                <a:cubicBezTo>
                  <a:pt x="453847" y="1967069"/>
                  <a:pt x="440964" y="1979952"/>
                  <a:pt x="425072" y="1979952"/>
                </a:cubicBezTo>
                <a:lnTo>
                  <a:pt x="309975" y="1979952"/>
                </a:lnTo>
                <a:cubicBezTo>
                  <a:pt x="294083" y="1979952"/>
                  <a:pt x="281200" y="1967069"/>
                  <a:pt x="281200" y="1951177"/>
                </a:cubicBezTo>
                <a:lnTo>
                  <a:pt x="281200" y="1342234"/>
                </a:lnTo>
                <a:lnTo>
                  <a:pt x="230924" y="1213693"/>
                </a:lnTo>
                <a:lnTo>
                  <a:pt x="227782" y="1195782"/>
                </a:lnTo>
                <a:lnTo>
                  <a:pt x="172672" y="1195782"/>
                </a:lnTo>
                <a:lnTo>
                  <a:pt x="172672" y="1958468"/>
                </a:lnTo>
                <a:cubicBezTo>
                  <a:pt x="172672" y="1973965"/>
                  <a:pt x="160110" y="1986527"/>
                  <a:pt x="144613" y="1986527"/>
                </a:cubicBezTo>
                <a:lnTo>
                  <a:pt x="32381" y="1986527"/>
                </a:lnTo>
                <a:cubicBezTo>
                  <a:pt x="16884" y="1986527"/>
                  <a:pt x="4322" y="1973965"/>
                  <a:pt x="4322" y="1958468"/>
                </a:cubicBezTo>
                <a:lnTo>
                  <a:pt x="4322" y="1169537"/>
                </a:lnTo>
                <a:lnTo>
                  <a:pt x="7911" y="1160872"/>
                </a:lnTo>
                <a:lnTo>
                  <a:pt x="5040" y="1156613"/>
                </a:lnTo>
                <a:cubicBezTo>
                  <a:pt x="1795" y="1148940"/>
                  <a:pt x="0" y="1140504"/>
                  <a:pt x="0" y="1131649"/>
                </a:cubicBezTo>
                <a:lnTo>
                  <a:pt x="0" y="514378"/>
                </a:lnTo>
                <a:cubicBezTo>
                  <a:pt x="0" y="478958"/>
                  <a:pt x="28713" y="450245"/>
                  <a:pt x="64133" y="450245"/>
                </a:cubicBezTo>
                <a:lnTo>
                  <a:pt x="174233" y="450245"/>
                </a:lnTo>
                <a:lnTo>
                  <a:pt x="203629" y="428684"/>
                </a:lnTo>
                <a:lnTo>
                  <a:pt x="133218" y="414469"/>
                </a:lnTo>
                <a:cubicBezTo>
                  <a:pt x="55797" y="381722"/>
                  <a:pt x="1472" y="305060"/>
                  <a:pt x="1472" y="215710"/>
                </a:cubicBezTo>
                <a:cubicBezTo>
                  <a:pt x="1472" y="96577"/>
                  <a:pt x="98049" y="0"/>
                  <a:pt x="21718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MH_Text_2"/>
          <p:cNvSpPr txBox="1"/>
          <p:nvPr/>
        </p:nvSpPr>
        <p:spPr>
          <a:xfrm>
            <a:off x="6592888" y="1540871"/>
            <a:ext cx="4818063" cy="1491939"/>
          </a:xfrm>
          <a:prstGeom prst="rect">
            <a:avLst/>
          </a:prstGeom>
          <a:noFill/>
        </p:spPr>
        <p:txBody>
          <a:bodyPr lIns="0" tIns="0" rIns="0" bIns="0">
            <a:normAutofit/>
          </a:bodyPr>
          <a:lstStyle>
            <a:defPPr>
              <a:defRPr lang="zh-CN"/>
            </a:defPPr>
            <a:lvl1pPr>
              <a:lnSpc>
                <a:spcPct val="130000"/>
              </a:lnSpc>
              <a:defRPr sz="1200"/>
            </a:lvl1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b="0" i="0" u="none" strike="noStrike" kern="1200" cap="none" spc="0" normalizeH="0" baseline="0" noProof="0" smtClean="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单击这里输入内容单击这里输入内容单击这里输入内容，单击这里输入内容单击这里输入内容单击这里输入内容单击这里输入内容。</a:t>
            </a:r>
            <a:endParaRPr kumimoji="0" lang="zh-CN" altLang="en-US" sz="16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endParaRPr>
          </a:p>
        </p:txBody>
      </p:sp>
      <p:sp>
        <p:nvSpPr>
          <p:cNvPr id="7" name="MH_Text_1"/>
          <p:cNvSpPr txBox="1"/>
          <p:nvPr/>
        </p:nvSpPr>
        <p:spPr>
          <a:xfrm>
            <a:off x="6475151" y="3124698"/>
            <a:ext cx="4818063" cy="1744429"/>
          </a:xfrm>
          <a:prstGeom prst="rect">
            <a:avLst/>
          </a:prstGeom>
          <a:noFill/>
        </p:spPr>
        <p:txBody>
          <a:bodyPr lIns="0" tIns="0" rIns="0" bIns="0">
            <a:normAutofit/>
          </a:bodyPr>
          <a:lstStyle>
            <a:defPPr>
              <a:defRPr lang="zh-CN"/>
            </a:defPPr>
            <a:lvl1pPr>
              <a:lnSpc>
                <a:spcPct val="130000"/>
              </a:lnSpc>
              <a:defRPr sz="1200"/>
            </a:lvl1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b="0" i="0" u="none" strike="noStrike" kern="1200" cap="none" spc="0" normalizeH="0" baseline="0" noProof="0" smtClean="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r>
              <a:rPr kumimoji="0" lang="zh-CN" altLang="en-US" sz="1600" b="0" i="0" u="none" strike="noStrike" kern="1200" cap="none" spc="0" normalizeH="0" baseline="0" noProof="0" smtClean="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a:t>
            </a:r>
            <a:r>
              <a:rPr kumimoji="0" lang="zh-CN" altLang="en-US" sz="1600" b="0" i="0" u="none" strike="noStrike" kern="1200" cap="none" spc="0" normalizeH="0" baseline="0" noProof="0" smtClean="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a:t>
            </a:r>
            <a:endParaRPr kumimoji="0" lang="zh-CN" altLang="en-US" sz="1600" b="0" i="0" u="none" strike="noStrike" kern="1200" cap="none" spc="0" normalizeH="0" baseline="0" noProof="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endParaRPr>
          </a:p>
        </p:txBody>
      </p:sp>
      <p:sp>
        <p:nvSpPr>
          <p:cNvPr id="25608" name="MH_PageTitle"/>
          <p:cNvSpPr>
            <a:spLocks noGrp="1"/>
          </p:cNvSpPr>
          <p:nvPr>
            <p:ph type="title"/>
          </p:nvPr>
        </p:nvSpPr>
        <p:spPr>
          <a:ln/>
        </p:spPr>
        <p:txBody>
          <a:bodyPr vert="horz" wrap="square" lIns="91440" tIns="45720" rIns="91440" bIns="45720" anchor="ctr" anchorCtr="0"/>
          <a:p>
            <a:pPr eaLnBrk="1" hangingPunct="1"/>
            <a:r>
              <a:rPr lang="zh-CN" altLang="en-US" dirty="0"/>
              <a:t>项目定位</a:t>
            </a:r>
            <a:endParaRPr lang="zh-CN" altLang="en-US" dirty="0"/>
          </a:p>
        </p:txBody>
      </p:sp>
      <p:sp>
        <p:nvSpPr>
          <p:cNvPr id="14" name="MH_Other_1"/>
          <p:cNvSpPr/>
          <p:nvPr/>
        </p:nvSpPr>
        <p:spPr>
          <a:xfrm rot="21439215">
            <a:off x="4052888" y="4089400"/>
            <a:ext cx="1223963" cy="1239838"/>
          </a:xfrm>
          <a:prstGeom prst="roundRect">
            <a:avLst>
              <a:gd name="adj" fmla="val 18567"/>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0" i="0" u="none" strike="noStrike" kern="1200" cap="none" spc="0" normalizeH="0" baseline="0" noProof="0" dirty="0">
                <a:ln>
                  <a:noFill/>
                </a:ln>
                <a:solidFill>
                  <a:srgbClr val="FFFFFF"/>
                </a:solidFill>
                <a:effectLst/>
                <a:uLnTx/>
                <a:uFillTx/>
                <a:latin typeface="+mn-lt"/>
                <a:ea typeface="+mn-ea"/>
                <a:cs typeface="+mn-cs"/>
              </a:rPr>
              <a:t>1</a:t>
            </a:r>
            <a:endParaRPr kumimoji="0" lang="zh-CN" altLang="en-US" sz="6000" b="0" i="0" u="none" strike="noStrike" kern="1200" cap="none" spc="0" normalizeH="0" baseline="0" noProof="0" dirty="0">
              <a:ln>
                <a:noFill/>
              </a:ln>
              <a:solidFill>
                <a:srgbClr val="FFFFFF"/>
              </a:solidFill>
              <a:effectLst/>
              <a:uLnTx/>
              <a:uFillTx/>
              <a:latin typeface="+mn-lt"/>
              <a:ea typeface="+mn-ea"/>
              <a:cs typeface="+mn-cs"/>
            </a:endParaRPr>
          </a:p>
        </p:txBody>
      </p:sp>
      <p:cxnSp>
        <p:nvCxnSpPr>
          <p:cNvPr id="15" name="MH_Other_2"/>
          <p:cNvCxnSpPr>
            <a:stCxn id="14" idx="3"/>
          </p:cNvCxnSpPr>
          <p:nvPr/>
        </p:nvCxnSpPr>
        <p:spPr>
          <a:xfrm>
            <a:off x="5275263" y="4679950"/>
            <a:ext cx="1008063" cy="211138"/>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MH_Text_1"/>
          <p:cNvSpPr txBox="1"/>
          <p:nvPr/>
        </p:nvSpPr>
        <p:spPr>
          <a:xfrm>
            <a:off x="6475151" y="4898618"/>
            <a:ext cx="4818063" cy="1535041"/>
          </a:xfrm>
          <a:prstGeom prst="rect">
            <a:avLst/>
          </a:prstGeom>
          <a:noFill/>
        </p:spPr>
        <p:txBody>
          <a:bodyPr lIns="0" tIns="0" rIns="0" bIns="0">
            <a:normAutofit/>
          </a:bodyPr>
          <a:lstStyle>
            <a:defPPr>
              <a:defRPr lang="zh-CN"/>
            </a:defPPr>
            <a:lvl1pPr>
              <a:lnSpc>
                <a:spcPct val="130000"/>
              </a:lnSpc>
              <a:defRPr sz="1200"/>
            </a:lvl1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a:t>
            </a:r>
            <a:r>
              <a:rPr kumimoji="0" lang="zh-CN" altLang="en-US" sz="1600" b="0" i="0" u="none" strike="noStrike" kern="1200" cap="none" spc="0" normalizeH="0" baseline="0" noProof="0" smtClean="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内容</a:t>
            </a:r>
            <a:r>
              <a:rPr kumimoji="0" lang="zh-CN" altLang="en-US" sz="1600" b="0" i="0" u="none" strike="noStrike" kern="1200" cap="none" spc="0" normalizeH="0" baseline="0" noProof="0">
                <a:ln>
                  <a:noFill/>
                </a:ln>
                <a:solidFill>
                  <a:schemeClr val="tx1">
                    <a:lumMod val="95000"/>
                    <a:alpha val="84000"/>
                  </a:schemeClr>
                </a:solidFill>
                <a:effectLst/>
                <a:uLnTx/>
                <a:uFillTx/>
                <a:latin typeface="Times New Roman" panose="02020603050405020304" pitchFamily="18" charset="0"/>
                <a:ea typeface="微软雅黑" panose="020B0503020204020204" pitchFamily="34" charset="-122"/>
                <a:cs typeface="+mn-cs"/>
              </a:rPr>
              <a:t>单击这里输入内容</a:t>
            </a:r>
            <a:r>
              <a:rPr kumimoji="0" lang="zh-CN" altLang="en-US" sz="1600" b="0" i="0" u="none" strike="noStrike" kern="1200" cap="none" spc="0" normalizeH="0" baseline="0" noProof="0" smtClean="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rPr>
              <a:t>。</a:t>
            </a:r>
            <a:endParaRPr kumimoji="0" lang="zh-CN" altLang="en-US" sz="1600" b="0" i="0" u="none" strike="noStrike" kern="1200" cap="none" spc="0" normalizeH="0" baseline="0" noProof="0">
              <a:ln>
                <a:noFill/>
              </a:ln>
              <a:solidFill>
                <a:srgbClr val="FFFFFF">
                  <a:lumMod val="95000"/>
                  <a:alpha val="84000"/>
                </a:srgbClr>
              </a:solidFill>
              <a:effectLst/>
              <a:uLnTx/>
              <a:uFillTx/>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93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nvSpPr>
        <p:spPr bwMode="auto">
          <a:xfrm rot="19735976" flipH="1">
            <a:off x="3055938" y="2071688"/>
            <a:ext cx="2147888" cy="184785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8" name="任意多边形 27"/>
          <p:cNvSpPr/>
          <p:nvPr/>
        </p:nvSpPr>
        <p:spPr>
          <a:xfrm>
            <a:off x="3282950" y="2268538"/>
            <a:ext cx="1593850" cy="1820863"/>
          </a:xfrm>
          <a:custGeom>
            <a:avLst/>
            <a:gdLst>
              <a:gd name="connsiteX0" fmla="*/ 20074 w 1159743"/>
              <a:gd name="connsiteY0" fmla="*/ 0 h 1324905"/>
              <a:gd name="connsiteX1" fmla="*/ 1159743 w 1159743"/>
              <a:gd name="connsiteY1" fmla="*/ 675966 h 1324905"/>
              <a:gd name="connsiteX2" fmla="*/ 0 w 1159743"/>
              <a:gd name="connsiteY2" fmla="*/ 1324905 h 1324905"/>
            </a:gdLst>
            <a:ahLst/>
            <a:cxnLst>
              <a:cxn ang="0">
                <a:pos x="connsiteX0" y="connsiteY0"/>
              </a:cxn>
              <a:cxn ang="0">
                <a:pos x="connsiteX1" y="connsiteY1"/>
              </a:cxn>
              <a:cxn ang="0">
                <a:pos x="connsiteX2" y="connsiteY2"/>
              </a:cxn>
            </a:cxnLst>
            <a:rect l="l" t="t" r="r" b="b"/>
            <a:pathLst>
              <a:path w="1159743" h="1324905">
                <a:moveTo>
                  <a:pt x="20074" y="0"/>
                </a:moveTo>
                <a:lnTo>
                  <a:pt x="1159743" y="675966"/>
                </a:lnTo>
                <a:lnTo>
                  <a:pt x="0" y="13249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5600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a:ln>
                  <a:noFill/>
                </a:ln>
                <a:solidFill>
                  <a:srgbClr val="FFFFFF"/>
                </a:solidFill>
                <a:effectLst/>
                <a:uLnTx/>
                <a:uFillTx/>
                <a:latin typeface="+mn-lt"/>
                <a:ea typeface="+mn-ea"/>
                <a:cs typeface="+mn-cs"/>
              </a:rPr>
              <a:t>6</a:t>
            </a:r>
            <a:endParaRPr kumimoji="0" lang="zh-CN" altLang="en-US" sz="8000" b="1" i="0" u="none" strike="noStrike" kern="1200" cap="none" spc="0" normalizeH="0" baseline="0" noProof="0">
              <a:ln>
                <a:noFill/>
              </a:ln>
              <a:solidFill>
                <a:srgbClr val="FFFFFF"/>
              </a:solidFill>
              <a:effectLst/>
              <a:uLnTx/>
              <a:uFillTx/>
              <a:latin typeface="+mn-lt"/>
              <a:ea typeface="+mn-ea"/>
              <a:cs typeface="+mn-cs"/>
            </a:endParaRPr>
          </a:p>
        </p:txBody>
      </p:sp>
      <p:sp>
        <p:nvSpPr>
          <p:cNvPr id="26627" name="文本框 28"/>
          <p:cNvSpPr txBox="1"/>
          <p:nvPr/>
        </p:nvSpPr>
        <p:spPr>
          <a:xfrm>
            <a:off x="5689600" y="2268538"/>
            <a:ext cx="5043488" cy="893762"/>
          </a:xfrm>
          <a:prstGeom prst="rect">
            <a:avLst/>
          </a:prstGeom>
          <a:noFill/>
          <a:ln w="9525">
            <a:noFill/>
          </a:ln>
        </p:spPr>
        <p:txBody>
          <a:bodyPr anchor="b" anchorCtr="0"/>
          <a:p>
            <a:pPr eaLnBrk="0" hangingPunct="0"/>
            <a:r>
              <a:rPr lang="zh-CN" altLang="en-US" sz="4800" dirty="0">
                <a:latin typeface="Times New Roman" panose="02020603050405020304" pitchFamily="18" charset="0"/>
                <a:ea typeface="微软雅黑" panose="020B0503020204020204" pitchFamily="34" charset="-122"/>
              </a:rPr>
              <a:t>风险分析</a:t>
            </a:r>
            <a:endParaRPr lang="zh-CN" altLang="en-US" sz="4800" dirty="0">
              <a:latin typeface="Times New Roman" panose="02020603050405020304" pitchFamily="18" charset="0"/>
              <a:ea typeface="微软雅黑" panose="020B0503020204020204" pitchFamily="34" charset="-122"/>
            </a:endParaRPr>
          </a:p>
        </p:txBody>
      </p:sp>
      <p:sp>
        <p:nvSpPr>
          <p:cNvPr id="30" name="文本框 29"/>
          <p:cNvSpPr txBox="1"/>
          <p:nvPr/>
        </p:nvSpPr>
        <p:spPr>
          <a:xfrm>
            <a:off x="5754762" y="3196855"/>
            <a:ext cx="5043867" cy="1462230"/>
          </a:xfrm>
          <a:prstGeom prst="rect">
            <a:avLst/>
          </a:prstGeom>
          <a:noFill/>
        </p:spPr>
        <p:txBody>
          <a:bodyPr/>
          <a:lstStyle/>
          <a:p>
            <a:pPr marR="0" algn="just" defTabSz="914400" eaLnBrk="0" hangingPunct="0">
              <a:lnSpc>
                <a:spcPct val="140000"/>
              </a:lnSpc>
              <a:buClrTx/>
              <a:buSzTx/>
              <a:buFontTx/>
              <a:buNone/>
              <a:defRPr/>
            </a:pPr>
            <a:r>
              <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endPar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6"/>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1"/>
          <p:cNvSpPr>
            <a:spLocks noGrp="1"/>
          </p:cNvSpPr>
          <p:nvPr>
            <p:ph type="title"/>
          </p:nvPr>
        </p:nvSpPr>
        <p:spPr>
          <a:ln/>
        </p:spPr>
        <p:txBody>
          <a:bodyPr vert="horz" wrap="square" lIns="91440" tIns="45720" rIns="91440" bIns="45720" anchor="ctr" anchorCtr="0"/>
          <a:p>
            <a:r>
              <a:rPr lang="zh-CN" altLang="en-US" dirty="0"/>
              <a:t>限制性因素和障碍</a:t>
            </a:r>
            <a:endParaRPr lang="zh-CN" altLang="en-US" dirty="0"/>
          </a:p>
        </p:txBody>
      </p:sp>
      <p:sp>
        <p:nvSpPr>
          <p:cNvPr id="3" name="Freeform 14761"/>
          <p:cNvSpPr>
            <a:spLocks noEditPoints="1"/>
          </p:cNvSpPr>
          <p:nvPr/>
        </p:nvSpPr>
        <p:spPr bwMode="auto">
          <a:xfrm>
            <a:off x="6569075" y="2189163"/>
            <a:ext cx="1274763" cy="1819275"/>
          </a:xfrm>
          <a:custGeom>
            <a:avLst/>
            <a:gdLst>
              <a:gd name="T0" fmla="*/ 178 w 367"/>
              <a:gd name="T1" fmla="*/ 470 h 523"/>
              <a:gd name="T2" fmla="*/ 184 w 367"/>
              <a:gd name="T3" fmla="*/ 523 h 523"/>
              <a:gd name="T4" fmla="*/ 189 w 367"/>
              <a:gd name="T5" fmla="*/ 470 h 523"/>
              <a:gd name="T6" fmla="*/ 271 w 367"/>
              <a:gd name="T7" fmla="*/ 349 h 523"/>
              <a:gd name="T8" fmla="*/ 338 w 367"/>
              <a:gd name="T9" fmla="*/ 269 h 523"/>
              <a:gd name="T10" fmla="*/ 363 w 367"/>
              <a:gd name="T11" fmla="*/ 163 h 523"/>
              <a:gd name="T12" fmla="*/ 309 w 367"/>
              <a:gd name="T13" fmla="*/ 53 h 523"/>
              <a:gd name="T14" fmla="*/ 184 w 367"/>
              <a:gd name="T15" fmla="*/ 1 h 523"/>
              <a:gd name="T16" fmla="*/ 59 w 367"/>
              <a:gd name="T17" fmla="*/ 53 h 523"/>
              <a:gd name="T18" fmla="*/ 4 w 367"/>
              <a:gd name="T19" fmla="*/ 163 h 523"/>
              <a:gd name="T20" fmla="*/ 29 w 367"/>
              <a:gd name="T21" fmla="*/ 269 h 523"/>
              <a:gd name="T22" fmla="*/ 97 w 367"/>
              <a:gd name="T23" fmla="*/ 349 h 523"/>
              <a:gd name="T24" fmla="*/ 178 w 367"/>
              <a:gd name="T25" fmla="*/ 470 h 523"/>
              <a:gd name="T26" fmla="*/ 192 w 367"/>
              <a:gd name="T27" fmla="*/ 445 h 523"/>
              <a:gd name="T28" fmla="*/ 184 w 367"/>
              <a:gd name="T29" fmla="*/ 491 h 523"/>
              <a:gd name="T30" fmla="*/ 175 w 367"/>
              <a:gd name="T31" fmla="*/ 445 h 523"/>
              <a:gd name="T32" fmla="*/ 112 w 367"/>
              <a:gd name="T33" fmla="*/ 335 h 523"/>
              <a:gd name="T34" fmla="*/ 57 w 367"/>
              <a:gd name="T35" fmla="*/ 176 h 523"/>
              <a:gd name="T36" fmla="*/ 184 w 367"/>
              <a:gd name="T37" fmla="*/ 62 h 523"/>
              <a:gd name="T38" fmla="*/ 310 w 367"/>
              <a:gd name="T39" fmla="*/ 176 h 523"/>
              <a:gd name="T40" fmla="*/ 255 w 367"/>
              <a:gd name="T41" fmla="*/ 335 h 523"/>
              <a:gd name="T42" fmla="*/ 192 w 367"/>
              <a:gd name="T43" fmla="*/ 445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7" h="523">
                <a:moveTo>
                  <a:pt x="178" y="470"/>
                </a:moveTo>
                <a:cubicBezTo>
                  <a:pt x="185" y="504"/>
                  <a:pt x="183" y="523"/>
                  <a:pt x="184" y="523"/>
                </a:cubicBezTo>
                <a:cubicBezTo>
                  <a:pt x="184" y="523"/>
                  <a:pt x="182" y="504"/>
                  <a:pt x="189" y="470"/>
                </a:cubicBezTo>
                <a:cubicBezTo>
                  <a:pt x="196" y="437"/>
                  <a:pt x="221" y="396"/>
                  <a:pt x="271" y="349"/>
                </a:cubicBezTo>
                <a:cubicBezTo>
                  <a:pt x="294" y="325"/>
                  <a:pt x="320" y="300"/>
                  <a:pt x="338" y="269"/>
                </a:cubicBezTo>
                <a:cubicBezTo>
                  <a:pt x="356" y="238"/>
                  <a:pt x="367" y="201"/>
                  <a:pt x="363" y="163"/>
                </a:cubicBezTo>
                <a:cubicBezTo>
                  <a:pt x="359" y="124"/>
                  <a:pt x="341" y="84"/>
                  <a:pt x="309" y="53"/>
                </a:cubicBezTo>
                <a:cubicBezTo>
                  <a:pt x="277" y="22"/>
                  <a:pt x="231" y="0"/>
                  <a:pt x="184" y="1"/>
                </a:cubicBezTo>
                <a:cubicBezTo>
                  <a:pt x="136" y="0"/>
                  <a:pt x="90" y="22"/>
                  <a:pt x="59" y="53"/>
                </a:cubicBezTo>
                <a:cubicBezTo>
                  <a:pt x="26" y="84"/>
                  <a:pt x="8" y="124"/>
                  <a:pt x="4" y="163"/>
                </a:cubicBezTo>
                <a:cubicBezTo>
                  <a:pt x="0" y="201"/>
                  <a:pt x="11" y="238"/>
                  <a:pt x="29" y="269"/>
                </a:cubicBezTo>
                <a:cubicBezTo>
                  <a:pt x="47" y="300"/>
                  <a:pt x="73" y="325"/>
                  <a:pt x="97" y="349"/>
                </a:cubicBezTo>
                <a:cubicBezTo>
                  <a:pt x="146" y="396"/>
                  <a:pt x="171" y="437"/>
                  <a:pt x="178" y="470"/>
                </a:cubicBezTo>
                <a:close/>
                <a:moveTo>
                  <a:pt x="192" y="445"/>
                </a:moveTo>
                <a:cubicBezTo>
                  <a:pt x="183" y="473"/>
                  <a:pt x="185" y="491"/>
                  <a:pt x="184" y="491"/>
                </a:cubicBezTo>
                <a:cubicBezTo>
                  <a:pt x="182" y="491"/>
                  <a:pt x="184" y="473"/>
                  <a:pt x="175" y="445"/>
                </a:cubicBezTo>
                <a:cubicBezTo>
                  <a:pt x="166" y="417"/>
                  <a:pt x="146" y="380"/>
                  <a:pt x="112" y="335"/>
                </a:cubicBezTo>
                <a:cubicBezTo>
                  <a:pt x="80" y="291"/>
                  <a:pt x="47" y="235"/>
                  <a:pt x="57" y="176"/>
                </a:cubicBezTo>
                <a:cubicBezTo>
                  <a:pt x="65" y="119"/>
                  <a:pt x="116" y="60"/>
                  <a:pt x="184" y="62"/>
                </a:cubicBezTo>
                <a:cubicBezTo>
                  <a:pt x="251" y="60"/>
                  <a:pt x="302" y="119"/>
                  <a:pt x="310" y="176"/>
                </a:cubicBezTo>
                <a:cubicBezTo>
                  <a:pt x="320" y="235"/>
                  <a:pt x="287" y="291"/>
                  <a:pt x="255" y="335"/>
                </a:cubicBezTo>
                <a:cubicBezTo>
                  <a:pt x="221" y="380"/>
                  <a:pt x="201" y="417"/>
                  <a:pt x="192" y="445"/>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4" name="Freeform 14763"/>
          <p:cNvSpPr>
            <a:spLocks noEditPoints="1"/>
          </p:cNvSpPr>
          <p:nvPr/>
        </p:nvSpPr>
        <p:spPr bwMode="auto">
          <a:xfrm>
            <a:off x="5608638" y="2727325"/>
            <a:ext cx="1673225" cy="1263650"/>
          </a:xfrm>
          <a:custGeom>
            <a:avLst/>
            <a:gdLst>
              <a:gd name="T0" fmla="*/ 433 w 481"/>
              <a:gd name="T1" fmla="*/ 334 h 363"/>
              <a:gd name="T2" fmla="*/ 481 w 481"/>
              <a:gd name="T3" fmla="*/ 356 h 363"/>
              <a:gd name="T4" fmla="*/ 438 w 481"/>
              <a:gd name="T5" fmla="*/ 325 h 363"/>
              <a:gd name="T6" fmla="*/ 374 w 481"/>
              <a:gd name="T7" fmla="*/ 194 h 363"/>
              <a:gd name="T8" fmla="*/ 338 w 481"/>
              <a:gd name="T9" fmla="*/ 95 h 363"/>
              <a:gd name="T10" fmla="*/ 258 w 481"/>
              <a:gd name="T11" fmla="*/ 20 h 363"/>
              <a:gd name="T12" fmla="*/ 136 w 481"/>
              <a:gd name="T13" fmla="*/ 12 h 363"/>
              <a:gd name="T14" fmla="*/ 29 w 481"/>
              <a:gd name="T15" fmla="*/ 95 h 363"/>
              <a:gd name="T16" fmla="*/ 11 w 481"/>
              <a:gd name="T17" fmla="*/ 229 h 363"/>
              <a:gd name="T18" fmla="*/ 79 w 481"/>
              <a:gd name="T19" fmla="*/ 331 h 363"/>
              <a:gd name="T20" fmla="*/ 183 w 481"/>
              <a:gd name="T21" fmla="*/ 363 h 363"/>
              <a:gd name="T22" fmla="*/ 287 w 481"/>
              <a:gd name="T23" fmla="*/ 344 h 363"/>
              <a:gd name="T24" fmla="*/ 433 w 481"/>
              <a:gd name="T25" fmla="*/ 334 h 363"/>
              <a:gd name="T26" fmla="*/ 418 w 481"/>
              <a:gd name="T27" fmla="*/ 309 h 363"/>
              <a:gd name="T28" fmla="*/ 453 w 481"/>
              <a:gd name="T29" fmla="*/ 340 h 363"/>
              <a:gd name="T30" fmla="*/ 409 w 481"/>
              <a:gd name="T31" fmla="*/ 325 h 363"/>
              <a:gd name="T32" fmla="*/ 282 w 481"/>
              <a:gd name="T33" fmla="*/ 324 h 363"/>
              <a:gd name="T34" fmla="*/ 117 w 481"/>
              <a:gd name="T35" fmla="*/ 291 h 363"/>
              <a:gd name="T36" fmla="*/ 82 w 481"/>
              <a:gd name="T37" fmla="*/ 125 h 363"/>
              <a:gd name="T38" fmla="*/ 243 w 481"/>
              <a:gd name="T39" fmla="*/ 73 h 363"/>
              <a:gd name="T40" fmla="*/ 354 w 481"/>
              <a:gd name="T41" fmla="*/ 200 h 363"/>
              <a:gd name="T42" fmla="*/ 418 w 481"/>
              <a:gd name="T43" fmla="*/ 309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1" h="363">
                <a:moveTo>
                  <a:pt x="433" y="334"/>
                </a:moveTo>
                <a:cubicBezTo>
                  <a:pt x="465" y="345"/>
                  <a:pt x="481" y="356"/>
                  <a:pt x="481" y="356"/>
                </a:cubicBezTo>
                <a:cubicBezTo>
                  <a:pt x="481" y="355"/>
                  <a:pt x="463" y="348"/>
                  <a:pt x="438" y="325"/>
                </a:cubicBezTo>
                <a:cubicBezTo>
                  <a:pt x="412" y="302"/>
                  <a:pt x="389" y="260"/>
                  <a:pt x="374" y="194"/>
                </a:cubicBezTo>
                <a:cubicBezTo>
                  <a:pt x="364" y="161"/>
                  <a:pt x="356" y="126"/>
                  <a:pt x="338" y="95"/>
                </a:cubicBezTo>
                <a:cubicBezTo>
                  <a:pt x="321" y="64"/>
                  <a:pt x="294" y="36"/>
                  <a:pt x="258" y="20"/>
                </a:cubicBezTo>
                <a:cubicBezTo>
                  <a:pt x="223" y="4"/>
                  <a:pt x="179" y="0"/>
                  <a:pt x="136" y="12"/>
                </a:cubicBezTo>
                <a:cubicBezTo>
                  <a:pt x="94" y="24"/>
                  <a:pt x="52" y="53"/>
                  <a:pt x="29" y="95"/>
                </a:cubicBezTo>
                <a:cubicBezTo>
                  <a:pt x="4" y="136"/>
                  <a:pt x="0" y="186"/>
                  <a:pt x="11" y="229"/>
                </a:cubicBezTo>
                <a:cubicBezTo>
                  <a:pt x="22" y="272"/>
                  <a:pt x="48" y="308"/>
                  <a:pt x="79" y="331"/>
                </a:cubicBezTo>
                <a:cubicBezTo>
                  <a:pt x="111" y="354"/>
                  <a:pt x="148" y="363"/>
                  <a:pt x="183" y="363"/>
                </a:cubicBezTo>
                <a:cubicBezTo>
                  <a:pt x="219" y="363"/>
                  <a:pt x="254" y="352"/>
                  <a:pt x="287" y="344"/>
                </a:cubicBezTo>
                <a:cubicBezTo>
                  <a:pt x="352" y="324"/>
                  <a:pt x="400" y="323"/>
                  <a:pt x="433" y="334"/>
                </a:cubicBezTo>
                <a:close/>
                <a:moveTo>
                  <a:pt x="418" y="309"/>
                </a:moveTo>
                <a:cubicBezTo>
                  <a:pt x="437" y="331"/>
                  <a:pt x="454" y="338"/>
                  <a:pt x="453" y="340"/>
                </a:cubicBezTo>
                <a:cubicBezTo>
                  <a:pt x="453" y="341"/>
                  <a:pt x="438" y="331"/>
                  <a:pt x="409" y="325"/>
                </a:cubicBezTo>
                <a:cubicBezTo>
                  <a:pt x="380" y="318"/>
                  <a:pt x="338" y="316"/>
                  <a:pt x="282" y="324"/>
                </a:cubicBezTo>
                <a:cubicBezTo>
                  <a:pt x="228" y="329"/>
                  <a:pt x="163" y="330"/>
                  <a:pt x="117" y="291"/>
                </a:cubicBezTo>
                <a:cubicBezTo>
                  <a:pt x="72" y="257"/>
                  <a:pt x="46" y="183"/>
                  <a:pt x="82" y="125"/>
                </a:cubicBezTo>
                <a:cubicBezTo>
                  <a:pt x="114" y="66"/>
                  <a:pt x="191" y="51"/>
                  <a:pt x="243" y="73"/>
                </a:cubicBezTo>
                <a:cubicBezTo>
                  <a:pt x="299" y="94"/>
                  <a:pt x="332" y="150"/>
                  <a:pt x="354" y="200"/>
                </a:cubicBezTo>
                <a:cubicBezTo>
                  <a:pt x="375" y="252"/>
                  <a:pt x="398" y="288"/>
                  <a:pt x="418" y="309"/>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5" name="Freeform 14765"/>
          <p:cNvSpPr>
            <a:spLocks noEditPoints="1"/>
          </p:cNvSpPr>
          <p:nvPr/>
        </p:nvSpPr>
        <p:spPr bwMode="auto">
          <a:xfrm>
            <a:off x="5608638" y="3854450"/>
            <a:ext cx="1673225" cy="1263650"/>
          </a:xfrm>
          <a:custGeom>
            <a:avLst/>
            <a:gdLst>
              <a:gd name="T0" fmla="*/ 438 w 481"/>
              <a:gd name="T1" fmla="*/ 38 h 363"/>
              <a:gd name="T2" fmla="*/ 481 w 481"/>
              <a:gd name="T3" fmla="*/ 7 h 363"/>
              <a:gd name="T4" fmla="*/ 432 w 481"/>
              <a:gd name="T5" fmla="*/ 29 h 363"/>
              <a:gd name="T6" fmla="*/ 287 w 481"/>
              <a:gd name="T7" fmla="*/ 19 h 363"/>
              <a:gd name="T8" fmla="*/ 183 w 481"/>
              <a:gd name="T9" fmla="*/ 0 h 363"/>
              <a:gd name="T10" fmla="*/ 79 w 481"/>
              <a:gd name="T11" fmla="*/ 32 h 363"/>
              <a:gd name="T12" fmla="*/ 11 w 481"/>
              <a:gd name="T13" fmla="*/ 134 h 363"/>
              <a:gd name="T14" fmla="*/ 29 w 481"/>
              <a:gd name="T15" fmla="*/ 268 h 363"/>
              <a:gd name="T16" fmla="*/ 136 w 481"/>
              <a:gd name="T17" fmla="*/ 351 h 363"/>
              <a:gd name="T18" fmla="*/ 258 w 481"/>
              <a:gd name="T19" fmla="*/ 343 h 363"/>
              <a:gd name="T20" fmla="*/ 338 w 481"/>
              <a:gd name="T21" fmla="*/ 268 h 363"/>
              <a:gd name="T22" fmla="*/ 374 w 481"/>
              <a:gd name="T23" fmla="*/ 169 h 363"/>
              <a:gd name="T24" fmla="*/ 438 w 481"/>
              <a:gd name="T25" fmla="*/ 38 h 363"/>
              <a:gd name="T26" fmla="*/ 409 w 481"/>
              <a:gd name="T27" fmla="*/ 38 h 363"/>
              <a:gd name="T28" fmla="*/ 453 w 481"/>
              <a:gd name="T29" fmla="*/ 23 h 363"/>
              <a:gd name="T30" fmla="*/ 418 w 481"/>
              <a:gd name="T31" fmla="*/ 54 h 363"/>
              <a:gd name="T32" fmla="*/ 354 w 481"/>
              <a:gd name="T33" fmla="*/ 163 h 363"/>
              <a:gd name="T34" fmla="*/ 243 w 481"/>
              <a:gd name="T35" fmla="*/ 290 h 363"/>
              <a:gd name="T36" fmla="*/ 82 w 481"/>
              <a:gd name="T37" fmla="*/ 238 h 363"/>
              <a:gd name="T38" fmla="*/ 117 w 481"/>
              <a:gd name="T39" fmla="*/ 72 h 363"/>
              <a:gd name="T40" fmla="*/ 282 w 481"/>
              <a:gd name="T41" fmla="*/ 39 h 363"/>
              <a:gd name="T42" fmla="*/ 409 w 481"/>
              <a:gd name="T43" fmla="*/ 38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1" h="363">
                <a:moveTo>
                  <a:pt x="438" y="38"/>
                </a:moveTo>
                <a:cubicBezTo>
                  <a:pt x="463" y="15"/>
                  <a:pt x="481" y="8"/>
                  <a:pt x="481" y="7"/>
                </a:cubicBezTo>
                <a:cubicBezTo>
                  <a:pt x="481" y="7"/>
                  <a:pt x="465" y="18"/>
                  <a:pt x="432" y="29"/>
                </a:cubicBezTo>
                <a:cubicBezTo>
                  <a:pt x="400" y="40"/>
                  <a:pt x="352" y="39"/>
                  <a:pt x="287" y="19"/>
                </a:cubicBezTo>
                <a:cubicBezTo>
                  <a:pt x="254" y="11"/>
                  <a:pt x="219" y="0"/>
                  <a:pt x="183" y="0"/>
                </a:cubicBezTo>
                <a:cubicBezTo>
                  <a:pt x="148" y="0"/>
                  <a:pt x="111" y="9"/>
                  <a:pt x="79" y="32"/>
                </a:cubicBezTo>
                <a:cubicBezTo>
                  <a:pt x="48" y="55"/>
                  <a:pt x="22" y="91"/>
                  <a:pt x="11" y="134"/>
                </a:cubicBezTo>
                <a:cubicBezTo>
                  <a:pt x="0" y="177"/>
                  <a:pt x="4" y="227"/>
                  <a:pt x="29" y="268"/>
                </a:cubicBezTo>
                <a:cubicBezTo>
                  <a:pt x="52" y="310"/>
                  <a:pt x="94" y="339"/>
                  <a:pt x="136" y="351"/>
                </a:cubicBezTo>
                <a:cubicBezTo>
                  <a:pt x="179" y="363"/>
                  <a:pt x="223" y="359"/>
                  <a:pt x="258" y="343"/>
                </a:cubicBezTo>
                <a:cubicBezTo>
                  <a:pt x="294" y="327"/>
                  <a:pt x="321" y="299"/>
                  <a:pt x="338" y="268"/>
                </a:cubicBezTo>
                <a:cubicBezTo>
                  <a:pt x="356" y="237"/>
                  <a:pt x="364" y="202"/>
                  <a:pt x="374" y="169"/>
                </a:cubicBezTo>
                <a:cubicBezTo>
                  <a:pt x="389" y="103"/>
                  <a:pt x="412" y="61"/>
                  <a:pt x="438" y="38"/>
                </a:cubicBezTo>
                <a:close/>
                <a:moveTo>
                  <a:pt x="409" y="38"/>
                </a:moveTo>
                <a:cubicBezTo>
                  <a:pt x="438" y="32"/>
                  <a:pt x="453" y="22"/>
                  <a:pt x="453" y="23"/>
                </a:cubicBezTo>
                <a:cubicBezTo>
                  <a:pt x="454" y="25"/>
                  <a:pt x="437" y="32"/>
                  <a:pt x="418" y="54"/>
                </a:cubicBezTo>
                <a:cubicBezTo>
                  <a:pt x="398" y="75"/>
                  <a:pt x="375" y="111"/>
                  <a:pt x="354" y="163"/>
                </a:cubicBezTo>
                <a:cubicBezTo>
                  <a:pt x="332" y="213"/>
                  <a:pt x="299" y="269"/>
                  <a:pt x="243" y="290"/>
                </a:cubicBezTo>
                <a:cubicBezTo>
                  <a:pt x="191" y="312"/>
                  <a:pt x="114" y="297"/>
                  <a:pt x="82" y="238"/>
                </a:cubicBezTo>
                <a:cubicBezTo>
                  <a:pt x="46" y="180"/>
                  <a:pt x="72" y="106"/>
                  <a:pt x="117" y="72"/>
                </a:cubicBezTo>
                <a:cubicBezTo>
                  <a:pt x="163" y="33"/>
                  <a:pt x="228" y="34"/>
                  <a:pt x="282" y="39"/>
                </a:cubicBezTo>
                <a:cubicBezTo>
                  <a:pt x="338" y="47"/>
                  <a:pt x="380" y="45"/>
                  <a:pt x="409" y="38"/>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6" name="Freeform 14760"/>
          <p:cNvSpPr>
            <a:spLocks noEditPoints="1"/>
          </p:cNvSpPr>
          <p:nvPr/>
        </p:nvSpPr>
        <p:spPr bwMode="auto">
          <a:xfrm>
            <a:off x="6569075" y="3836988"/>
            <a:ext cx="1274763" cy="1819275"/>
          </a:xfrm>
          <a:custGeom>
            <a:avLst/>
            <a:gdLst>
              <a:gd name="T0" fmla="*/ 97 w 367"/>
              <a:gd name="T1" fmla="*/ 174 h 523"/>
              <a:gd name="T2" fmla="*/ 29 w 367"/>
              <a:gd name="T3" fmla="*/ 254 h 523"/>
              <a:gd name="T4" fmla="*/ 4 w 367"/>
              <a:gd name="T5" fmla="*/ 360 h 523"/>
              <a:gd name="T6" fmla="*/ 59 w 367"/>
              <a:gd name="T7" fmla="*/ 470 h 523"/>
              <a:gd name="T8" fmla="*/ 184 w 367"/>
              <a:gd name="T9" fmla="*/ 522 h 523"/>
              <a:gd name="T10" fmla="*/ 309 w 367"/>
              <a:gd name="T11" fmla="*/ 470 h 523"/>
              <a:gd name="T12" fmla="*/ 363 w 367"/>
              <a:gd name="T13" fmla="*/ 360 h 523"/>
              <a:gd name="T14" fmla="*/ 338 w 367"/>
              <a:gd name="T15" fmla="*/ 254 h 523"/>
              <a:gd name="T16" fmla="*/ 271 w 367"/>
              <a:gd name="T17" fmla="*/ 174 h 523"/>
              <a:gd name="T18" fmla="*/ 189 w 367"/>
              <a:gd name="T19" fmla="*/ 53 h 523"/>
              <a:gd name="T20" fmla="*/ 184 w 367"/>
              <a:gd name="T21" fmla="*/ 0 h 523"/>
              <a:gd name="T22" fmla="*/ 178 w 367"/>
              <a:gd name="T23" fmla="*/ 53 h 523"/>
              <a:gd name="T24" fmla="*/ 97 w 367"/>
              <a:gd name="T25" fmla="*/ 174 h 523"/>
              <a:gd name="T26" fmla="*/ 255 w 367"/>
              <a:gd name="T27" fmla="*/ 188 h 523"/>
              <a:gd name="T28" fmla="*/ 310 w 367"/>
              <a:gd name="T29" fmla="*/ 347 h 523"/>
              <a:gd name="T30" fmla="*/ 184 w 367"/>
              <a:gd name="T31" fmla="*/ 461 h 523"/>
              <a:gd name="T32" fmla="*/ 57 w 367"/>
              <a:gd name="T33" fmla="*/ 347 h 523"/>
              <a:gd name="T34" fmla="*/ 112 w 367"/>
              <a:gd name="T35" fmla="*/ 188 h 523"/>
              <a:gd name="T36" fmla="*/ 175 w 367"/>
              <a:gd name="T37" fmla="*/ 78 h 523"/>
              <a:gd name="T38" fmla="*/ 184 w 367"/>
              <a:gd name="T39" fmla="*/ 32 h 523"/>
              <a:gd name="T40" fmla="*/ 192 w 367"/>
              <a:gd name="T41" fmla="*/ 78 h 523"/>
              <a:gd name="T42" fmla="*/ 255 w 367"/>
              <a:gd name="T43" fmla="*/ 188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7" h="523">
                <a:moveTo>
                  <a:pt x="97" y="174"/>
                </a:moveTo>
                <a:cubicBezTo>
                  <a:pt x="73" y="198"/>
                  <a:pt x="47" y="223"/>
                  <a:pt x="29" y="254"/>
                </a:cubicBezTo>
                <a:cubicBezTo>
                  <a:pt x="11" y="285"/>
                  <a:pt x="0" y="322"/>
                  <a:pt x="4" y="360"/>
                </a:cubicBezTo>
                <a:cubicBezTo>
                  <a:pt x="8" y="399"/>
                  <a:pt x="26" y="439"/>
                  <a:pt x="59" y="470"/>
                </a:cubicBezTo>
                <a:cubicBezTo>
                  <a:pt x="90" y="501"/>
                  <a:pt x="136" y="523"/>
                  <a:pt x="184" y="522"/>
                </a:cubicBezTo>
                <a:cubicBezTo>
                  <a:pt x="231" y="523"/>
                  <a:pt x="277" y="501"/>
                  <a:pt x="309" y="470"/>
                </a:cubicBezTo>
                <a:cubicBezTo>
                  <a:pt x="341" y="439"/>
                  <a:pt x="359" y="399"/>
                  <a:pt x="363" y="360"/>
                </a:cubicBezTo>
                <a:cubicBezTo>
                  <a:pt x="367" y="322"/>
                  <a:pt x="356" y="285"/>
                  <a:pt x="338" y="254"/>
                </a:cubicBezTo>
                <a:cubicBezTo>
                  <a:pt x="320" y="223"/>
                  <a:pt x="294" y="198"/>
                  <a:pt x="271" y="174"/>
                </a:cubicBezTo>
                <a:cubicBezTo>
                  <a:pt x="221" y="127"/>
                  <a:pt x="196" y="86"/>
                  <a:pt x="189" y="53"/>
                </a:cubicBezTo>
                <a:cubicBezTo>
                  <a:pt x="182" y="19"/>
                  <a:pt x="184" y="0"/>
                  <a:pt x="184" y="0"/>
                </a:cubicBezTo>
                <a:cubicBezTo>
                  <a:pt x="183" y="0"/>
                  <a:pt x="185" y="19"/>
                  <a:pt x="178" y="53"/>
                </a:cubicBezTo>
                <a:cubicBezTo>
                  <a:pt x="171" y="86"/>
                  <a:pt x="146" y="127"/>
                  <a:pt x="97" y="174"/>
                </a:cubicBezTo>
                <a:close/>
                <a:moveTo>
                  <a:pt x="255" y="188"/>
                </a:moveTo>
                <a:cubicBezTo>
                  <a:pt x="287" y="232"/>
                  <a:pt x="320" y="288"/>
                  <a:pt x="310" y="347"/>
                </a:cubicBezTo>
                <a:cubicBezTo>
                  <a:pt x="302" y="404"/>
                  <a:pt x="251" y="463"/>
                  <a:pt x="184" y="461"/>
                </a:cubicBezTo>
                <a:cubicBezTo>
                  <a:pt x="116" y="463"/>
                  <a:pt x="65" y="404"/>
                  <a:pt x="57" y="347"/>
                </a:cubicBezTo>
                <a:cubicBezTo>
                  <a:pt x="47" y="288"/>
                  <a:pt x="80" y="232"/>
                  <a:pt x="112" y="188"/>
                </a:cubicBezTo>
                <a:cubicBezTo>
                  <a:pt x="146" y="143"/>
                  <a:pt x="166" y="106"/>
                  <a:pt x="175" y="78"/>
                </a:cubicBezTo>
                <a:cubicBezTo>
                  <a:pt x="184" y="50"/>
                  <a:pt x="182" y="32"/>
                  <a:pt x="184" y="32"/>
                </a:cubicBezTo>
                <a:cubicBezTo>
                  <a:pt x="185" y="32"/>
                  <a:pt x="183" y="50"/>
                  <a:pt x="192" y="78"/>
                </a:cubicBezTo>
                <a:cubicBezTo>
                  <a:pt x="201" y="106"/>
                  <a:pt x="221" y="143"/>
                  <a:pt x="255" y="188"/>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7" name="Freeform 14762"/>
          <p:cNvSpPr>
            <a:spLocks noEditPoints="1"/>
          </p:cNvSpPr>
          <p:nvPr/>
        </p:nvSpPr>
        <p:spPr bwMode="auto">
          <a:xfrm>
            <a:off x="7131050" y="3854450"/>
            <a:ext cx="1673225" cy="1263650"/>
          </a:xfrm>
          <a:custGeom>
            <a:avLst/>
            <a:gdLst>
              <a:gd name="T0" fmla="*/ 107 w 481"/>
              <a:gd name="T1" fmla="*/ 169 h 363"/>
              <a:gd name="T2" fmla="*/ 143 w 481"/>
              <a:gd name="T3" fmla="*/ 268 h 363"/>
              <a:gd name="T4" fmla="*/ 223 w 481"/>
              <a:gd name="T5" fmla="*/ 343 h 363"/>
              <a:gd name="T6" fmla="*/ 345 w 481"/>
              <a:gd name="T7" fmla="*/ 351 h 363"/>
              <a:gd name="T8" fmla="*/ 452 w 481"/>
              <a:gd name="T9" fmla="*/ 268 h 363"/>
              <a:gd name="T10" fmla="*/ 470 w 481"/>
              <a:gd name="T11" fmla="*/ 134 h 363"/>
              <a:gd name="T12" fmla="*/ 402 w 481"/>
              <a:gd name="T13" fmla="*/ 32 h 363"/>
              <a:gd name="T14" fmla="*/ 298 w 481"/>
              <a:gd name="T15" fmla="*/ 0 h 363"/>
              <a:gd name="T16" fmla="*/ 194 w 481"/>
              <a:gd name="T17" fmla="*/ 19 h 363"/>
              <a:gd name="T18" fmla="*/ 49 w 481"/>
              <a:gd name="T19" fmla="*/ 29 h 363"/>
              <a:gd name="T20" fmla="*/ 0 w 481"/>
              <a:gd name="T21" fmla="*/ 7 h 363"/>
              <a:gd name="T22" fmla="*/ 43 w 481"/>
              <a:gd name="T23" fmla="*/ 38 h 363"/>
              <a:gd name="T24" fmla="*/ 107 w 481"/>
              <a:gd name="T25" fmla="*/ 169 h 363"/>
              <a:gd name="T26" fmla="*/ 199 w 481"/>
              <a:gd name="T27" fmla="*/ 39 h 363"/>
              <a:gd name="T28" fmla="*/ 364 w 481"/>
              <a:gd name="T29" fmla="*/ 72 h 363"/>
              <a:gd name="T30" fmla="*/ 399 w 481"/>
              <a:gd name="T31" fmla="*/ 238 h 363"/>
              <a:gd name="T32" fmla="*/ 238 w 481"/>
              <a:gd name="T33" fmla="*/ 290 h 363"/>
              <a:gd name="T34" fmla="*/ 127 w 481"/>
              <a:gd name="T35" fmla="*/ 163 h 363"/>
              <a:gd name="T36" fmla="*/ 63 w 481"/>
              <a:gd name="T37" fmla="*/ 54 h 363"/>
              <a:gd name="T38" fmla="*/ 28 w 481"/>
              <a:gd name="T39" fmla="*/ 23 h 363"/>
              <a:gd name="T40" fmla="*/ 72 w 481"/>
              <a:gd name="T41" fmla="*/ 38 h 363"/>
              <a:gd name="T42" fmla="*/ 199 w 481"/>
              <a:gd name="T43" fmla="*/ 39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1" h="363">
                <a:moveTo>
                  <a:pt x="107" y="169"/>
                </a:moveTo>
                <a:cubicBezTo>
                  <a:pt x="117" y="202"/>
                  <a:pt x="125" y="237"/>
                  <a:pt x="143" y="268"/>
                </a:cubicBezTo>
                <a:cubicBezTo>
                  <a:pt x="160" y="299"/>
                  <a:pt x="187" y="327"/>
                  <a:pt x="223" y="343"/>
                </a:cubicBezTo>
                <a:cubicBezTo>
                  <a:pt x="258" y="359"/>
                  <a:pt x="302" y="363"/>
                  <a:pt x="345" y="351"/>
                </a:cubicBezTo>
                <a:cubicBezTo>
                  <a:pt x="388" y="339"/>
                  <a:pt x="429" y="310"/>
                  <a:pt x="452" y="268"/>
                </a:cubicBezTo>
                <a:cubicBezTo>
                  <a:pt x="477" y="227"/>
                  <a:pt x="481" y="177"/>
                  <a:pt x="470" y="134"/>
                </a:cubicBezTo>
                <a:cubicBezTo>
                  <a:pt x="459" y="91"/>
                  <a:pt x="433" y="55"/>
                  <a:pt x="402" y="32"/>
                </a:cubicBezTo>
                <a:cubicBezTo>
                  <a:pt x="370" y="9"/>
                  <a:pt x="333" y="0"/>
                  <a:pt x="298" y="0"/>
                </a:cubicBezTo>
                <a:cubicBezTo>
                  <a:pt x="262" y="0"/>
                  <a:pt x="227" y="11"/>
                  <a:pt x="194" y="19"/>
                </a:cubicBezTo>
                <a:cubicBezTo>
                  <a:pt x="129" y="39"/>
                  <a:pt x="81" y="40"/>
                  <a:pt x="49" y="29"/>
                </a:cubicBezTo>
                <a:cubicBezTo>
                  <a:pt x="16" y="18"/>
                  <a:pt x="0" y="7"/>
                  <a:pt x="0" y="7"/>
                </a:cubicBezTo>
                <a:cubicBezTo>
                  <a:pt x="0" y="8"/>
                  <a:pt x="18" y="15"/>
                  <a:pt x="43" y="38"/>
                </a:cubicBezTo>
                <a:cubicBezTo>
                  <a:pt x="69" y="61"/>
                  <a:pt x="92" y="103"/>
                  <a:pt x="107" y="169"/>
                </a:cubicBezTo>
                <a:close/>
                <a:moveTo>
                  <a:pt x="199" y="39"/>
                </a:moveTo>
                <a:cubicBezTo>
                  <a:pt x="253" y="34"/>
                  <a:pt x="318" y="33"/>
                  <a:pt x="364" y="72"/>
                </a:cubicBezTo>
                <a:cubicBezTo>
                  <a:pt x="409" y="106"/>
                  <a:pt x="435" y="180"/>
                  <a:pt x="399" y="238"/>
                </a:cubicBezTo>
                <a:cubicBezTo>
                  <a:pt x="367" y="297"/>
                  <a:pt x="291" y="312"/>
                  <a:pt x="238" y="290"/>
                </a:cubicBezTo>
                <a:cubicBezTo>
                  <a:pt x="182" y="269"/>
                  <a:pt x="149" y="213"/>
                  <a:pt x="127" y="163"/>
                </a:cubicBezTo>
                <a:cubicBezTo>
                  <a:pt x="106" y="111"/>
                  <a:pt x="83" y="75"/>
                  <a:pt x="63" y="54"/>
                </a:cubicBezTo>
                <a:cubicBezTo>
                  <a:pt x="44" y="32"/>
                  <a:pt x="27" y="25"/>
                  <a:pt x="28" y="23"/>
                </a:cubicBezTo>
                <a:cubicBezTo>
                  <a:pt x="29" y="22"/>
                  <a:pt x="43" y="32"/>
                  <a:pt x="72" y="38"/>
                </a:cubicBezTo>
                <a:cubicBezTo>
                  <a:pt x="101" y="45"/>
                  <a:pt x="143" y="47"/>
                  <a:pt x="199" y="39"/>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8" name="Freeform 14764"/>
          <p:cNvSpPr>
            <a:spLocks noEditPoints="1"/>
          </p:cNvSpPr>
          <p:nvPr/>
        </p:nvSpPr>
        <p:spPr bwMode="auto">
          <a:xfrm>
            <a:off x="7131050" y="2727325"/>
            <a:ext cx="1673225" cy="1263650"/>
          </a:xfrm>
          <a:custGeom>
            <a:avLst/>
            <a:gdLst>
              <a:gd name="T0" fmla="*/ 194 w 481"/>
              <a:gd name="T1" fmla="*/ 344 h 363"/>
              <a:gd name="T2" fmla="*/ 298 w 481"/>
              <a:gd name="T3" fmla="*/ 363 h 363"/>
              <a:gd name="T4" fmla="*/ 402 w 481"/>
              <a:gd name="T5" fmla="*/ 331 h 363"/>
              <a:gd name="T6" fmla="*/ 470 w 481"/>
              <a:gd name="T7" fmla="*/ 229 h 363"/>
              <a:gd name="T8" fmla="*/ 452 w 481"/>
              <a:gd name="T9" fmla="*/ 95 h 363"/>
              <a:gd name="T10" fmla="*/ 345 w 481"/>
              <a:gd name="T11" fmla="*/ 12 h 363"/>
              <a:gd name="T12" fmla="*/ 223 w 481"/>
              <a:gd name="T13" fmla="*/ 20 h 363"/>
              <a:gd name="T14" fmla="*/ 143 w 481"/>
              <a:gd name="T15" fmla="*/ 95 h 363"/>
              <a:gd name="T16" fmla="*/ 107 w 481"/>
              <a:gd name="T17" fmla="*/ 194 h 363"/>
              <a:gd name="T18" fmla="*/ 43 w 481"/>
              <a:gd name="T19" fmla="*/ 325 h 363"/>
              <a:gd name="T20" fmla="*/ 0 w 481"/>
              <a:gd name="T21" fmla="*/ 356 h 363"/>
              <a:gd name="T22" fmla="*/ 49 w 481"/>
              <a:gd name="T23" fmla="*/ 334 h 363"/>
              <a:gd name="T24" fmla="*/ 194 w 481"/>
              <a:gd name="T25" fmla="*/ 344 h 363"/>
              <a:gd name="T26" fmla="*/ 127 w 481"/>
              <a:gd name="T27" fmla="*/ 200 h 363"/>
              <a:gd name="T28" fmla="*/ 238 w 481"/>
              <a:gd name="T29" fmla="*/ 73 h 363"/>
              <a:gd name="T30" fmla="*/ 399 w 481"/>
              <a:gd name="T31" fmla="*/ 125 h 363"/>
              <a:gd name="T32" fmla="*/ 364 w 481"/>
              <a:gd name="T33" fmla="*/ 291 h 363"/>
              <a:gd name="T34" fmla="*/ 199 w 481"/>
              <a:gd name="T35" fmla="*/ 324 h 363"/>
              <a:gd name="T36" fmla="*/ 72 w 481"/>
              <a:gd name="T37" fmla="*/ 325 h 363"/>
              <a:gd name="T38" fmla="*/ 28 w 481"/>
              <a:gd name="T39" fmla="*/ 340 h 363"/>
              <a:gd name="T40" fmla="*/ 63 w 481"/>
              <a:gd name="T41" fmla="*/ 309 h 363"/>
              <a:gd name="T42" fmla="*/ 127 w 481"/>
              <a:gd name="T43" fmla="*/ 200 h 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81" h="363">
                <a:moveTo>
                  <a:pt x="194" y="344"/>
                </a:moveTo>
                <a:cubicBezTo>
                  <a:pt x="227" y="352"/>
                  <a:pt x="262" y="363"/>
                  <a:pt x="298" y="363"/>
                </a:cubicBezTo>
                <a:cubicBezTo>
                  <a:pt x="333" y="363"/>
                  <a:pt x="370" y="354"/>
                  <a:pt x="402" y="331"/>
                </a:cubicBezTo>
                <a:cubicBezTo>
                  <a:pt x="433" y="308"/>
                  <a:pt x="459" y="272"/>
                  <a:pt x="470" y="229"/>
                </a:cubicBezTo>
                <a:cubicBezTo>
                  <a:pt x="481" y="186"/>
                  <a:pt x="477" y="136"/>
                  <a:pt x="452" y="95"/>
                </a:cubicBezTo>
                <a:cubicBezTo>
                  <a:pt x="429" y="53"/>
                  <a:pt x="388" y="24"/>
                  <a:pt x="345" y="12"/>
                </a:cubicBezTo>
                <a:cubicBezTo>
                  <a:pt x="302" y="0"/>
                  <a:pt x="258" y="4"/>
                  <a:pt x="223" y="20"/>
                </a:cubicBezTo>
                <a:cubicBezTo>
                  <a:pt x="187" y="36"/>
                  <a:pt x="160" y="64"/>
                  <a:pt x="143" y="95"/>
                </a:cubicBezTo>
                <a:cubicBezTo>
                  <a:pt x="125" y="126"/>
                  <a:pt x="117" y="161"/>
                  <a:pt x="107" y="194"/>
                </a:cubicBezTo>
                <a:cubicBezTo>
                  <a:pt x="92" y="260"/>
                  <a:pt x="69" y="302"/>
                  <a:pt x="43" y="325"/>
                </a:cubicBezTo>
                <a:cubicBezTo>
                  <a:pt x="18" y="348"/>
                  <a:pt x="0" y="355"/>
                  <a:pt x="0" y="356"/>
                </a:cubicBezTo>
                <a:cubicBezTo>
                  <a:pt x="0" y="356"/>
                  <a:pt x="16" y="345"/>
                  <a:pt x="49" y="334"/>
                </a:cubicBezTo>
                <a:cubicBezTo>
                  <a:pt x="81" y="323"/>
                  <a:pt x="129" y="324"/>
                  <a:pt x="194" y="344"/>
                </a:cubicBezTo>
                <a:close/>
                <a:moveTo>
                  <a:pt x="127" y="200"/>
                </a:moveTo>
                <a:cubicBezTo>
                  <a:pt x="149" y="150"/>
                  <a:pt x="182" y="94"/>
                  <a:pt x="238" y="73"/>
                </a:cubicBezTo>
                <a:cubicBezTo>
                  <a:pt x="291" y="51"/>
                  <a:pt x="367" y="66"/>
                  <a:pt x="399" y="125"/>
                </a:cubicBezTo>
                <a:cubicBezTo>
                  <a:pt x="435" y="183"/>
                  <a:pt x="409" y="257"/>
                  <a:pt x="364" y="291"/>
                </a:cubicBezTo>
                <a:cubicBezTo>
                  <a:pt x="318" y="330"/>
                  <a:pt x="253" y="329"/>
                  <a:pt x="199" y="324"/>
                </a:cubicBezTo>
                <a:cubicBezTo>
                  <a:pt x="143" y="316"/>
                  <a:pt x="101" y="318"/>
                  <a:pt x="72" y="325"/>
                </a:cubicBezTo>
                <a:cubicBezTo>
                  <a:pt x="43" y="331"/>
                  <a:pt x="29" y="341"/>
                  <a:pt x="28" y="340"/>
                </a:cubicBezTo>
                <a:cubicBezTo>
                  <a:pt x="27" y="338"/>
                  <a:pt x="44" y="331"/>
                  <a:pt x="63" y="309"/>
                </a:cubicBezTo>
                <a:cubicBezTo>
                  <a:pt x="83" y="288"/>
                  <a:pt x="106" y="252"/>
                  <a:pt x="127" y="200"/>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schemeClr val="tx1"/>
              </a:solidFill>
              <a:effectLst/>
              <a:uLnTx/>
              <a:uFillTx/>
              <a:latin typeface="+mn-lt"/>
              <a:ea typeface="+mn-ea"/>
              <a:cs typeface="+mn-cs"/>
            </a:endParaRPr>
          </a:p>
        </p:txBody>
      </p:sp>
      <p:sp>
        <p:nvSpPr>
          <p:cNvPr id="15" name="TextBox 13"/>
          <p:cNvSpPr txBox="1">
            <a:spLocks noChangeArrowheads="1"/>
          </p:cNvSpPr>
          <p:nvPr/>
        </p:nvSpPr>
        <p:spPr bwMode="auto">
          <a:xfrm>
            <a:off x="9170988" y="2216150"/>
            <a:ext cx="254476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6" name="TextBox 13"/>
          <p:cNvSpPr txBox="1">
            <a:spLocks noChangeArrowheads="1"/>
          </p:cNvSpPr>
          <p:nvPr/>
        </p:nvSpPr>
        <p:spPr bwMode="auto">
          <a:xfrm>
            <a:off x="9170988" y="3533775"/>
            <a:ext cx="254476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7" name="TextBox 13"/>
          <p:cNvSpPr txBox="1">
            <a:spLocks noChangeArrowheads="1"/>
          </p:cNvSpPr>
          <p:nvPr/>
        </p:nvSpPr>
        <p:spPr bwMode="auto">
          <a:xfrm>
            <a:off x="9170988" y="4849813"/>
            <a:ext cx="254476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8" name="TextBox 13"/>
          <p:cNvSpPr txBox="1">
            <a:spLocks noChangeArrowheads="1"/>
          </p:cNvSpPr>
          <p:nvPr/>
        </p:nvSpPr>
        <p:spPr bwMode="auto">
          <a:xfrm>
            <a:off x="2843213" y="2216150"/>
            <a:ext cx="254476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9" name="TextBox 13"/>
          <p:cNvSpPr txBox="1">
            <a:spLocks noChangeArrowheads="1"/>
          </p:cNvSpPr>
          <p:nvPr/>
        </p:nvSpPr>
        <p:spPr bwMode="auto">
          <a:xfrm>
            <a:off x="2843213" y="3533775"/>
            <a:ext cx="254476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20" name="TextBox 13"/>
          <p:cNvSpPr txBox="1">
            <a:spLocks noChangeArrowheads="1"/>
          </p:cNvSpPr>
          <p:nvPr/>
        </p:nvSpPr>
        <p:spPr bwMode="auto">
          <a:xfrm>
            <a:off x="2843213" y="4849813"/>
            <a:ext cx="2544763"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a:t>
            </a:r>
            <a:endParaRPr kumimoji="0" lang="zh-CN" altLang="en-US" sz="18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22" name="KSO_Shape"/>
          <p:cNvSpPr>
            <a:spLocks noChangeAspect="1"/>
          </p:cNvSpPr>
          <p:nvPr/>
        </p:nvSpPr>
        <p:spPr bwMode="auto">
          <a:xfrm>
            <a:off x="6986588" y="2611438"/>
            <a:ext cx="441325" cy="452438"/>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accent1"/>
          </a:solidFill>
          <a:ln>
            <a:noFill/>
          </a:ln>
          <a:effectLst/>
        </p:spPr>
        <p:txBody>
          <a:bodyPr lIns="19050" tIns="19050" rIns="19050" bIns="19050" anchor="ctr"/>
          <a:lstStyle/>
          <a:p>
            <a:pPr marL="0" marR="0" lvl="0" indent="0" algn="ctr" defTabSz="228600" rtl="0" eaLnBrk="0" fontAlgn="base" latinLnBrk="0" hangingPunct="0">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FFFFFF"/>
              </a:solidFill>
              <a:effectLst>
                <a:outerShdw blurRad="38100" dist="38100" dir="2700000" algn="tl">
                  <a:srgbClr val="000000"/>
                </a:outerShdw>
              </a:effectLst>
              <a:uLnTx/>
              <a:uFillTx/>
              <a:latin typeface="Gill Sans" charset="0"/>
              <a:ea typeface="微软雅黑" panose="020B0503020204020204" pitchFamily="34" charset="-122"/>
              <a:cs typeface="+mn-cs"/>
            </a:endParaRPr>
          </a:p>
        </p:txBody>
      </p:sp>
      <p:sp>
        <p:nvSpPr>
          <p:cNvPr id="23" name="KSO_Shape"/>
          <p:cNvSpPr>
            <a:spLocks noChangeAspect="1"/>
          </p:cNvSpPr>
          <p:nvPr/>
        </p:nvSpPr>
        <p:spPr bwMode="auto">
          <a:xfrm>
            <a:off x="7896225" y="3173413"/>
            <a:ext cx="441325" cy="450850"/>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accent1"/>
          </a:solidFill>
          <a:ln>
            <a:noFill/>
          </a:ln>
          <a:effectLst/>
        </p:spPr>
        <p:txBody>
          <a:bodyPr lIns="19050" tIns="19050" rIns="19050" bIns="19050" anchor="ctr"/>
          <a:lstStyle/>
          <a:p>
            <a:pPr marL="0" marR="0" lvl="0" indent="0" algn="ctr" defTabSz="228600" rtl="0" eaLnBrk="0" fontAlgn="base" latinLnBrk="0" hangingPunct="0">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FFFFFF"/>
              </a:solidFill>
              <a:effectLst>
                <a:outerShdw blurRad="38100" dist="38100" dir="2700000" algn="tl">
                  <a:srgbClr val="000000"/>
                </a:outerShdw>
              </a:effectLst>
              <a:uLnTx/>
              <a:uFillTx/>
              <a:latin typeface="Gill Sans" charset="0"/>
              <a:ea typeface="微软雅黑" panose="020B0503020204020204" pitchFamily="34" charset="-122"/>
              <a:cs typeface="+mn-cs"/>
            </a:endParaRPr>
          </a:p>
        </p:txBody>
      </p:sp>
      <p:sp>
        <p:nvSpPr>
          <p:cNvPr id="24" name="KSO_Shape"/>
          <p:cNvSpPr>
            <a:spLocks noChangeAspect="1"/>
          </p:cNvSpPr>
          <p:nvPr/>
        </p:nvSpPr>
        <p:spPr bwMode="auto">
          <a:xfrm>
            <a:off x="7896225" y="4198938"/>
            <a:ext cx="441325" cy="449263"/>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accent1"/>
          </a:solidFill>
          <a:ln>
            <a:noFill/>
          </a:ln>
          <a:effectLst/>
        </p:spPr>
        <p:txBody>
          <a:bodyPr lIns="19050" tIns="19050" rIns="19050" bIns="19050" anchor="ctr"/>
          <a:lstStyle/>
          <a:p>
            <a:pPr marL="0" marR="0" lvl="0" indent="0" algn="ctr" defTabSz="228600" rtl="0" eaLnBrk="0" fontAlgn="base" latinLnBrk="0" hangingPunct="0">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FFFFFF"/>
              </a:solidFill>
              <a:effectLst>
                <a:outerShdw blurRad="38100" dist="38100" dir="2700000" algn="tl">
                  <a:srgbClr val="000000"/>
                </a:outerShdw>
              </a:effectLst>
              <a:uLnTx/>
              <a:uFillTx/>
              <a:latin typeface="Gill Sans" charset="0"/>
              <a:ea typeface="微软雅黑" panose="020B0503020204020204" pitchFamily="34" charset="-122"/>
              <a:cs typeface="+mn-cs"/>
            </a:endParaRPr>
          </a:p>
        </p:txBody>
      </p:sp>
      <p:sp>
        <p:nvSpPr>
          <p:cNvPr id="25" name="KSO_Shape"/>
          <p:cNvSpPr>
            <a:spLocks noChangeAspect="1"/>
          </p:cNvSpPr>
          <p:nvPr/>
        </p:nvSpPr>
        <p:spPr bwMode="auto">
          <a:xfrm>
            <a:off x="6986588" y="4764088"/>
            <a:ext cx="441325" cy="450850"/>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accent1"/>
          </a:solidFill>
          <a:ln>
            <a:noFill/>
          </a:ln>
          <a:effectLst/>
        </p:spPr>
        <p:txBody>
          <a:bodyPr lIns="19050" tIns="19050" rIns="19050" bIns="19050" anchor="ctr"/>
          <a:lstStyle/>
          <a:p>
            <a:pPr marL="0" marR="0" lvl="0" indent="0" algn="ctr" defTabSz="228600" rtl="0" eaLnBrk="0" fontAlgn="base" latinLnBrk="0" hangingPunct="0">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FFFFFF"/>
              </a:solidFill>
              <a:effectLst>
                <a:outerShdw blurRad="38100" dist="38100" dir="2700000" algn="tl">
                  <a:srgbClr val="000000"/>
                </a:outerShdw>
              </a:effectLst>
              <a:uLnTx/>
              <a:uFillTx/>
              <a:latin typeface="Gill Sans" charset="0"/>
              <a:ea typeface="微软雅黑" panose="020B0503020204020204" pitchFamily="34" charset="-122"/>
              <a:cs typeface="+mn-cs"/>
            </a:endParaRPr>
          </a:p>
        </p:txBody>
      </p:sp>
      <p:sp>
        <p:nvSpPr>
          <p:cNvPr id="26" name="KSO_Shape"/>
          <p:cNvSpPr>
            <a:spLocks noChangeAspect="1"/>
          </p:cNvSpPr>
          <p:nvPr/>
        </p:nvSpPr>
        <p:spPr bwMode="auto">
          <a:xfrm>
            <a:off x="6069013" y="4198938"/>
            <a:ext cx="441325" cy="449263"/>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accent1"/>
          </a:solidFill>
          <a:ln>
            <a:noFill/>
          </a:ln>
          <a:effectLst/>
        </p:spPr>
        <p:txBody>
          <a:bodyPr lIns="19050" tIns="19050" rIns="19050" bIns="19050" anchor="ctr"/>
          <a:lstStyle/>
          <a:p>
            <a:pPr marL="0" marR="0" lvl="0" indent="0" algn="ctr" defTabSz="228600" rtl="0" eaLnBrk="0" fontAlgn="base" latinLnBrk="0" hangingPunct="0">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FFFFFF"/>
              </a:solidFill>
              <a:effectLst>
                <a:outerShdw blurRad="38100" dist="38100" dir="2700000" algn="tl">
                  <a:srgbClr val="000000"/>
                </a:outerShdw>
              </a:effectLst>
              <a:uLnTx/>
              <a:uFillTx/>
              <a:latin typeface="Gill Sans" charset="0"/>
              <a:ea typeface="微软雅黑" panose="020B0503020204020204" pitchFamily="34" charset="-122"/>
              <a:cs typeface="+mn-cs"/>
            </a:endParaRPr>
          </a:p>
        </p:txBody>
      </p:sp>
      <p:sp>
        <p:nvSpPr>
          <p:cNvPr id="27" name="KSO_Shape"/>
          <p:cNvSpPr>
            <a:spLocks noChangeAspect="1"/>
          </p:cNvSpPr>
          <p:nvPr/>
        </p:nvSpPr>
        <p:spPr bwMode="auto">
          <a:xfrm>
            <a:off x="6069013" y="3173413"/>
            <a:ext cx="441325" cy="450850"/>
          </a:xfrm>
          <a:custGeom>
            <a:avLst/>
            <a:gdLst>
              <a:gd name="T0" fmla="*/ 1524318 w 3543300"/>
              <a:gd name="T1" fmla="*/ 1132523 h 3617913"/>
              <a:gd name="T2" fmla="*/ 1313498 w 3543300"/>
              <a:gd name="T3" fmla="*/ 1253173 h 3617913"/>
              <a:gd name="T4" fmla="*/ 1155382 w 3543300"/>
              <a:gd name="T5" fmla="*/ 1435418 h 3617913"/>
              <a:gd name="T6" fmla="*/ 1066122 w 3543300"/>
              <a:gd name="T7" fmla="*/ 1663327 h 3617913"/>
              <a:gd name="T8" fmla="*/ 1059774 w 3543300"/>
              <a:gd name="T9" fmla="*/ 1918696 h 3617913"/>
              <a:gd name="T10" fmla="*/ 1138484 w 3543300"/>
              <a:gd name="T11" fmla="*/ 2152467 h 3617913"/>
              <a:gd name="T12" fmla="*/ 1287651 w 3543300"/>
              <a:gd name="T13" fmla="*/ 2342088 h 3617913"/>
              <a:gd name="T14" fmla="*/ 1491724 w 3543300"/>
              <a:gd name="T15" fmla="*/ 2472632 h 3617913"/>
              <a:gd name="T16" fmla="*/ 1734517 w 3543300"/>
              <a:gd name="T17" fmla="*/ 2528533 h 3617913"/>
              <a:gd name="T18" fmla="*/ 1985879 w 3543300"/>
              <a:gd name="T19" fmla="*/ 2496771 h 3617913"/>
              <a:gd name="T20" fmla="*/ 2202647 w 3543300"/>
              <a:gd name="T21" fmla="*/ 2386238 h 3617913"/>
              <a:gd name="T22" fmla="*/ 2368635 w 3543300"/>
              <a:gd name="T23" fmla="*/ 2211863 h 3617913"/>
              <a:gd name="T24" fmla="*/ 2469244 w 3543300"/>
              <a:gd name="T25" fmla="*/ 1988891 h 3617913"/>
              <a:gd name="T26" fmla="*/ 2487969 w 3543300"/>
              <a:gd name="T27" fmla="*/ 1735110 h 3617913"/>
              <a:gd name="T28" fmla="*/ 2420685 w 3543300"/>
              <a:gd name="T29" fmla="*/ 1496257 h 3617913"/>
              <a:gd name="T30" fmla="*/ 2280920 w 3543300"/>
              <a:gd name="T31" fmla="*/ 1299528 h 3617913"/>
              <a:gd name="T32" fmla="*/ 2083752 w 3543300"/>
              <a:gd name="T33" fmla="*/ 1159510 h 3617913"/>
              <a:gd name="T34" fmla="*/ 1845310 w 3543300"/>
              <a:gd name="T35" fmla="*/ 1092518 h 3617913"/>
              <a:gd name="T36" fmla="*/ 1957705 w 3543300"/>
              <a:gd name="T37" fmla="*/ 6985 h 3617913"/>
              <a:gd name="T38" fmla="*/ 2011998 w 3543300"/>
              <a:gd name="T39" fmla="*/ 89217 h 3617913"/>
              <a:gd name="T40" fmla="*/ 2341562 w 3543300"/>
              <a:gd name="T41" fmla="*/ 485457 h 3617913"/>
              <a:gd name="T42" fmla="*/ 2646362 w 3543300"/>
              <a:gd name="T43" fmla="*/ 240665 h 3617913"/>
              <a:gd name="T44" fmla="*/ 2970848 w 3543300"/>
              <a:gd name="T45" fmla="*/ 446087 h 3617913"/>
              <a:gd name="T46" fmla="*/ 2979738 w 3543300"/>
              <a:gd name="T47" fmla="*/ 554990 h 3617913"/>
              <a:gd name="T48" fmla="*/ 2996248 w 3543300"/>
              <a:gd name="T49" fmla="*/ 1049655 h 3617913"/>
              <a:gd name="T50" fmla="*/ 3393440 w 3543300"/>
              <a:gd name="T51" fmla="*/ 1051243 h 3617913"/>
              <a:gd name="T52" fmla="*/ 3542030 w 3543300"/>
              <a:gd name="T53" fmla="*/ 1406843 h 3617913"/>
              <a:gd name="T54" fmla="*/ 3490278 w 3543300"/>
              <a:gd name="T55" fmla="*/ 1502728 h 3617913"/>
              <a:gd name="T56" fmla="*/ 3210242 w 3543300"/>
              <a:gd name="T57" fmla="*/ 1889125 h 3617913"/>
              <a:gd name="T58" fmla="*/ 3529330 w 3543300"/>
              <a:gd name="T59" fmla="*/ 2149158 h 3617913"/>
              <a:gd name="T60" fmla="*/ 3442335 w 3543300"/>
              <a:gd name="T61" fmla="*/ 2520315 h 3617913"/>
              <a:gd name="T62" fmla="*/ 3346450 w 3543300"/>
              <a:gd name="T63" fmla="*/ 2572068 h 3617913"/>
              <a:gd name="T64" fmla="*/ 2905125 w 3543300"/>
              <a:gd name="T65" fmla="*/ 2698115 h 3617913"/>
              <a:gd name="T66" fmla="*/ 2994025 w 3543300"/>
              <a:gd name="T67" fmla="*/ 3108643 h 3617913"/>
              <a:gd name="T68" fmla="*/ 2709228 w 3543300"/>
              <a:gd name="T69" fmla="*/ 3363913 h 3617913"/>
              <a:gd name="T70" fmla="*/ 2600325 w 3543300"/>
              <a:gd name="T71" fmla="*/ 3355023 h 3617913"/>
              <a:gd name="T72" fmla="*/ 2193608 w 3543300"/>
              <a:gd name="T73" fmla="*/ 3187066 h 3617913"/>
              <a:gd name="T74" fmla="*/ 2005012 w 3543300"/>
              <a:gd name="T75" fmla="*/ 3563621 h 3617913"/>
              <a:gd name="T76" fmla="*/ 1620520 w 3543300"/>
              <a:gd name="T77" fmla="*/ 3617913 h 3617913"/>
              <a:gd name="T78" fmla="*/ 1535430 w 3543300"/>
              <a:gd name="T79" fmla="*/ 3555366 h 3617913"/>
              <a:gd name="T80" fmla="*/ 1324928 w 3543300"/>
              <a:gd name="T81" fmla="*/ 3179128 h 3617913"/>
              <a:gd name="T82" fmla="*/ 935990 w 3543300"/>
              <a:gd name="T83" fmla="*/ 3361056 h 3617913"/>
              <a:gd name="T84" fmla="*/ 830262 w 3543300"/>
              <a:gd name="T85" fmla="*/ 3361056 h 3617913"/>
              <a:gd name="T86" fmla="*/ 550545 w 3543300"/>
              <a:gd name="T87" fmla="*/ 3100071 h 3617913"/>
              <a:gd name="T88" fmla="*/ 638492 w 3543300"/>
              <a:gd name="T89" fmla="*/ 2698115 h 3617913"/>
              <a:gd name="T90" fmla="*/ 196850 w 3543300"/>
              <a:gd name="T91" fmla="*/ 2572068 h 3617913"/>
              <a:gd name="T92" fmla="*/ 101282 w 3543300"/>
              <a:gd name="T93" fmla="*/ 2520315 h 3617913"/>
              <a:gd name="T94" fmla="*/ 13970 w 3543300"/>
              <a:gd name="T95" fmla="*/ 2149158 h 3617913"/>
              <a:gd name="T96" fmla="*/ 334962 w 3543300"/>
              <a:gd name="T97" fmla="*/ 1915478 h 3617913"/>
              <a:gd name="T98" fmla="*/ 57467 w 3543300"/>
              <a:gd name="T99" fmla="*/ 1504633 h 3617913"/>
              <a:gd name="T100" fmla="*/ 635 w 3543300"/>
              <a:gd name="T101" fmla="*/ 1411288 h 3617913"/>
              <a:gd name="T102" fmla="*/ 134620 w 3543300"/>
              <a:gd name="T103" fmla="*/ 1058863 h 3617913"/>
              <a:gd name="T104" fmla="*/ 520382 w 3543300"/>
              <a:gd name="T105" fmla="*/ 1095375 h 3617913"/>
              <a:gd name="T106" fmla="*/ 742632 w 3543300"/>
              <a:gd name="T107" fmla="*/ 801052 h 3617913"/>
              <a:gd name="T108" fmla="*/ 558482 w 3543300"/>
              <a:gd name="T109" fmla="*/ 467677 h 3617913"/>
              <a:gd name="T110" fmla="*/ 862648 w 3543300"/>
              <a:gd name="T111" fmla="*/ 242252 h 3617913"/>
              <a:gd name="T112" fmla="*/ 955040 w 3543300"/>
              <a:gd name="T113" fmla="*/ 276542 h 3617913"/>
              <a:gd name="T114" fmla="*/ 1452245 w 3543300"/>
              <a:gd name="T115" fmla="*/ 404177 h 3617913"/>
              <a:gd name="T116" fmla="*/ 1557655 w 3543300"/>
              <a:gd name="T117" fmla="*/ 26352 h 3617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43300" h="3617913">
                <a:moveTo>
                  <a:pt x="1752918" y="1088708"/>
                </a:moveTo>
                <a:lnTo>
                  <a:pt x="1734502" y="1089660"/>
                </a:lnTo>
                <a:lnTo>
                  <a:pt x="1716088" y="1090613"/>
                </a:lnTo>
                <a:lnTo>
                  <a:pt x="1697990" y="1092518"/>
                </a:lnTo>
                <a:lnTo>
                  <a:pt x="1679892" y="1094423"/>
                </a:lnTo>
                <a:lnTo>
                  <a:pt x="1662112" y="1097280"/>
                </a:lnTo>
                <a:lnTo>
                  <a:pt x="1644332" y="1100138"/>
                </a:lnTo>
                <a:lnTo>
                  <a:pt x="1626552" y="1103630"/>
                </a:lnTo>
                <a:lnTo>
                  <a:pt x="1608772" y="1107440"/>
                </a:lnTo>
                <a:lnTo>
                  <a:pt x="1591628" y="1111568"/>
                </a:lnTo>
                <a:lnTo>
                  <a:pt x="1574800" y="1116013"/>
                </a:lnTo>
                <a:lnTo>
                  <a:pt x="1557338" y="1121093"/>
                </a:lnTo>
                <a:lnTo>
                  <a:pt x="1540828" y="1126490"/>
                </a:lnTo>
                <a:lnTo>
                  <a:pt x="1524318" y="1132523"/>
                </a:lnTo>
                <a:lnTo>
                  <a:pt x="1507808" y="1138555"/>
                </a:lnTo>
                <a:lnTo>
                  <a:pt x="1491615" y="1145223"/>
                </a:lnTo>
                <a:lnTo>
                  <a:pt x="1475422" y="1152525"/>
                </a:lnTo>
                <a:lnTo>
                  <a:pt x="1459548" y="1159510"/>
                </a:lnTo>
                <a:lnTo>
                  <a:pt x="1443672" y="1167448"/>
                </a:lnTo>
                <a:lnTo>
                  <a:pt x="1428432" y="1175703"/>
                </a:lnTo>
                <a:lnTo>
                  <a:pt x="1413192" y="1183958"/>
                </a:lnTo>
                <a:lnTo>
                  <a:pt x="1398270" y="1193165"/>
                </a:lnTo>
                <a:lnTo>
                  <a:pt x="1383665" y="1202055"/>
                </a:lnTo>
                <a:lnTo>
                  <a:pt x="1368742" y="1211898"/>
                </a:lnTo>
                <a:lnTo>
                  <a:pt x="1354772" y="1221740"/>
                </a:lnTo>
                <a:lnTo>
                  <a:pt x="1340485" y="1231900"/>
                </a:lnTo>
                <a:lnTo>
                  <a:pt x="1327150" y="1242378"/>
                </a:lnTo>
                <a:lnTo>
                  <a:pt x="1313498" y="1253173"/>
                </a:lnTo>
                <a:lnTo>
                  <a:pt x="1300480" y="1264285"/>
                </a:lnTo>
                <a:lnTo>
                  <a:pt x="1287462" y="1275715"/>
                </a:lnTo>
                <a:lnTo>
                  <a:pt x="1274762" y="1287463"/>
                </a:lnTo>
                <a:lnTo>
                  <a:pt x="1262380" y="1299528"/>
                </a:lnTo>
                <a:lnTo>
                  <a:pt x="1250315" y="1311910"/>
                </a:lnTo>
                <a:lnTo>
                  <a:pt x="1238568" y="1324928"/>
                </a:lnTo>
                <a:lnTo>
                  <a:pt x="1227138" y="1337628"/>
                </a:lnTo>
                <a:lnTo>
                  <a:pt x="1215708" y="1350645"/>
                </a:lnTo>
                <a:lnTo>
                  <a:pt x="1205230" y="1364298"/>
                </a:lnTo>
                <a:lnTo>
                  <a:pt x="1194752" y="1377950"/>
                </a:lnTo>
                <a:lnTo>
                  <a:pt x="1183958" y="1392238"/>
                </a:lnTo>
                <a:lnTo>
                  <a:pt x="1174432" y="1406525"/>
                </a:lnTo>
                <a:lnTo>
                  <a:pt x="1164908" y="1420813"/>
                </a:lnTo>
                <a:lnTo>
                  <a:pt x="1155382" y="1435418"/>
                </a:lnTo>
                <a:lnTo>
                  <a:pt x="1146810" y="1450340"/>
                </a:lnTo>
                <a:lnTo>
                  <a:pt x="1138391" y="1465309"/>
                </a:lnTo>
                <a:lnTo>
                  <a:pt x="1130549" y="1480376"/>
                </a:lnTo>
                <a:lnTo>
                  <a:pt x="1122615" y="1496257"/>
                </a:lnTo>
                <a:lnTo>
                  <a:pt x="1114998" y="1512138"/>
                </a:lnTo>
                <a:lnTo>
                  <a:pt x="1108333" y="1528337"/>
                </a:lnTo>
                <a:lnTo>
                  <a:pt x="1101668" y="1544536"/>
                </a:lnTo>
                <a:lnTo>
                  <a:pt x="1095321" y="1561052"/>
                </a:lnTo>
                <a:lnTo>
                  <a:pt x="1089608" y="1577568"/>
                </a:lnTo>
                <a:lnTo>
                  <a:pt x="1083895" y="1594402"/>
                </a:lnTo>
                <a:lnTo>
                  <a:pt x="1079134" y="1611554"/>
                </a:lnTo>
                <a:lnTo>
                  <a:pt x="1074056" y="1628388"/>
                </a:lnTo>
                <a:lnTo>
                  <a:pt x="1069931" y="1646175"/>
                </a:lnTo>
                <a:lnTo>
                  <a:pt x="1066122" y="1663327"/>
                </a:lnTo>
                <a:lnTo>
                  <a:pt x="1062948" y="1681114"/>
                </a:lnTo>
                <a:lnTo>
                  <a:pt x="1059774" y="1698901"/>
                </a:lnTo>
                <a:lnTo>
                  <a:pt x="1057553" y="1717005"/>
                </a:lnTo>
                <a:lnTo>
                  <a:pt x="1055331" y="1735110"/>
                </a:lnTo>
                <a:lnTo>
                  <a:pt x="1053744" y="1753532"/>
                </a:lnTo>
                <a:lnTo>
                  <a:pt x="1052792" y="1771319"/>
                </a:lnTo>
                <a:lnTo>
                  <a:pt x="1051840" y="1790376"/>
                </a:lnTo>
                <a:lnTo>
                  <a:pt x="1051523" y="1808798"/>
                </a:lnTo>
                <a:lnTo>
                  <a:pt x="1051840" y="1827221"/>
                </a:lnTo>
                <a:lnTo>
                  <a:pt x="1052792" y="1845960"/>
                </a:lnTo>
                <a:lnTo>
                  <a:pt x="1053744" y="1864065"/>
                </a:lnTo>
                <a:lnTo>
                  <a:pt x="1055331" y="1882487"/>
                </a:lnTo>
                <a:lnTo>
                  <a:pt x="1057553" y="1900592"/>
                </a:lnTo>
                <a:lnTo>
                  <a:pt x="1059774" y="1918696"/>
                </a:lnTo>
                <a:lnTo>
                  <a:pt x="1062948" y="1936483"/>
                </a:lnTo>
                <a:lnTo>
                  <a:pt x="1066122" y="1953952"/>
                </a:lnTo>
                <a:lnTo>
                  <a:pt x="1069931" y="1971739"/>
                </a:lnTo>
                <a:lnTo>
                  <a:pt x="1074056" y="1988891"/>
                </a:lnTo>
                <a:lnTo>
                  <a:pt x="1079134" y="2006043"/>
                </a:lnTo>
                <a:lnTo>
                  <a:pt x="1083895" y="2022877"/>
                </a:lnTo>
                <a:lnTo>
                  <a:pt x="1089608" y="2039711"/>
                </a:lnTo>
                <a:lnTo>
                  <a:pt x="1095321" y="2056545"/>
                </a:lnTo>
                <a:lnTo>
                  <a:pt x="1101668" y="2073061"/>
                </a:lnTo>
                <a:lnTo>
                  <a:pt x="1108333" y="2089260"/>
                </a:lnTo>
                <a:lnTo>
                  <a:pt x="1114998" y="2105459"/>
                </a:lnTo>
                <a:lnTo>
                  <a:pt x="1122615" y="2121022"/>
                </a:lnTo>
                <a:lnTo>
                  <a:pt x="1130549" y="2136904"/>
                </a:lnTo>
                <a:lnTo>
                  <a:pt x="1138484" y="2152467"/>
                </a:lnTo>
                <a:lnTo>
                  <a:pt x="1147053" y="2167395"/>
                </a:lnTo>
                <a:lnTo>
                  <a:pt x="1155622" y="2182641"/>
                </a:lnTo>
                <a:lnTo>
                  <a:pt x="1165144" y="2197252"/>
                </a:lnTo>
                <a:lnTo>
                  <a:pt x="1174665" y="2211863"/>
                </a:lnTo>
                <a:lnTo>
                  <a:pt x="1184186" y="2225838"/>
                </a:lnTo>
                <a:lnTo>
                  <a:pt x="1194977" y="2240131"/>
                </a:lnTo>
                <a:lnTo>
                  <a:pt x="1205450" y="2253789"/>
                </a:lnTo>
                <a:lnTo>
                  <a:pt x="1215924" y="2267129"/>
                </a:lnTo>
                <a:lnTo>
                  <a:pt x="1227349" y="2280469"/>
                </a:lnTo>
                <a:lnTo>
                  <a:pt x="1238775" y="2293174"/>
                </a:lnTo>
                <a:lnTo>
                  <a:pt x="1250518" y="2305879"/>
                </a:lnTo>
                <a:lnTo>
                  <a:pt x="1262578" y="2318267"/>
                </a:lnTo>
                <a:lnTo>
                  <a:pt x="1274956" y="2330336"/>
                </a:lnTo>
                <a:lnTo>
                  <a:pt x="1287651" y="2342088"/>
                </a:lnTo>
                <a:lnTo>
                  <a:pt x="1300663" y="2353840"/>
                </a:lnTo>
                <a:lnTo>
                  <a:pt x="1313676" y="2364640"/>
                </a:lnTo>
                <a:lnTo>
                  <a:pt x="1327323" y="2375756"/>
                </a:lnTo>
                <a:lnTo>
                  <a:pt x="1340653" y="2386238"/>
                </a:lnTo>
                <a:lnTo>
                  <a:pt x="1354935" y="2396402"/>
                </a:lnTo>
                <a:lnTo>
                  <a:pt x="1368899" y="2406566"/>
                </a:lnTo>
                <a:lnTo>
                  <a:pt x="1383816" y="2415777"/>
                </a:lnTo>
                <a:lnTo>
                  <a:pt x="1398415" y="2424988"/>
                </a:lnTo>
                <a:lnTo>
                  <a:pt x="1413332" y="2433882"/>
                </a:lnTo>
                <a:lnTo>
                  <a:pt x="1428566" y="2442775"/>
                </a:lnTo>
                <a:lnTo>
                  <a:pt x="1443800" y="2450398"/>
                </a:lnTo>
                <a:lnTo>
                  <a:pt x="1459669" y="2458339"/>
                </a:lnTo>
                <a:lnTo>
                  <a:pt x="1475538" y="2465644"/>
                </a:lnTo>
                <a:lnTo>
                  <a:pt x="1491724" y="2472632"/>
                </a:lnTo>
                <a:lnTo>
                  <a:pt x="1507910" y="2479619"/>
                </a:lnTo>
                <a:lnTo>
                  <a:pt x="1524414" y="2485654"/>
                </a:lnTo>
                <a:lnTo>
                  <a:pt x="1540917" y="2491689"/>
                </a:lnTo>
                <a:lnTo>
                  <a:pt x="1557421" y="2496771"/>
                </a:lnTo>
                <a:lnTo>
                  <a:pt x="1574877" y="2502171"/>
                </a:lnTo>
                <a:lnTo>
                  <a:pt x="1591698" y="2506617"/>
                </a:lnTo>
                <a:lnTo>
                  <a:pt x="1608836" y="2510746"/>
                </a:lnTo>
                <a:lnTo>
                  <a:pt x="1626609" y="2514876"/>
                </a:lnTo>
                <a:lnTo>
                  <a:pt x="1644382" y="2518369"/>
                </a:lnTo>
                <a:lnTo>
                  <a:pt x="1662155" y="2520910"/>
                </a:lnTo>
                <a:lnTo>
                  <a:pt x="1679928" y="2523451"/>
                </a:lnTo>
                <a:lnTo>
                  <a:pt x="1698019" y="2525675"/>
                </a:lnTo>
                <a:lnTo>
                  <a:pt x="1716109" y="2527263"/>
                </a:lnTo>
                <a:lnTo>
                  <a:pt x="1734517" y="2528533"/>
                </a:lnTo>
                <a:lnTo>
                  <a:pt x="1752925" y="2529169"/>
                </a:lnTo>
                <a:lnTo>
                  <a:pt x="1771967" y="2529169"/>
                </a:lnTo>
                <a:lnTo>
                  <a:pt x="1790375" y="2529169"/>
                </a:lnTo>
                <a:lnTo>
                  <a:pt x="1808783" y="2528533"/>
                </a:lnTo>
                <a:lnTo>
                  <a:pt x="1827191" y="2527263"/>
                </a:lnTo>
                <a:lnTo>
                  <a:pt x="1845281" y="2525675"/>
                </a:lnTo>
                <a:lnTo>
                  <a:pt x="1863372" y="2523451"/>
                </a:lnTo>
                <a:lnTo>
                  <a:pt x="1881145" y="2520910"/>
                </a:lnTo>
                <a:lnTo>
                  <a:pt x="1898918" y="2518369"/>
                </a:lnTo>
                <a:lnTo>
                  <a:pt x="1916691" y="2514876"/>
                </a:lnTo>
                <a:lnTo>
                  <a:pt x="1934464" y="2510746"/>
                </a:lnTo>
                <a:lnTo>
                  <a:pt x="1951602" y="2506617"/>
                </a:lnTo>
                <a:lnTo>
                  <a:pt x="1969058" y="2502171"/>
                </a:lnTo>
                <a:lnTo>
                  <a:pt x="1985879" y="2496771"/>
                </a:lnTo>
                <a:lnTo>
                  <a:pt x="2002383" y="2491689"/>
                </a:lnTo>
                <a:lnTo>
                  <a:pt x="2019204" y="2485654"/>
                </a:lnTo>
                <a:lnTo>
                  <a:pt x="2035390" y="2479619"/>
                </a:lnTo>
                <a:lnTo>
                  <a:pt x="2051894" y="2472632"/>
                </a:lnTo>
                <a:lnTo>
                  <a:pt x="2067762" y="2465644"/>
                </a:lnTo>
                <a:lnTo>
                  <a:pt x="2083631" y="2458339"/>
                </a:lnTo>
                <a:lnTo>
                  <a:pt x="2099500" y="2450398"/>
                </a:lnTo>
                <a:lnTo>
                  <a:pt x="2114734" y="2442775"/>
                </a:lnTo>
                <a:lnTo>
                  <a:pt x="2129968" y="2433882"/>
                </a:lnTo>
                <a:lnTo>
                  <a:pt x="2144885" y="2424988"/>
                </a:lnTo>
                <a:lnTo>
                  <a:pt x="2159484" y="2415777"/>
                </a:lnTo>
                <a:lnTo>
                  <a:pt x="2174401" y="2406566"/>
                </a:lnTo>
                <a:lnTo>
                  <a:pt x="2188683" y="2396402"/>
                </a:lnTo>
                <a:lnTo>
                  <a:pt x="2202647" y="2386238"/>
                </a:lnTo>
                <a:lnTo>
                  <a:pt x="2215977" y="2375756"/>
                </a:lnTo>
                <a:lnTo>
                  <a:pt x="2229624" y="2364640"/>
                </a:lnTo>
                <a:lnTo>
                  <a:pt x="2242637" y="2353840"/>
                </a:lnTo>
                <a:lnTo>
                  <a:pt x="2255966" y="2342088"/>
                </a:lnTo>
                <a:lnTo>
                  <a:pt x="2268344" y="2330336"/>
                </a:lnTo>
                <a:lnTo>
                  <a:pt x="2280722" y="2318267"/>
                </a:lnTo>
                <a:lnTo>
                  <a:pt x="2292782" y="2305879"/>
                </a:lnTo>
                <a:lnTo>
                  <a:pt x="2304525" y="2293174"/>
                </a:lnTo>
                <a:lnTo>
                  <a:pt x="2315951" y="2280469"/>
                </a:lnTo>
                <a:lnTo>
                  <a:pt x="2327376" y="2267129"/>
                </a:lnTo>
                <a:lnTo>
                  <a:pt x="2338167" y="2253789"/>
                </a:lnTo>
                <a:lnTo>
                  <a:pt x="2348958" y="2240131"/>
                </a:lnTo>
                <a:lnTo>
                  <a:pt x="2359114" y="2225838"/>
                </a:lnTo>
                <a:lnTo>
                  <a:pt x="2368635" y="2211863"/>
                </a:lnTo>
                <a:lnTo>
                  <a:pt x="2378156" y="2197252"/>
                </a:lnTo>
                <a:lnTo>
                  <a:pt x="2387678" y="2182641"/>
                </a:lnTo>
                <a:lnTo>
                  <a:pt x="2396247" y="2167395"/>
                </a:lnTo>
                <a:lnTo>
                  <a:pt x="2404816" y="2152467"/>
                </a:lnTo>
                <a:lnTo>
                  <a:pt x="2412750" y="2136904"/>
                </a:lnTo>
                <a:lnTo>
                  <a:pt x="2420685" y="2121022"/>
                </a:lnTo>
                <a:lnTo>
                  <a:pt x="2428302" y="2105459"/>
                </a:lnTo>
                <a:lnTo>
                  <a:pt x="2434967" y="2089260"/>
                </a:lnTo>
                <a:lnTo>
                  <a:pt x="2441632" y="2073061"/>
                </a:lnTo>
                <a:lnTo>
                  <a:pt x="2447979" y="2056545"/>
                </a:lnTo>
                <a:lnTo>
                  <a:pt x="2453692" y="2039711"/>
                </a:lnTo>
                <a:lnTo>
                  <a:pt x="2459405" y="2022877"/>
                </a:lnTo>
                <a:lnTo>
                  <a:pt x="2464166" y="2006043"/>
                </a:lnTo>
                <a:lnTo>
                  <a:pt x="2469244" y="1988891"/>
                </a:lnTo>
                <a:lnTo>
                  <a:pt x="2473370" y="1971739"/>
                </a:lnTo>
                <a:lnTo>
                  <a:pt x="2477178" y="1953952"/>
                </a:lnTo>
                <a:lnTo>
                  <a:pt x="2480352" y="1936483"/>
                </a:lnTo>
                <a:lnTo>
                  <a:pt x="2483526" y="1918696"/>
                </a:lnTo>
                <a:lnTo>
                  <a:pt x="2486064" y="1900592"/>
                </a:lnTo>
                <a:lnTo>
                  <a:pt x="2487969" y="1882487"/>
                </a:lnTo>
                <a:lnTo>
                  <a:pt x="2489556" y="1864065"/>
                </a:lnTo>
                <a:lnTo>
                  <a:pt x="2490508" y="1845960"/>
                </a:lnTo>
                <a:lnTo>
                  <a:pt x="2491460" y="1827221"/>
                </a:lnTo>
                <a:lnTo>
                  <a:pt x="2491777" y="1808798"/>
                </a:lnTo>
                <a:lnTo>
                  <a:pt x="2491460" y="1790376"/>
                </a:lnTo>
                <a:lnTo>
                  <a:pt x="2490508" y="1771319"/>
                </a:lnTo>
                <a:lnTo>
                  <a:pt x="2489556" y="1753532"/>
                </a:lnTo>
                <a:lnTo>
                  <a:pt x="2487969" y="1735110"/>
                </a:lnTo>
                <a:lnTo>
                  <a:pt x="2486064" y="1717005"/>
                </a:lnTo>
                <a:lnTo>
                  <a:pt x="2483526" y="1698901"/>
                </a:lnTo>
                <a:lnTo>
                  <a:pt x="2480352" y="1681114"/>
                </a:lnTo>
                <a:lnTo>
                  <a:pt x="2477178" y="1663327"/>
                </a:lnTo>
                <a:lnTo>
                  <a:pt x="2473370" y="1646175"/>
                </a:lnTo>
                <a:lnTo>
                  <a:pt x="2469244" y="1628388"/>
                </a:lnTo>
                <a:lnTo>
                  <a:pt x="2464166" y="1611554"/>
                </a:lnTo>
                <a:lnTo>
                  <a:pt x="2459405" y="1594402"/>
                </a:lnTo>
                <a:lnTo>
                  <a:pt x="2453692" y="1577568"/>
                </a:lnTo>
                <a:lnTo>
                  <a:pt x="2447979" y="1561052"/>
                </a:lnTo>
                <a:lnTo>
                  <a:pt x="2441632" y="1544536"/>
                </a:lnTo>
                <a:lnTo>
                  <a:pt x="2434967" y="1528337"/>
                </a:lnTo>
                <a:lnTo>
                  <a:pt x="2428302" y="1512138"/>
                </a:lnTo>
                <a:lnTo>
                  <a:pt x="2420685" y="1496257"/>
                </a:lnTo>
                <a:lnTo>
                  <a:pt x="2412750" y="1480376"/>
                </a:lnTo>
                <a:lnTo>
                  <a:pt x="2404909" y="1465308"/>
                </a:lnTo>
                <a:lnTo>
                  <a:pt x="2396490" y="1450340"/>
                </a:lnTo>
                <a:lnTo>
                  <a:pt x="2387918" y="1435418"/>
                </a:lnTo>
                <a:lnTo>
                  <a:pt x="2378392" y="1420813"/>
                </a:lnTo>
                <a:lnTo>
                  <a:pt x="2368868" y="1406525"/>
                </a:lnTo>
                <a:lnTo>
                  <a:pt x="2359342" y="1392238"/>
                </a:lnTo>
                <a:lnTo>
                  <a:pt x="2349182" y="1377950"/>
                </a:lnTo>
                <a:lnTo>
                  <a:pt x="2338388" y="1364298"/>
                </a:lnTo>
                <a:lnTo>
                  <a:pt x="2327592" y="1350645"/>
                </a:lnTo>
                <a:lnTo>
                  <a:pt x="2316162" y="1337628"/>
                </a:lnTo>
                <a:lnTo>
                  <a:pt x="2304732" y="1324928"/>
                </a:lnTo>
                <a:lnTo>
                  <a:pt x="2292985" y="1311910"/>
                </a:lnTo>
                <a:lnTo>
                  <a:pt x="2280920" y="1299528"/>
                </a:lnTo>
                <a:lnTo>
                  <a:pt x="2268538" y="1287463"/>
                </a:lnTo>
                <a:lnTo>
                  <a:pt x="2256155" y="1275715"/>
                </a:lnTo>
                <a:lnTo>
                  <a:pt x="2242820" y="1264285"/>
                </a:lnTo>
                <a:lnTo>
                  <a:pt x="2229802" y="1253173"/>
                </a:lnTo>
                <a:lnTo>
                  <a:pt x="2216150" y="1242378"/>
                </a:lnTo>
                <a:lnTo>
                  <a:pt x="2202815" y="1231900"/>
                </a:lnTo>
                <a:lnTo>
                  <a:pt x="2188845" y="1221740"/>
                </a:lnTo>
                <a:lnTo>
                  <a:pt x="2174558" y="1211898"/>
                </a:lnTo>
                <a:lnTo>
                  <a:pt x="2159635" y="1202055"/>
                </a:lnTo>
                <a:lnTo>
                  <a:pt x="2145030" y="1193165"/>
                </a:lnTo>
                <a:lnTo>
                  <a:pt x="2130108" y="1183958"/>
                </a:lnTo>
                <a:lnTo>
                  <a:pt x="2114868" y="1175703"/>
                </a:lnTo>
                <a:lnTo>
                  <a:pt x="2099628" y="1167448"/>
                </a:lnTo>
                <a:lnTo>
                  <a:pt x="2083752" y="1159510"/>
                </a:lnTo>
                <a:lnTo>
                  <a:pt x="2067878" y="1152525"/>
                </a:lnTo>
                <a:lnTo>
                  <a:pt x="2052002" y="1145223"/>
                </a:lnTo>
                <a:lnTo>
                  <a:pt x="2035492" y="1138555"/>
                </a:lnTo>
                <a:lnTo>
                  <a:pt x="2019300" y="1132523"/>
                </a:lnTo>
                <a:lnTo>
                  <a:pt x="2002472" y="1126490"/>
                </a:lnTo>
                <a:lnTo>
                  <a:pt x="1985962" y="1121093"/>
                </a:lnTo>
                <a:lnTo>
                  <a:pt x="1969135" y="1116013"/>
                </a:lnTo>
                <a:lnTo>
                  <a:pt x="1951672" y="1111568"/>
                </a:lnTo>
                <a:lnTo>
                  <a:pt x="1934528" y="1107440"/>
                </a:lnTo>
                <a:lnTo>
                  <a:pt x="1916748" y="1103630"/>
                </a:lnTo>
                <a:lnTo>
                  <a:pt x="1898968" y="1100138"/>
                </a:lnTo>
                <a:lnTo>
                  <a:pt x="1881188" y="1097280"/>
                </a:lnTo>
                <a:lnTo>
                  <a:pt x="1863408" y="1094423"/>
                </a:lnTo>
                <a:lnTo>
                  <a:pt x="1845310" y="1092518"/>
                </a:lnTo>
                <a:lnTo>
                  <a:pt x="1827212" y="1090613"/>
                </a:lnTo>
                <a:lnTo>
                  <a:pt x="1808798" y="1089660"/>
                </a:lnTo>
                <a:lnTo>
                  <a:pt x="1790382" y="1088708"/>
                </a:lnTo>
                <a:lnTo>
                  <a:pt x="1771968" y="1088708"/>
                </a:lnTo>
                <a:lnTo>
                  <a:pt x="1752918" y="1088708"/>
                </a:lnTo>
                <a:close/>
                <a:moveTo>
                  <a:pt x="1615758" y="0"/>
                </a:moveTo>
                <a:lnTo>
                  <a:pt x="1620520" y="0"/>
                </a:lnTo>
                <a:lnTo>
                  <a:pt x="1922780" y="0"/>
                </a:lnTo>
                <a:lnTo>
                  <a:pt x="1927225" y="0"/>
                </a:lnTo>
                <a:lnTo>
                  <a:pt x="1931670" y="317"/>
                </a:lnTo>
                <a:lnTo>
                  <a:pt x="1936115" y="952"/>
                </a:lnTo>
                <a:lnTo>
                  <a:pt x="1940878" y="1905"/>
                </a:lnTo>
                <a:lnTo>
                  <a:pt x="1949450" y="4127"/>
                </a:lnTo>
                <a:lnTo>
                  <a:pt x="1957705" y="6985"/>
                </a:lnTo>
                <a:lnTo>
                  <a:pt x="1965325" y="10795"/>
                </a:lnTo>
                <a:lnTo>
                  <a:pt x="1972628" y="14922"/>
                </a:lnTo>
                <a:lnTo>
                  <a:pt x="1979612" y="20320"/>
                </a:lnTo>
                <a:lnTo>
                  <a:pt x="1985962" y="26035"/>
                </a:lnTo>
                <a:lnTo>
                  <a:pt x="1991678" y="32385"/>
                </a:lnTo>
                <a:lnTo>
                  <a:pt x="1996758" y="39052"/>
                </a:lnTo>
                <a:lnTo>
                  <a:pt x="2001202" y="46672"/>
                </a:lnTo>
                <a:lnTo>
                  <a:pt x="2005012" y="54610"/>
                </a:lnTo>
                <a:lnTo>
                  <a:pt x="2007870" y="62230"/>
                </a:lnTo>
                <a:lnTo>
                  <a:pt x="2010092" y="71120"/>
                </a:lnTo>
                <a:lnTo>
                  <a:pt x="2010728" y="75565"/>
                </a:lnTo>
                <a:lnTo>
                  <a:pt x="2011362" y="80010"/>
                </a:lnTo>
                <a:lnTo>
                  <a:pt x="2011998" y="84455"/>
                </a:lnTo>
                <a:lnTo>
                  <a:pt x="2011998" y="89217"/>
                </a:lnTo>
                <a:lnTo>
                  <a:pt x="2011998" y="388620"/>
                </a:lnTo>
                <a:lnTo>
                  <a:pt x="2038350" y="393065"/>
                </a:lnTo>
                <a:lnTo>
                  <a:pt x="2064702" y="398462"/>
                </a:lnTo>
                <a:lnTo>
                  <a:pt x="2091055" y="404177"/>
                </a:lnTo>
                <a:lnTo>
                  <a:pt x="2116772" y="410210"/>
                </a:lnTo>
                <a:lnTo>
                  <a:pt x="2142490" y="416877"/>
                </a:lnTo>
                <a:lnTo>
                  <a:pt x="2167890" y="423545"/>
                </a:lnTo>
                <a:lnTo>
                  <a:pt x="2193608" y="431165"/>
                </a:lnTo>
                <a:lnTo>
                  <a:pt x="2218690" y="439102"/>
                </a:lnTo>
                <a:lnTo>
                  <a:pt x="2243772" y="447675"/>
                </a:lnTo>
                <a:lnTo>
                  <a:pt x="2268538" y="456247"/>
                </a:lnTo>
                <a:lnTo>
                  <a:pt x="2292985" y="465772"/>
                </a:lnTo>
                <a:lnTo>
                  <a:pt x="2317432" y="475615"/>
                </a:lnTo>
                <a:lnTo>
                  <a:pt x="2341562" y="485457"/>
                </a:lnTo>
                <a:lnTo>
                  <a:pt x="2365692" y="496252"/>
                </a:lnTo>
                <a:lnTo>
                  <a:pt x="2388870" y="507047"/>
                </a:lnTo>
                <a:lnTo>
                  <a:pt x="2412682" y="518477"/>
                </a:lnTo>
                <a:lnTo>
                  <a:pt x="2588260" y="276542"/>
                </a:lnTo>
                <a:lnTo>
                  <a:pt x="2591435" y="272732"/>
                </a:lnTo>
                <a:lnTo>
                  <a:pt x="2593975" y="269240"/>
                </a:lnTo>
                <a:lnTo>
                  <a:pt x="2597468" y="266065"/>
                </a:lnTo>
                <a:lnTo>
                  <a:pt x="2600325" y="262890"/>
                </a:lnTo>
                <a:lnTo>
                  <a:pt x="2606992" y="257175"/>
                </a:lnTo>
                <a:lnTo>
                  <a:pt x="2614295" y="252412"/>
                </a:lnTo>
                <a:lnTo>
                  <a:pt x="2621915" y="248602"/>
                </a:lnTo>
                <a:lnTo>
                  <a:pt x="2629852" y="245110"/>
                </a:lnTo>
                <a:lnTo>
                  <a:pt x="2638108" y="242570"/>
                </a:lnTo>
                <a:lnTo>
                  <a:pt x="2646362" y="240665"/>
                </a:lnTo>
                <a:lnTo>
                  <a:pt x="2654935" y="240030"/>
                </a:lnTo>
                <a:lnTo>
                  <a:pt x="2663508" y="240030"/>
                </a:lnTo>
                <a:lnTo>
                  <a:pt x="2671762" y="240665"/>
                </a:lnTo>
                <a:lnTo>
                  <a:pt x="2680652" y="242252"/>
                </a:lnTo>
                <a:lnTo>
                  <a:pt x="2688908" y="244475"/>
                </a:lnTo>
                <a:lnTo>
                  <a:pt x="2697162" y="247967"/>
                </a:lnTo>
                <a:lnTo>
                  <a:pt x="2705100" y="251777"/>
                </a:lnTo>
                <a:lnTo>
                  <a:pt x="2709228" y="254317"/>
                </a:lnTo>
                <a:lnTo>
                  <a:pt x="2712720" y="256857"/>
                </a:lnTo>
                <a:lnTo>
                  <a:pt x="2957512" y="434022"/>
                </a:lnTo>
                <a:lnTo>
                  <a:pt x="2960688" y="437197"/>
                </a:lnTo>
                <a:lnTo>
                  <a:pt x="2964498" y="439737"/>
                </a:lnTo>
                <a:lnTo>
                  <a:pt x="2967672" y="443230"/>
                </a:lnTo>
                <a:lnTo>
                  <a:pt x="2970848" y="446087"/>
                </a:lnTo>
                <a:lnTo>
                  <a:pt x="2976245" y="453072"/>
                </a:lnTo>
                <a:lnTo>
                  <a:pt x="2981008" y="460375"/>
                </a:lnTo>
                <a:lnTo>
                  <a:pt x="2985452" y="467995"/>
                </a:lnTo>
                <a:lnTo>
                  <a:pt x="2988628" y="475932"/>
                </a:lnTo>
                <a:lnTo>
                  <a:pt x="2991168" y="484187"/>
                </a:lnTo>
                <a:lnTo>
                  <a:pt x="2992755" y="492442"/>
                </a:lnTo>
                <a:lnTo>
                  <a:pt x="2994025" y="501015"/>
                </a:lnTo>
                <a:lnTo>
                  <a:pt x="2994025" y="509270"/>
                </a:lnTo>
                <a:lnTo>
                  <a:pt x="2993072" y="518160"/>
                </a:lnTo>
                <a:lnTo>
                  <a:pt x="2991802" y="526732"/>
                </a:lnTo>
                <a:lnTo>
                  <a:pt x="2988945" y="534987"/>
                </a:lnTo>
                <a:lnTo>
                  <a:pt x="2986088" y="543242"/>
                </a:lnTo>
                <a:lnTo>
                  <a:pt x="2981960" y="551180"/>
                </a:lnTo>
                <a:lnTo>
                  <a:pt x="2979738" y="554990"/>
                </a:lnTo>
                <a:lnTo>
                  <a:pt x="2976880" y="558800"/>
                </a:lnTo>
                <a:lnTo>
                  <a:pt x="2800985" y="801052"/>
                </a:lnTo>
                <a:lnTo>
                  <a:pt x="2819082" y="819785"/>
                </a:lnTo>
                <a:lnTo>
                  <a:pt x="2837180" y="839470"/>
                </a:lnTo>
                <a:lnTo>
                  <a:pt x="2854642" y="858837"/>
                </a:lnTo>
                <a:lnTo>
                  <a:pt x="2871788" y="878840"/>
                </a:lnTo>
                <a:lnTo>
                  <a:pt x="2888615" y="899160"/>
                </a:lnTo>
                <a:lnTo>
                  <a:pt x="2905125" y="919797"/>
                </a:lnTo>
                <a:lnTo>
                  <a:pt x="2921318" y="940752"/>
                </a:lnTo>
                <a:lnTo>
                  <a:pt x="2937192" y="962025"/>
                </a:lnTo>
                <a:lnTo>
                  <a:pt x="2952432" y="983615"/>
                </a:lnTo>
                <a:lnTo>
                  <a:pt x="2967672" y="1005205"/>
                </a:lnTo>
                <a:lnTo>
                  <a:pt x="2981960" y="1027113"/>
                </a:lnTo>
                <a:lnTo>
                  <a:pt x="2996248" y="1049655"/>
                </a:lnTo>
                <a:lnTo>
                  <a:pt x="3010218" y="1072198"/>
                </a:lnTo>
                <a:lnTo>
                  <a:pt x="3023235" y="1095375"/>
                </a:lnTo>
                <a:lnTo>
                  <a:pt x="3036570" y="1118553"/>
                </a:lnTo>
                <a:lnTo>
                  <a:pt x="3048952" y="1142048"/>
                </a:lnTo>
                <a:lnTo>
                  <a:pt x="3333115" y="1049338"/>
                </a:lnTo>
                <a:lnTo>
                  <a:pt x="3337560" y="1048068"/>
                </a:lnTo>
                <a:lnTo>
                  <a:pt x="3342005" y="1047115"/>
                </a:lnTo>
                <a:lnTo>
                  <a:pt x="3346450" y="1046480"/>
                </a:lnTo>
                <a:lnTo>
                  <a:pt x="3350578" y="1045528"/>
                </a:lnTo>
                <a:lnTo>
                  <a:pt x="3359785" y="1044893"/>
                </a:lnTo>
                <a:lnTo>
                  <a:pt x="3368358" y="1045210"/>
                </a:lnTo>
                <a:lnTo>
                  <a:pt x="3376930" y="1046480"/>
                </a:lnTo>
                <a:lnTo>
                  <a:pt x="3385185" y="1048068"/>
                </a:lnTo>
                <a:lnTo>
                  <a:pt x="3393440" y="1051243"/>
                </a:lnTo>
                <a:lnTo>
                  <a:pt x="3401060" y="1054735"/>
                </a:lnTo>
                <a:lnTo>
                  <a:pt x="3408680" y="1058863"/>
                </a:lnTo>
                <a:lnTo>
                  <a:pt x="3415665" y="1063625"/>
                </a:lnTo>
                <a:lnTo>
                  <a:pt x="3422015" y="1069340"/>
                </a:lnTo>
                <a:lnTo>
                  <a:pt x="3428048" y="1075690"/>
                </a:lnTo>
                <a:lnTo>
                  <a:pt x="3433445" y="1082358"/>
                </a:lnTo>
                <a:lnTo>
                  <a:pt x="3438208" y="1089978"/>
                </a:lnTo>
                <a:lnTo>
                  <a:pt x="3442335" y="1097915"/>
                </a:lnTo>
                <a:lnTo>
                  <a:pt x="3443922" y="1102043"/>
                </a:lnTo>
                <a:lnTo>
                  <a:pt x="3445510" y="1106488"/>
                </a:lnTo>
                <a:lnTo>
                  <a:pt x="3538855" y="1393508"/>
                </a:lnTo>
                <a:lnTo>
                  <a:pt x="3539808" y="1397635"/>
                </a:lnTo>
                <a:lnTo>
                  <a:pt x="3541078" y="1402398"/>
                </a:lnTo>
                <a:lnTo>
                  <a:pt x="3542030" y="1406843"/>
                </a:lnTo>
                <a:lnTo>
                  <a:pt x="3542665" y="1411288"/>
                </a:lnTo>
                <a:lnTo>
                  <a:pt x="3543300" y="1419860"/>
                </a:lnTo>
                <a:lnTo>
                  <a:pt x="3542982" y="1428750"/>
                </a:lnTo>
                <a:lnTo>
                  <a:pt x="3541712" y="1437323"/>
                </a:lnTo>
                <a:lnTo>
                  <a:pt x="3539808" y="1445578"/>
                </a:lnTo>
                <a:lnTo>
                  <a:pt x="3537268" y="1453833"/>
                </a:lnTo>
                <a:lnTo>
                  <a:pt x="3533458" y="1461453"/>
                </a:lnTo>
                <a:lnTo>
                  <a:pt x="3529330" y="1468755"/>
                </a:lnTo>
                <a:lnTo>
                  <a:pt x="3524568" y="1476058"/>
                </a:lnTo>
                <a:lnTo>
                  <a:pt x="3518852" y="1482408"/>
                </a:lnTo>
                <a:lnTo>
                  <a:pt x="3512502" y="1488440"/>
                </a:lnTo>
                <a:lnTo>
                  <a:pt x="3505518" y="1494155"/>
                </a:lnTo>
                <a:lnTo>
                  <a:pt x="3498215" y="1498600"/>
                </a:lnTo>
                <a:lnTo>
                  <a:pt x="3490278" y="1502728"/>
                </a:lnTo>
                <a:lnTo>
                  <a:pt x="3486150" y="1504633"/>
                </a:lnTo>
                <a:lnTo>
                  <a:pt x="3481705" y="1506220"/>
                </a:lnTo>
                <a:lnTo>
                  <a:pt x="3197225" y="1598295"/>
                </a:lnTo>
                <a:lnTo>
                  <a:pt x="3200400" y="1624330"/>
                </a:lnTo>
                <a:lnTo>
                  <a:pt x="3203892" y="1650365"/>
                </a:lnTo>
                <a:lnTo>
                  <a:pt x="3206115" y="1676718"/>
                </a:lnTo>
                <a:lnTo>
                  <a:pt x="3208338" y="1703070"/>
                </a:lnTo>
                <a:lnTo>
                  <a:pt x="3210242" y="1729423"/>
                </a:lnTo>
                <a:lnTo>
                  <a:pt x="3211512" y="1755775"/>
                </a:lnTo>
                <a:lnTo>
                  <a:pt x="3212148" y="1782445"/>
                </a:lnTo>
                <a:lnTo>
                  <a:pt x="3212465" y="1809115"/>
                </a:lnTo>
                <a:lnTo>
                  <a:pt x="3212148" y="1835785"/>
                </a:lnTo>
                <a:lnTo>
                  <a:pt x="3211512" y="1862455"/>
                </a:lnTo>
                <a:lnTo>
                  <a:pt x="3210242" y="1889125"/>
                </a:lnTo>
                <a:lnTo>
                  <a:pt x="3208338" y="1915478"/>
                </a:lnTo>
                <a:lnTo>
                  <a:pt x="3206115" y="1941830"/>
                </a:lnTo>
                <a:lnTo>
                  <a:pt x="3203892" y="1967865"/>
                </a:lnTo>
                <a:lnTo>
                  <a:pt x="3200400" y="1993900"/>
                </a:lnTo>
                <a:lnTo>
                  <a:pt x="3197225" y="2019618"/>
                </a:lnTo>
                <a:lnTo>
                  <a:pt x="3481705" y="2112328"/>
                </a:lnTo>
                <a:lnTo>
                  <a:pt x="3486150" y="2113915"/>
                </a:lnTo>
                <a:lnTo>
                  <a:pt x="3490278" y="2115820"/>
                </a:lnTo>
                <a:lnTo>
                  <a:pt x="3498215" y="2119630"/>
                </a:lnTo>
                <a:lnTo>
                  <a:pt x="3505518" y="2124393"/>
                </a:lnTo>
                <a:lnTo>
                  <a:pt x="3512502" y="2129790"/>
                </a:lnTo>
                <a:lnTo>
                  <a:pt x="3518852" y="2135505"/>
                </a:lnTo>
                <a:lnTo>
                  <a:pt x="3524568" y="2142173"/>
                </a:lnTo>
                <a:lnTo>
                  <a:pt x="3529330" y="2149158"/>
                </a:lnTo>
                <a:lnTo>
                  <a:pt x="3533458" y="2156778"/>
                </a:lnTo>
                <a:lnTo>
                  <a:pt x="3537268" y="2164398"/>
                </a:lnTo>
                <a:lnTo>
                  <a:pt x="3539808" y="2172653"/>
                </a:lnTo>
                <a:lnTo>
                  <a:pt x="3541712" y="2180908"/>
                </a:lnTo>
                <a:lnTo>
                  <a:pt x="3542982" y="2189480"/>
                </a:lnTo>
                <a:lnTo>
                  <a:pt x="3543300" y="2198053"/>
                </a:lnTo>
                <a:lnTo>
                  <a:pt x="3542665" y="2206625"/>
                </a:lnTo>
                <a:lnTo>
                  <a:pt x="3542030" y="2211388"/>
                </a:lnTo>
                <a:lnTo>
                  <a:pt x="3541078" y="2215833"/>
                </a:lnTo>
                <a:lnTo>
                  <a:pt x="3539808" y="2220278"/>
                </a:lnTo>
                <a:lnTo>
                  <a:pt x="3538855" y="2224405"/>
                </a:lnTo>
                <a:lnTo>
                  <a:pt x="3445510" y="2512060"/>
                </a:lnTo>
                <a:lnTo>
                  <a:pt x="3443922" y="2516188"/>
                </a:lnTo>
                <a:lnTo>
                  <a:pt x="3442335" y="2520315"/>
                </a:lnTo>
                <a:lnTo>
                  <a:pt x="3438208" y="2528253"/>
                </a:lnTo>
                <a:lnTo>
                  <a:pt x="3433445" y="2535555"/>
                </a:lnTo>
                <a:lnTo>
                  <a:pt x="3428048" y="2542540"/>
                </a:lnTo>
                <a:lnTo>
                  <a:pt x="3422015" y="2548890"/>
                </a:lnTo>
                <a:lnTo>
                  <a:pt x="3415665" y="2554605"/>
                </a:lnTo>
                <a:lnTo>
                  <a:pt x="3408680" y="2559368"/>
                </a:lnTo>
                <a:lnTo>
                  <a:pt x="3401060" y="2563495"/>
                </a:lnTo>
                <a:lnTo>
                  <a:pt x="3393440" y="2567305"/>
                </a:lnTo>
                <a:lnTo>
                  <a:pt x="3385185" y="2569845"/>
                </a:lnTo>
                <a:lnTo>
                  <a:pt x="3376930" y="2571750"/>
                </a:lnTo>
                <a:lnTo>
                  <a:pt x="3368358" y="2573020"/>
                </a:lnTo>
                <a:lnTo>
                  <a:pt x="3359785" y="2573338"/>
                </a:lnTo>
                <a:lnTo>
                  <a:pt x="3350578" y="2573020"/>
                </a:lnTo>
                <a:lnTo>
                  <a:pt x="3346450" y="2572068"/>
                </a:lnTo>
                <a:lnTo>
                  <a:pt x="3342005" y="2571433"/>
                </a:lnTo>
                <a:lnTo>
                  <a:pt x="3337560" y="2570163"/>
                </a:lnTo>
                <a:lnTo>
                  <a:pt x="3333115" y="2568893"/>
                </a:lnTo>
                <a:lnTo>
                  <a:pt x="3048952" y="2476500"/>
                </a:lnTo>
                <a:lnTo>
                  <a:pt x="3035935" y="2499995"/>
                </a:lnTo>
                <a:lnTo>
                  <a:pt x="3023235" y="2523173"/>
                </a:lnTo>
                <a:lnTo>
                  <a:pt x="3009900" y="2546033"/>
                </a:lnTo>
                <a:lnTo>
                  <a:pt x="2996248" y="2568893"/>
                </a:lnTo>
                <a:lnTo>
                  <a:pt x="2981960" y="2590800"/>
                </a:lnTo>
                <a:lnTo>
                  <a:pt x="2967355" y="2613025"/>
                </a:lnTo>
                <a:lnTo>
                  <a:pt x="2952115" y="2634933"/>
                </a:lnTo>
                <a:lnTo>
                  <a:pt x="2936875" y="2656523"/>
                </a:lnTo>
                <a:lnTo>
                  <a:pt x="2921318" y="2677478"/>
                </a:lnTo>
                <a:lnTo>
                  <a:pt x="2905125" y="2698115"/>
                </a:lnTo>
                <a:lnTo>
                  <a:pt x="2888615" y="2718753"/>
                </a:lnTo>
                <a:lnTo>
                  <a:pt x="2871788" y="2739073"/>
                </a:lnTo>
                <a:lnTo>
                  <a:pt x="2854325" y="2759076"/>
                </a:lnTo>
                <a:lnTo>
                  <a:pt x="2837180" y="2778761"/>
                </a:lnTo>
                <a:lnTo>
                  <a:pt x="2819082" y="2797811"/>
                </a:lnTo>
                <a:lnTo>
                  <a:pt x="2800985" y="2817178"/>
                </a:lnTo>
                <a:lnTo>
                  <a:pt x="2976880" y="3059431"/>
                </a:lnTo>
                <a:lnTo>
                  <a:pt x="2979738" y="3063241"/>
                </a:lnTo>
                <a:lnTo>
                  <a:pt x="2981960" y="3067368"/>
                </a:lnTo>
                <a:lnTo>
                  <a:pt x="2986088" y="3075306"/>
                </a:lnTo>
                <a:lnTo>
                  <a:pt x="2988945" y="3083243"/>
                </a:lnTo>
                <a:lnTo>
                  <a:pt x="2991802" y="3091816"/>
                </a:lnTo>
                <a:lnTo>
                  <a:pt x="2993072" y="3100071"/>
                </a:lnTo>
                <a:lnTo>
                  <a:pt x="2994025" y="3108643"/>
                </a:lnTo>
                <a:lnTo>
                  <a:pt x="2994025" y="3117216"/>
                </a:lnTo>
                <a:lnTo>
                  <a:pt x="2992755" y="3125788"/>
                </a:lnTo>
                <a:lnTo>
                  <a:pt x="2991168" y="3134043"/>
                </a:lnTo>
                <a:lnTo>
                  <a:pt x="2988628" y="3142298"/>
                </a:lnTo>
                <a:lnTo>
                  <a:pt x="2985770" y="3150236"/>
                </a:lnTo>
                <a:lnTo>
                  <a:pt x="2981642" y="3157538"/>
                </a:lnTo>
                <a:lnTo>
                  <a:pt x="2976562" y="3165158"/>
                </a:lnTo>
                <a:lnTo>
                  <a:pt x="2970848" y="3171826"/>
                </a:lnTo>
                <a:lnTo>
                  <a:pt x="2967990" y="3175001"/>
                </a:lnTo>
                <a:lnTo>
                  <a:pt x="2964498" y="3177858"/>
                </a:lnTo>
                <a:lnTo>
                  <a:pt x="2961322" y="3181033"/>
                </a:lnTo>
                <a:lnTo>
                  <a:pt x="2957512" y="3183573"/>
                </a:lnTo>
                <a:lnTo>
                  <a:pt x="2712720" y="3361056"/>
                </a:lnTo>
                <a:lnTo>
                  <a:pt x="2709228" y="3363913"/>
                </a:lnTo>
                <a:lnTo>
                  <a:pt x="2705100" y="3366453"/>
                </a:lnTo>
                <a:lnTo>
                  <a:pt x="2697162" y="3370581"/>
                </a:lnTo>
                <a:lnTo>
                  <a:pt x="2688908" y="3373756"/>
                </a:lnTo>
                <a:lnTo>
                  <a:pt x="2680652" y="3376296"/>
                </a:lnTo>
                <a:lnTo>
                  <a:pt x="2671762" y="3377883"/>
                </a:lnTo>
                <a:lnTo>
                  <a:pt x="2663508" y="3378518"/>
                </a:lnTo>
                <a:lnTo>
                  <a:pt x="2654935" y="3378518"/>
                </a:lnTo>
                <a:lnTo>
                  <a:pt x="2646362" y="3377248"/>
                </a:lnTo>
                <a:lnTo>
                  <a:pt x="2638108" y="3375978"/>
                </a:lnTo>
                <a:lnTo>
                  <a:pt x="2629852" y="3373121"/>
                </a:lnTo>
                <a:lnTo>
                  <a:pt x="2621915" y="3369946"/>
                </a:lnTo>
                <a:lnTo>
                  <a:pt x="2614295" y="3365818"/>
                </a:lnTo>
                <a:lnTo>
                  <a:pt x="2606992" y="3360738"/>
                </a:lnTo>
                <a:lnTo>
                  <a:pt x="2600325" y="3355023"/>
                </a:lnTo>
                <a:lnTo>
                  <a:pt x="2597468" y="3352166"/>
                </a:lnTo>
                <a:lnTo>
                  <a:pt x="2593975" y="3348673"/>
                </a:lnTo>
                <a:lnTo>
                  <a:pt x="2591435" y="3345498"/>
                </a:lnTo>
                <a:lnTo>
                  <a:pt x="2588260" y="3341688"/>
                </a:lnTo>
                <a:lnTo>
                  <a:pt x="2412682" y="3099753"/>
                </a:lnTo>
                <a:lnTo>
                  <a:pt x="2388870" y="3110866"/>
                </a:lnTo>
                <a:lnTo>
                  <a:pt x="2365692" y="3122296"/>
                </a:lnTo>
                <a:lnTo>
                  <a:pt x="2341562" y="3132773"/>
                </a:lnTo>
                <a:lnTo>
                  <a:pt x="2317432" y="3142933"/>
                </a:lnTo>
                <a:lnTo>
                  <a:pt x="2292985" y="3152776"/>
                </a:lnTo>
                <a:lnTo>
                  <a:pt x="2268538" y="3161666"/>
                </a:lnTo>
                <a:lnTo>
                  <a:pt x="2243772" y="3170873"/>
                </a:lnTo>
                <a:lnTo>
                  <a:pt x="2218690" y="3179128"/>
                </a:lnTo>
                <a:lnTo>
                  <a:pt x="2193608" y="3187066"/>
                </a:lnTo>
                <a:lnTo>
                  <a:pt x="2167890" y="3194368"/>
                </a:lnTo>
                <a:lnTo>
                  <a:pt x="2142490" y="3201671"/>
                </a:lnTo>
                <a:lnTo>
                  <a:pt x="2116772" y="3208021"/>
                </a:lnTo>
                <a:lnTo>
                  <a:pt x="2091055" y="3214371"/>
                </a:lnTo>
                <a:lnTo>
                  <a:pt x="2064702" y="3220086"/>
                </a:lnTo>
                <a:lnTo>
                  <a:pt x="2038350" y="3225483"/>
                </a:lnTo>
                <a:lnTo>
                  <a:pt x="2011998" y="3229928"/>
                </a:lnTo>
                <a:lnTo>
                  <a:pt x="2011998" y="3529013"/>
                </a:lnTo>
                <a:lnTo>
                  <a:pt x="2011998" y="3533458"/>
                </a:lnTo>
                <a:lnTo>
                  <a:pt x="2011362" y="3537903"/>
                </a:lnTo>
                <a:lnTo>
                  <a:pt x="2010728" y="3542666"/>
                </a:lnTo>
                <a:lnTo>
                  <a:pt x="2010092" y="3547111"/>
                </a:lnTo>
                <a:lnTo>
                  <a:pt x="2007870" y="3555366"/>
                </a:lnTo>
                <a:lnTo>
                  <a:pt x="2005012" y="3563621"/>
                </a:lnTo>
                <a:lnTo>
                  <a:pt x="2001202" y="3571558"/>
                </a:lnTo>
                <a:lnTo>
                  <a:pt x="1996758" y="3578543"/>
                </a:lnTo>
                <a:lnTo>
                  <a:pt x="1991678" y="3585846"/>
                </a:lnTo>
                <a:lnTo>
                  <a:pt x="1985962" y="3591878"/>
                </a:lnTo>
                <a:lnTo>
                  <a:pt x="1979612" y="3597911"/>
                </a:lnTo>
                <a:lnTo>
                  <a:pt x="1972628" y="3602673"/>
                </a:lnTo>
                <a:lnTo>
                  <a:pt x="1965325" y="3607118"/>
                </a:lnTo>
                <a:lnTo>
                  <a:pt x="1957705" y="3610928"/>
                </a:lnTo>
                <a:lnTo>
                  <a:pt x="1949450" y="3614103"/>
                </a:lnTo>
                <a:lnTo>
                  <a:pt x="1940878" y="3616326"/>
                </a:lnTo>
                <a:lnTo>
                  <a:pt x="1931670" y="3617278"/>
                </a:lnTo>
                <a:lnTo>
                  <a:pt x="1927225" y="3617913"/>
                </a:lnTo>
                <a:lnTo>
                  <a:pt x="1922780" y="3617913"/>
                </a:lnTo>
                <a:lnTo>
                  <a:pt x="1620520" y="3617913"/>
                </a:lnTo>
                <a:lnTo>
                  <a:pt x="1615758" y="3617913"/>
                </a:lnTo>
                <a:lnTo>
                  <a:pt x="1611630" y="3617278"/>
                </a:lnTo>
                <a:lnTo>
                  <a:pt x="1602422" y="3616326"/>
                </a:lnTo>
                <a:lnTo>
                  <a:pt x="1594168" y="3614103"/>
                </a:lnTo>
                <a:lnTo>
                  <a:pt x="1585912" y="3610928"/>
                </a:lnTo>
                <a:lnTo>
                  <a:pt x="1577975" y="3607118"/>
                </a:lnTo>
                <a:lnTo>
                  <a:pt x="1570990" y="3602673"/>
                </a:lnTo>
                <a:lnTo>
                  <a:pt x="1563688" y="3597911"/>
                </a:lnTo>
                <a:lnTo>
                  <a:pt x="1557655" y="3591878"/>
                </a:lnTo>
                <a:lnTo>
                  <a:pt x="1551622" y="3585846"/>
                </a:lnTo>
                <a:lnTo>
                  <a:pt x="1546860" y="3578543"/>
                </a:lnTo>
                <a:lnTo>
                  <a:pt x="1542415" y="3571558"/>
                </a:lnTo>
                <a:lnTo>
                  <a:pt x="1538605" y="3563621"/>
                </a:lnTo>
                <a:lnTo>
                  <a:pt x="1535430" y="3555366"/>
                </a:lnTo>
                <a:lnTo>
                  <a:pt x="1533208" y="3547111"/>
                </a:lnTo>
                <a:lnTo>
                  <a:pt x="1532572" y="3542666"/>
                </a:lnTo>
                <a:lnTo>
                  <a:pt x="1531620" y="3537903"/>
                </a:lnTo>
                <a:lnTo>
                  <a:pt x="1531302" y="3533458"/>
                </a:lnTo>
                <a:lnTo>
                  <a:pt x="1531302" y="3529013"/>
                </a:lnTo>
                <a:lnTo>
                  <a:pt x="1531302" y="3229928"/>
                </a:lnTo>
                <a:lnTo>
                  <a:pt x="1504950" y="3225483"/>
                </a:lnTo>
                <a:lnTo>
                  <a:pt x="1478598" y="3220086"/>
                </a:lnTo>
                <a:lnTo>
                  <a:pt x="1452245" y="3214371"/>
                </a:lnTo>
                <a:lnTo>
                  <a:pt x="1426845" y="3208021"/>
                </a:lnTo>
                <a:lnTo>
                  <a:pt x="1400810" y="3201671"/>
                </a:lnTo>
                <a:lnTo>
                  <a:pt x="1375092" y="3194368"/>
                </a:lnTo>
                <a:lnTo>
                  <a:pt x="1350010" y="3187066"/>
                </a:lnTo>
                <a:lnTo>
                  <a:pt x="1324928" y="3179128"/>
                </a:lnTo>
                <a:lnTo>
                  <a:pt x="1299528" y="3170873"/>
                </a:lnTo>
                <a:lnTo>
                  <a:pt x="1274762" y="3161666"/>
                </a:lnTo>
                <a:lnTo>
                  <a:pt x="1250315" y="3152776"/>
                </a:lnTo>
                <a:lnTo>
                  <a:pt x="1225868" y="3142933"/>
                </a:lnTo>
                <a:lnTo>
                  <a:pt x="1201738" y="3132773"/>
                </a:lnTo>
                <a:lnTo>
                  <a:pt x="1177925" y="3122296"/>
                </a:lnTo>
                <a:lnTo>
                  <a:pt x="1154430" y="3110866"/>
                </a:lnTo>
                <a:lnTo>
                  <a:pt x="1130618" y="3099753"/>
                </a:lnTo>
                <a:lnTo>
                  <a:pt x="955040" y="3342006"/>
                </a:lnTo>
                <a:lnTo>
                  <a:pt x="952182" y="3345816"/>
                </a:lnTo>
                <a:lnTo>
                  <a:pt x="949325" y="3349308"/>
                </a:lnTo>
                <a:lnTo>
                  <a:pt x="946150" y="3352483"/>
                </a:lnTo>
                <a:lnTo>
                  <a:pt x="942975" y="3355658"/>
                </a:lnTo>
                <a:lnTo>
                  <a:pt x="935990" y="3361056"/>
                </a:lnTo>
                <a:lnTo>
                  <a:pt x="929005" y="3366136"/>
                </a:lnTo>
                <a:lnTo>
                  <a:pt x="921385" y="3369946"/>
                </a:lnTo>
                <a:lnTo>
                  <a:pt x="913448" y="3373121"/>
                </a:lnTo>
                <a:lnTo>
                  <a:pt x="905192" y="3375978"/>
                </a:lnTo>
                <a:lnTo>
                  <a:pt x="896938" y="3377248"/>
                </a:lnTo>
                <a:lnTo>
                  <a:pt x="888365" y="3378518"/>
                </a:lnTo>
                <a:lnTo>
                  <a:pt x="879792" y="3378518"/>
                </a:lnTo>
                <a:lnTo>
                  <a:pt x="870902" y="3377883"/>
                </a:lnTo>
                <a:lnTo>
                  <a:pt x="862648" y="3376296"/>
                </a:lnTo>
                <a:lnTo>
                  <a:pt x="854075" y="3373756"/>
                </a:lnTo>
                <a:lnTo>
                  <a:pt x="846138" y="3370581"/>
                </a:lnTo>
                <a:lnTo>
                  <a:pt x="837882" y="3366453"/>
                </a:lnTo>
                <a:lnTo>
                  <a:pt x="834072" y="3363913"/>
                </a:lnTo>
                <a:lnTo>
                  <a:pt x="830262" y="3361056"/>
                </a:lnTo>
                <a:lnTo>
                  <a:pt x="586105" y="3183573"/>
                </a:lnTo>
                <a:lnTo>
                  <a:pt x="582930" y="3181033"/>
                </a:lnTo>
                <a:lnTo>
                  <a:pt x="579438" y="3177858"/>
                </a:lnTo>
                <a:lnTo>
                  <a:pt x="575945" y="3175001"/>
                </a:lnTo>
                <a:lnTo>
                  <a:pt x="573088" y="3171826"/>
                </a:lnTo>
                <a:lnTo>
                  <a:pt x="567372" y="3165158"/>
                </a:lnTo>
                <a:lnTo>
                  <a:pt x="562610" y="3157538"/>
                </a:lnTo>
                <a:lnTo>
                  <a:pt x="558482" y="3150236"/>
                </a:lnTo>
                <a:lnTo>
                  <a:pt x="554990" y="3142298"/>
                </a:lnTo>
                <a:lnTo>
                  <a:pt x="552450" y="3134043"/>
                </a:lnTo>
                <a:lnTo>
                  <a:pt x="550862" y="3125788"/>
                </a:lnTo>
                <a:lnTo>
                  <a:pt x="549592" y="3117216"/>
                </a:lnTo>
                <a:lnTo>
                  <a:pt x="549592" y="3108643"/>
                </a:lnTo>
                <a:lnTo>
                  <a:pt x="550545" y="3100071"/>
                </a:lnTo>
                <a:lnTo>
                  <a:pt x="551815" y="3091816"/>
                </a:lnTo>
                <a:lnTo>
                  <a:pt x="554355" y="3083243"/>
                </a:lnTo>
                <a:lnTo>
                  <a:pt x="557530" y="3075306"/>
                </a:lnTo>
                <a:lnTo>
                  <a:pt x="559435" y="3071178"/>
                </a:lnTo>
                <a:lnTo>
                  <a:pt x="561340" y="3067368"/>
                </a:lnTo>
                <a:lnTo>
                  <a:pt x="563880" y="3063241"/>
                </a:lnTo>
                <a:lnTo>
                  <a:pt x="566738" y="3059431"/>
                </a:lnTo>
                <a:lnTo>
                  <a:pt x="742632" y="2817178"/>
                </a:lnTo>
                <a:lnTo>
                  <a:pt x="724218" y="2797811"/>
                </a:lnTo>
                <a:lnTo>
                  <a:pt x="706755" y="2778761"/>
                </a:lnTo>
                <a:lnTo>
                  <a:pt x="688975" y="2759076"/>
                </a:lnTo>
                <a:lnTo>
                  <a:pt x="671512" y="2739073"/>
                </a:lnTo>
                <a:lnTo>
                  <a:pt x="655002" y="2718753"/>
                </a:lnTo>
                <a:lnTo>
                  <a:pt x="638492" y="2698115"/>
                </a:lnTo>
                <a:lnTo>
                  <a:pt x="622300" y="2677478"/>
                </a:lnTo>
                <a:lnTo>
                  <a:pt x="606425" y="2656523"/>
                </a:lnTo>
                <a:lnTo>
                  <a:pt x="591185" y="2634933"/>
                </a:lnTo>
                <a:lnTo>
                  <a:pt x="576580" y="2613025"/>
                </a:lnTo>
                <a:lnTo>
                  <a:pt x="561658" y="2590800"/>
                </a:lnTo>
                <a:lnTo>
                  <a:pt x="547370" y="2568893"/>
                </a:lnTo>
                <a:lnTo>
                  <a:pt x="534035" y="2546033"/>
                </a:lnTo>
                <a:lnTo>
                  <a:pt x="520382" y="2523173"/>
                </a:lnTo>
                <a:lnTo>
                  <a:pt x="507682" y="2499995"/>
                </a:lnTo>
                <a:lnTo>
                  <a:pt x="494665" y="2476500"/>
                </a:lnTo>
                <a:lnTo>
                  <a:pt x="209868" y="2568893"/>
                </a:lnTo>
                <a:lnTo>
                  <a:pt x="205740" y="2570163"/>
                </a:lnTo>
                <a:lnTo>
                  <a:pt x="201295" y="2571433"/>
                </a:lnTo>
                <a:lnTo>
                  <a:pt x="196850" y="2572068"/>
                </a:lnTo>
                <a:lnTo>
                  <a:pt x="192722" y="2573020"/>
                </a:lnTo>
                <a:lnTo>
                  <a:pt x="183515" y="2573338"/>
                </a:lnTo>
                <a:lnTo>
                  <a:pt x="174942" y="2573020"/>
                </a:lnTo>
                <a:lnTo>
                  <a:pt x="166688" y="2571750"/>
                </a:lnTo>
                <a:lnTo>
                  <a:pt x="158115" y="2569845"/>
                </a:lnTo>
                <a:lnTo>
                  <a:pt x="150177" y="2567305"/>
                </a:lnTo>
                <a:lnTo>
                  <a:pt x="142240" y="2563495"/>
                </a:lnTo>
                <a:lnTo>
                  <a:pt x="134620" y="2559368"/>
                </a:lnTo>
                <a:lnTo>
                  <a:pt x="127952" y="2554605"/>
                </a:lnTo>
                <a:lnTo>
                  <a:pt x="121602" y="2548890"/>
                </a:lnTo>
                <a:lnTo>
                  <a:pt x="115570" y="2542540"/>
                </a:lnTo>
                <a:lnTo>
                  <a:pt x="109855" y="2535555"/>
                </a:lnTo>
                <a:lnTo>
                  <a:pt x="105410" y="2528253"/>
                </a:lnTo>
                <a:lnTo>
                  <a:pt x="101282" y="2520315"/>
                </a:lnTo>
                <a:lnTo>
                  <a:pt x="99377" y="2516188"/>
                </a:lnTo>
                <a:lnTo>
                  <a:pt x="97790" y="2512060"/>
                </a:lnTo>
                <a:lnTo>
                  <a:pt x="4445" y="2224405"/>
                </a:lnTo>
                <a:lnTo>
                  <a:pt x="3492" y="2220278"/>
                </a:lnTo>
                <a:lnTo>
                  <a:pt x="2222" y="2215833"/>
                </a:lnTo>
                <a:lnTo>
                  <a:pt x="1587" y="2211388"/>
                </a:lnTo>
                <a:lnTo>
                  <a:pt x="635" y="2206625"/>
                </a:lnTo>
                <a:lnTo>
                  <a:pt x="0" y="2198053"/>
                </a:lnTo>
                <a:lnTo>
                  <a:pt x="317" y="2189480"/>
                </a:lnTo>
                <a:lnTo>
                  <a:pt x="1587" y="2180908"/>
                </a:lnTo>
                <a:lnTo>
                  <a:pt x="3810" y="2172653"/>
                </a:lnTo>
                <a:lnTo>
                  <a:pt x="6350" y="2164398"/>
                </a:lnTo>
                <a:lnTo>
                  <a:pt x="9842" y="2156778"/>
                </a:lnTo>
                <a:lnTo>
                  <a:pt x="13970" y="2149158"/>
                </a:lnTo>
                <a:lnTo>
                  <a:pt x="19050" y="2142173"/>
                </a:lnTo>
                <a:lnTo>
                  <a:pt x="24447" y="2135505"/>
                </a:lnTo>
                <a:lnTo>
                  <a:pt x="30797" y="2129790"/>
                </a:lnTo>
                <a:lnTo>
                  <a:pt x="37465" y="2124393"/>
                </a:lnTo>
                <a:lnTo>
                  <a:pt x="45085" y="2119630"/>
                </a:lnTo>
                <a:lnTo>
                  <a:pt x="49212" y="2117725"/>
                </a:lnTo>
                <a:lnTo>
                  <a:pt x="53340" y="2115820"/>
                </a:lnTo>
                <a:lnTo>
                  <a:pt x="57467" y="2113915"/>
                </a:lnTo>
                <a:lnTo>
                  <a:pt x="61595" y="2112328"/>
                </a:lnTo>
                <a:lnTo>
                  <a:pt x="346392" y="2019618"/>
                </a:lnTo>
                <a:lnTo>
                  <a:pt x="342900" y="1993900"/>
                </a:lnTo>
                <a:lnTo>
                  <a:pt x="339725" y="1967865"/>
                </a:lnTo>
                <a:lnTo>
                  <a:pt x="337185" y="1941830"/>
                </a:lnTo>
                <a:lnTo>
                  <a:pt x="334962" y="1915478"/>
                </a:lnTo>
                <a:lnTo>
                  <a:pt x="333375" y="1889125"/>
                </a:lnTo>
                <a:lnTo>
                  <a:pt x="331788" y="1862455"/>
                </a:lnTo>
                <a:lnTo>
                  <a:pt x="331152" y="1835785"/>
                </a:lnTo>
                <a:lnTo>
                  <a:pt x="331152" y="1809115"/>
                </a:lnTo>
                <a:lnTo>
                  <a:pt x="331152" y="1782445"/>
                </a:lnTo>
                <a:lnTo>
                  <a:pt x="331788" y="1755775"/>
                </a:lnTo>
                <a:lnTo>
                  <a:pt x="333375" y="1729423"/>
                </a:lnTo>
                <a:lnTo>
                  <a:pt x="334962" y="1703070"/>
                </a:lnTo>
                <a:lnTo>
                  <a:pt x="337185" y="1676718"/>
                </a:lnTo>
                <a:lnTo>
                  <a:pt x="339725" y="1650365"/>
                </a:lnTo>
                <a:lnTo>
                  <a:pt x="342900" y="1624330"/>
                </a:lnTo>
                <a:lnTo>
                  <a:pt x="346392" y="1598295"/>
                </a:lnTo>
                <a:lnTo>
                  <a:pt x="61595" y="1506220"/>
                </a:lnTo>
                <a:lnTo>
                  <a:pt x="57467" y="1504633"/>
                </a:lnTo>
                <a:lnTo>
                  <a:pt x="53340" y="1502728"/>
                </a:lnTo>
                <a:lnTo>
                  <a:pt x="45085" y="1498600"/>
                </a:lnTo>
                <a:lnTo>
                  <a:pt x="37465" y="1494155"/>
                </a:lnTo>
                <a:lnTo>
                  <a:pt x="30797" y="1488440"/>
                </a:lnTo>
                <a:lnTo>
                  <a:pt x="24447" y="1482408"/>
                </a:lnTo>
                <a:lnTo>
                  <a:pt x="19050" y="1476058"/>
                </a:lnTo>
                <a:lnTo>
                  <a:pt x="13970" y="1468755"/>
                </a:lnTo>
                <a:lnTo>
                  <a:pt x="9842" y="1461453"/>
                </a:lnTo>
                <a:lnTo>
                  <a:pt x="6350" y="1453833"/>
                </a:lnTo>
                <a:lnTo>
                  <a:pt x="3810" y="1445578"/>
                </a:lnTo>
                <a:lnTo>
                  <a:pt x="1587" y="1437323"/>
                </a:lnTo>
                <a:lnTo>
                  <a:pt x="317" y="1428750"/>
                </a:lnTo>
                <a:lnTo>
                  <a:pt x="0" y="1419860"/>
                </a:lnTo>
                <a:lnTo>
                  <a:pt x="635" y="1411288"/>
                </a:lnTo>
                <a:lnTo>
                  <a:pt x="1587" y="1406843"/>
                </a:lnTo>
                <a:lnTo>
                  <a:pt x="2222" y="1402398"/>
                </a:lnTo>
                <a:lnTo>
                  <a:pt x="3492" y="1397635"/>
                </a:lnTo>
                <a:lnTo>
                  <a:pt x="4445" y="1393508"/>
                </a:lnTo>
                <a:lnTo>
                  <a:pt x="97790" y="1106488"/>
                </a:lnTo>
                <a:lnTo>
                  <a:pt x="99377" y="1102043"/>
                </a:lnTo>
                <a:lnTo>
                  <a:pt x="101282" y="1097915"/>
                </a:lnTo>
                <a:lnTo>
                  <a:pt x="103187" y="1093788"/>
                </a:lnTo>
                <a:lnTo>
                  <a:pt x="105410" y="1089978"/>
                </a:lnTo>
                <a:lnTo>
                  <a:pt x="109855" y="1082358"/>
                </a:lnTo>
                <a:lnTo>
                  <a:pt x="115570" y="1075690"/>
                </a:lnTo>
                <a:lnTo>
                  <a:pt x="121602" y="1069340"/>
                </a:lnTo>
                <a:lnTo>
                  <a:pt x="127952" y="1063625"/>
                </a:lnTo>
                <a:lnTo>
                  <a:pt x="134620" y="1058863"/>
                </a:lnTo>
                <a:lnTo>
                  <a:pt x="142240" y="1054735"/>
                </a:lnTo>
                <a:lnTo>
                  <a:pt x="150177" y="1051243"/>
                </a:lnTo>
                <a:lnTo>
                  <a:pt x="158115" y="1048068"/>
                </a:lnTo>
                <a:lnTo>
                  <a:pt x="166688" y="1046480"/>
                </a:lnTo>
                <a:lnTo>
                  <a:pt x="174942" y="1045210"/>
                </a:lnTo>
                <a:lnTo>
                  <a:pt x="183515" y="1044893"/>
                </a:lnTo>
                <a:lnTo>
                  <a:pt x="192722" y="1045528"/>
                </a:lnTo>
                <a:lnTo>
                  <a:pt x="196850" y="1046480"/>
                </a:lnTo>
                <a:lnTo>
                  <a:pt x="201295" y="1047115"/>
                </a:lnTo>
                <a:lnTo>
                  <a:pt x="205740" y="1048068"/>
                </a:lnTo>
                <a:lnTo>
                  <a:pt x="209868" y="1049338"/>
                </a:lnTo>
                <a:lnTo>
                  <a:pt x="494665" y="1141413"/>
                </a:lnTo>
                <a:lnTo>
                  <a:pt x="507682" y="1118235"/>
                </a:lnTo>
                <a:lnTo>
                  <a:pt x="520382" y="1095375"/>
                </a:lnTo>
                <a:lnTo>
                  <a:pt x="534035" y="1072198"/>
                </a:lnTo>
                <a:lnTo>
                  <a:pt x="547370" y="1049655"/>
                </a:lnTo>
                <a:lnTo>
                  <a:pt x="561658" y="1027113"/>
                </a:lnTo>
                <a:lnTo>
                  <a:pt x="576580" y="1005205"/>
                </a:lnTo>
                <a:lnTo>
                  <a:pt x="591185" y="983615"/>
                </a:lnTo>
                <a:lnTo>
                  <a:pt x="606425" y="961707"/>
                </a:lnTo>
                <a:lnTo>
                  <a:pt x="622300" y="940752"/>
                </a:lnTo>
                <a:lnTo>
                  <a:pt x="638492" y="919797"/>
                </a:lnTo>
                <a:lnTo>
                  <a:pt x="655002" y="899160"/>
                </a:lnTo>
                <a:lnTo>
                  <a:pt x="671512" y="878840"/>
                </a:lnTo>
                <a:lnTo>
                  <a:pt x="688975" y="858837"/>
                </a:lnTo>
                <a:lnTo>
                  <a:pt x="706755" y="839470"/>
                </a:lnTo>
                <a:lnTo>
                  <a:pt x="724218" y="819785"/>
                </a:lnTo>
                <a:lnTo>
                  <a:pt x="742632" y="801052"/>
                </a:lnTo>
                <a:lnTo>
                  <a:pt x="566420" y="558800"/>
                </a:lnTo>
                <a:lnTo>
                  <a:pt x="563562" y="554990"/>
                </a:lnTo>
                <a:lnTo>
                  <a:pt x="561340" y="551180"/>
                </a:lnTo>
                <a:lnTo>
                  <a:pt x="559118" y="547370"/>
                </a:lnTo>
                <a:lnTo>
                  <a:pt x="557212" y="543242"/>
                </a:lnTo>
                <a:lnTo>
                  <a:pt x="554355" y="534987"/>
                </a:lnTo>
                <a:lnTo>
                  <a:pt x="551498" y="526732"/>
                </a:lnTo>
                <a:lnTo>
                  <a:pt x="550228" y="518160"/>
                </a:lnTo>
                <a:lnTo>
                  <a:pt x="549592" y="509270"/>
                </a:lnTo>
                <a:lnTo>
                  <a:pt x="549592" y="500697"/>
                </a:lnTo>
                <a:lnTo>
                  <a:pt x="550862" y="492442"/>
                </a:lnTo>
                <a:lnTo>
                  <a:pt x="552450" y="483870"/>
                </a:lnTo>
                <a:lnTo>
                  <a:pt x="554990" y="475932"/>
                </a:lnTo>
                <a:lnTo>
                  <a:pt x="558482" y="467677"/>
                </a:lnTo>
                <a:lnTo>
                  <a:pt x="562610" y="460057"/>
                </a:lnTo>
                <a:lnTo>
                  <a:pt x="567372" y="453072"/>
                </a:lnTo>
                <a:lnTo>
                  <a:pt x="573088" y="446087"/>
                </a:lnTo>
                <a:lnTo>
                  <a:pt x="575945" y="442912"/>
                </a:lnTo>
                <a:lnTo>
                  <a:pt x="579438" y="439737"/>
                </a:lnTo>
                <a:lnTo>
                  <a:pt x="582930" y="436880"/>
                </a:lnTo>
                <a:lnTo>
                  <a:pt x="586105" y="434022"/>
                </a:lnTo>
                <a:lnTo>
                  <a:pt x="830898" y="256857"/>
                </a:lnTo>
                <a:lnTo>
                  <a:pt x="834708" y="254317"/>
                </a:lnTo>
                <a:lnTo>
                  <a:pt x="838200" y="251777"/>
                </a:lnTo>
                <a:lnTo>
                  <a:pt x="842328" y="249872"/>
                </a:lnTo>
                <a:lnTo>
                  <a:pt x="846138" y="247967"/>
                </a:lnTo>
                <a:lnTo>
                  <a:pt x="854392" y="244475"/>
                </a:lnTo>
                <a:lnTo>
                  <a:pt x="862648" y="242252"/>
                </a:lnTo>
                <a:lnTo>
                  <a:pt x="871538" y="240665"/>
                </a:lnTo>
                <a:lnTo>
                  <a:pt x="880110" y="240030"/>
                </a:lnTo>
                <a:lnTo>
                  <a:pt x="888365" y="240030"/>
                </a:lnTo>
                <a:lnTo>
                  <a:pt x="896938" y="240665"/>
                </a:lnTo>
                <a:lnTo>
                  <a:pt x="905192" y="242570"/>
                </a:lnTo>
                <a:lnTo>
                  <a:pt x="913448" y="245110"/>
                </a:lnTo>
                <a:lnTo>
                  <a:pt x="921385" y="248602"/>
                </a:lnTo>
                <a:lnTo>
                  <a:pt x="929005" y="252412"/>
                </a:lnTo>
                <a:lnTo>
                  <a:pt x="935990" y="257175"/>
                </a:lnTo>
                <a:lnTo>
                  <a:pt x="942975" y="262890"/>
                </a:lnTo>
                <a:lnTo>
                  <a:pt x="946150" y="266065"/>
                </a:lnTo>
                <a:lnTo>
                  <a:pt x="949325" y="269240"/>
                </a:lnTo>
                <a:lnTo>
                  <a:pt x="952182" y="272732"/>
                </a:lnTo>
                <a:lnTo>
                  <a:pt x="955040" y="276542"/>
                </a:lnTo>
                <a:lnTo>
                  <a:pt x="1130618" y="518477"/>
                </a:lnTo>
                <a:lnTo>
                  <a:pt x="1154430" y="507047"/>
                </a:lnTo>
                <a:lnTo>
                  <a:pt x="1177925" y="496252"/>
                </a:lnTo>
                <a:lnTo>
                  <a:pt x="1201738" y="485457"/>
                </a:lnTo>
                <a:lnTo>
                  <a:pt x="1225868" y="475615"/>
                </a:lnTo>
                <a:lnTo>
                  <a:pt x="1250315" y="465772"/>
                </a:lnTo>
                <a:lnTo>
                  <a:pt x="1274762" y="456247"/>
                </a:lnTo>
                <a:lnTo>
                  <a:pt x="1299528" y="447675"/>
                </a:lnTo>
                <a:lnTo>
                  <a:pt x="1324928" y="439102"/>
                </a:lnTo>
                <a:lnTo>
                  <a:pt x="1350010" y="431165"/>
                </a:lnTo>
                <a:lnTo>
                  <a:pt x="1375092" y="423545"/>
                </a:lnTo>
                <a:lnTo>
                  <a:pt x="1400810" y="416877"/>
                </a:lnTo>
                <a:lnTo>
                  <a:pt x="1426845" y="410210"/>
                </a:lnTo>
                <a:lnTo>
                  <a:pt x="1452245" y="404177"/>
                </a:lnTo>
                <a:lnTo>
                  <a:pt x="1478598" y="398462"/>
                </a:lnTo>
                <a:lnTo>
                  <a:pt x="1504950" y="393065"/>
                </a:lnTo>
                <a:lnTo>
                  <a:pt x="1531302" y="388620"/>
                </a:lnTo>
                <a:lnTo>
                  <a:pt x="1531302" y="89217"/>
                </a:lnTo>
                <a:lnTo>
                  <a:pt x="1531302" y="84455"/>
                </a:lnTo>
                <a:lnTo>
                  <a:pt x="1531620" y="80010"/>
                </a:lnTo>
                <a:lnTo>
                  <a:pt x="1532572" y="75565"/>
                </a:lnTo>
                <a:lnTo>
                  <a:pt x="1533208" y="71120"/>
                </a:lnTo>
                <a:lnTo>
                  <a:pt x="1535430" y="62865"/>
                </a:lnTo>
                <a:lnTo>
                  <a:pt x="1538605" y="54610"/>
                </a:lnTo>
                <a:lnTo>
                  <a:pt x="1542415" y="46672"/>
                </a:lnTo>
                <a:lnTo>
                  <a:pt x="1546860" y="39370"/>
                </a:lnTo>
                <a:lnTo>
                  <a:pt x="1551622" y="32385"/>
                </a:lnTo>
                <a:lnTo>
                  <a:pt x="1557655" y="26352"/>
                </a:lnTo>
                <a:lnTo>
                  <a:pt x="1563688" y="20320"/>
                </a:lnTo>
                <a:lnTo>
                  <a:pt x="1570990" y="15240"/>
                </a:lnTo>
                <a:lnTo>
                  <a:pt x="1577975" y="10795"/>
                </a:lnTo>
                <a:lnTo>
                  <a:pt x="1585912" y="6985"/>
                </a:lnTo>
                <a:lnTo>
                  <a:pt x="1594168" y="4127"/>
                </a:lnTo>
                <a:lnTo>
                  <a:pt x="1602422" y="1905"/>
                </a:lnTo>
                <a:lnTo>
                  <a:pt x="1607185" y="952"/>
                </a:lnTo>
                <a:lnTo>
                  <a:pt x="1611630" y="317"/>
                </a:lnTo>
                <a:lnTo>
                  <a:pt x="1615758" y="0"/>
                </a:lnTo>
                <a:close/>
              </a:path>
            </a:pathLst>
          </a:custGeom>
          <a:solidFill>
            <a:schemeClr val="accent1"/>
          </a:solidFill>
          <a:ln>
            <a:noFill/>
          </a:ln>
          <a:effectLst/>
        </p:spPr>
        <p:txBody>
          <a:bodyPr lIns="19050" tIns="19050" rIns="19050" bIns="19050" anchor="ctr"/>
          <a:lstStyle/>
          <a:p>
            <a:pPr marL="0" marR="0" lvl="0" indent="0" algn="ctr" defTabSz="228600" rtl="0" eaLnBrk="0" fontAlgn="base" latinLnBrk="0" hangingPunct="0">
              <a:lnSpc>
                <a:spcPct val="100000"/>
              </a:lnSpc>
              <a:spcBef>
                <a:spcPct val="0"/>
              </a:spcBef>
              <a:spcAft>
                <a:spcPct val="0"/>
              </a:spcAft>
              <a:buClrTx/>
              <a:buSzTx/>
              <a:buFontTx/>
              <a:buNone/>
              <a:defRPr/>
            </a:pPr>
            <a:endParaRPr kumimoji="0" lang="zh-CN" altLang="en-US" sz="1500" b="0" i="0" u="none" strike="noStrike" kern="1200" cap="none" spc="0" normalizeH="0" baseline="0" noProof="0">
              <a:ln>
                <a:noFill/>
              </a:ln>
              <a:solidFill>
                <a:srgbClr val="FFFFFF"/>
              </a:solidFill>
              <a:effectLst>
                <a:outerShdw blurRad="38100" dist="38100" dir="2700000" algn="tl">
                  <a:srgbClr val="000000"/>
                </a:outerShdw>
              </a:effectLst>
              <a:uLnTx/>
              <a:uFillTx/>
              <a:latin typeface="Gill Sans" charset="0"/>
              <a:ea typeface="微软雅黑" panose="020B0503020204020204" pitchFamily="34" charset="-122"/>
              <a:cs typeface="+mn-cs"/>
            </a:endParaRPr>
          </a:p>
        </p:txBody>
      </p:sp>
    </p:spTree>
  </p:cSld>
  <p:clrMapOvr>
    <a:masterClrMapping/>
  </p:clrMapOvr>
  <p:transition spd="slow" advTm="6"/>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ln/>
        </p:spPr>
        <p:txBody>
          <a:bodyPr vert="horz" wrap="square" lIns="91440" tIns="45720" rIns="91440" bIns="45720" anchor="ctr" anchorCtr="0"/>
          <a:p>
            <a:r>
              <a:rPr lang="zh-CN" altLang="en-US" dirty="0"/>
              <a:t>关键成功因素</a:t>
            </a:r>
            <a:endParaRPr lang="zh-CN" altLang="en-US" dirty="0"/>
          </a:p>
        </p:txBody>
      </p:sp>
      <p:sp>
        <p:nvSpPr>
          <p:cNvPr id="4" name="椭圆 3"/>
          <p:cNvSpPr/>
          <p:nvPr/>
        </p:nvSpPr>
        <p:spPr>
          <a:xfrm>
            <a:off x="3378200" y="2305050"/>
            <a:ext cx="1285875"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因素一</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5" name="椭圆 4"/>
          <p:cNvSpPr/>
          <p:nvPr/>
        </p:nvSpPr>
        <p:spPr>
          <a:xfrm>
            <a:off x="5565775" y="2305050"/>
            <a:ext cx="1284288"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因素二</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6" name="椭圆 5"/>
          <p:cNvSpPr/>
          <p:nvPr/>
        </p:nvSpPr>
        <p:spPr>
          <a:xfrm>
            <a:off x="7751763" y="2305050"/>
            <a:ext cx="1285875"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因素三</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7" name="椭圆 6"/>
          <p:cNvSpPr/>
          <p:nvPr/>
        </p:nvSpPr>
        <p:spPr>
          <a:xfrm>
            <a:off x="9939338" y="2305050"/>
            <a:ext cx="1284288" cy="12858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a:ln>
                  <a:noFill/>
                </a:ln>
                <a:solidFill>
                  <a:srgbClr val="FFFFFF"/>
                </a:solidFill>
                <a:effectLst/>
                <a:uLnTx/>
                <a:uFillTx/>
                <a:latin typeface="+mn-lt"/>
                <a:ea typeface="+mn-ea"/>
                <a:cs typeface="+mn-cs"/>
              </a:rPr>
              <a:t>因素四</a:t>
            </a:r>
            <a:endParaRPr kumimoji="0" lang="zh-CN" altLang="en-US" sz="2000" b="1" i="0" u="none" strike="noStrike" kern="1200" cap="none" spc="0" normalizeH="0" baseline="0" noProof="0">
              <a:ln>
                <a:noFill/>
              </a:ln>
              <a:solidFill>
                <a:srgbClr val="FFFFFF"/>
              </a:solidFill>
              <a:effectLst/>
              <a:uLnTx/>
              <a:uFillTx/>
              <a:latin typeface="+mn-lt"/>
              <a:ea typeface="+mn-ea"/>
              <a:cs typeface="+mn-cs"/>
            </a:endParaRPr>
          </a:p>
        </p:txBody>
      </p:sp>
      <p:sp>
        <p:nvSpPr>
          <p:cNvPr id="12" name="TextBox 13"/>
          <p:cNvSpPr txBox="1">
            <a:spLocks noChangeArrowheads="1"/>
          </p:cNvSpPr>
          <p:nvPr/>
        </p:nvSpPr>
        <p:spPr bwMode="auto">
          <a:xfrm>
            <a:off x="3187700" y="4124325"/>
            <a:ext cx="1676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3" name="TextBox 13"/>
          <p:cNvSpPr txBox="1">
            <a:spLocks noChangeArrowheads="1"/>
          </p:cNvSpPr>
          <p:nvPr/>
        </p:nvSpPr>
        <p:spPr bwMode="auto">
          <a:xfrm>
            <a:off x="5368925" y="4124325"/>
            <a:ext cx="1677988"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4" name="TextBox 13"/>
          <p:cNvSpPr txBox="1">
            <a:spLocks noChangeArrowheads="1"/>
          </p:cNvSpPr>
          <p:nvPr/>
        </p:nvSpPr>
        <p:spPr bwMode="auto">
          <a:xfrm>
            <a:off x="7551738" y="4124325"/>
            <a:ext cx="1676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
        <p:nvSpPr>
          <p:cNvPr id="15" name="TextBox 13"/>
          <p:cNvSpPr txBox="1">
            <a:spLocks noChangeArrowheads="1"/>
          </p:cNvSpPr>
          <p:nvPr/>
        </p:nvSpPr>
        <p:spPr bwMode="auto">
          <a:xfrm>
            <a:off x="9734550" y="4124325"/>
            <a:ext cx="1676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just" defTabSz="1216025"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600" b="0" i="0" u="none" strike="noStrike" kern="1200" cap="none" spc="0" normalizeH="0" baseline="0" noProof="0" smtClean="0">
              <a:ln>
                <a:noFill/>
              </a:ln>
              <a:solidFill>
                <a:schemeClr val="tx1">
                  <a:lumMod val="65000"/>
                  <a:lumOff val="35000"/>
                </a:schemeClr>
              </a:solidFill>
              <a:effectLst/>
              <a:uLnTx/>
              <a:uFillTx/>
              <a:latin typeface="+mn-lt"/>
              <a:ea typeface="+mn-ea"/>
              <a:cs typeface="+mn-cs"/>
              <a:sym typeface="Arial" panose="020B0604020202020204" pitchFamily="34" charset="0"/>
            </a:endParaRPr>
          </a:p>
        </p:txBody>
      </p:sp>
    </p:spTree>
  </p:cSld>
  <p:clrMapOvr>
    <a:masterClrMapping/>
  </p:clrMapOvr>
  <p:transition spd="slow" advTm="6"/>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1"/>
          <p:cNvSpPr>
            <a:spLocks noGrp="1"/>
          </p:cNvSpPr>
          <p:nvPr>
            <p:ph type="title"/>
          </p:nvPr>
        </p:nvSpPr>
        <p:spPr>
          <a:ln/>
        </p:spPr>
        <p:txBody>
          <a:bodyPr vert="horz" wrap="square" lIns="91440" tIns="45720" rIns="91440" bIns="45720" anchor="ctr" anchorCtr="0"/>
          <a:p>
            <a:r>
              <a:rPr lang="zh-CN" altLang="en-US" dirty="0"/>
              <a:t>特定风险应对措施</a:t>
            </a:r>
            <a:endParaRPr lang="zh-CN" altLang="en-US" dirty="0"/>
          </a:p>
        </p:txBody>
      </p:sp>
      <p:sp>
        <p:nvSpPr>
          <p:cNvPr id="3" name="MH_Other_1"/>
          <p:cNvSpPr/>
          <p:nvPr/>
        </p:nvSpPr>
        <p:spPr>
          <a:xfrm>
            <a:off x="6646107" y="2243785"/>
            <a:ext cx="115715" cy="951505"/>
          </a:xfrm>
          <a:prstGeom prst="rect">
            <a:avLst/>
          </a:prstGeom>
          <a:solidFill>
            <a:srgbClr val="ECECEC"/>
          </a:solidFill>
          <a:ln>
            <a:noFill/>
          </a:ln>
          <a:scene3d>
            <a:camera prst="perspectiveLef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4" name="MH_Other_2"/>
          <p:cNvSpPr/>
          <p:nvPr/>
        </p:nvSpPr>
        <p:spPr>
          <a:xfrm>
            <a:off x="6563691" y="5335592"/>
            <a:ext cx="115715" cy="1522408"/>
          </a:xfrm>
          <a:prstGeom prst="rect">
            <a:avLst/>
          </a:prstGeom>
          <a:solidFill>
            <a:srgbClr val="ECECEC"/>
          </a:solidFill>
          <a:ln>
            <a:noFill/>
          </a:ln>
          <a:scene3d>
            <a:camera prst="perspectiveLef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5" name="MH_Other_3"/>
          <p:cNvSpPr/>
          <p:nvPr/>
        </p:nvSpPr>
        <p:spPr>
          <a:xfrm>
            <a:off x="7101827" y="3852083"/>
            <a:ext cx="115715" cy="907693"/>
          </a:xfrm>
          <a:prstGeom prst="rect">
            <a:avLst/>
          </a:prstGeom>
          <a:solidFill>
            <a:srgbClr val="ECECEC"/>
          </a:solidFill>
          <a:ln>
            <a:noFill/>
          </a:ln>
          <a:scene3d>
            <a:camera prst="perspectiveLef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a:ln>
                <a:noFill/>
              </a:ln>
              <a:solidFill>
                <a:schemeClr val="lt1"/>
              </a:solidFill>
              <a:effectLst/>
              <a:uLnTx/>
              <a:uFillTx/>
              <a:latin typeface="+mn-lt"/>
              <a:ea typeface="+mn-ea"/>
              <a:cs typeface="+mn-cs"/>
            </a:endParaRPr>
          </a:p>
        </p:txBody>
      </p:sp>
      <p:sp>
        <p:nvSpPr>
          <p:cNvPr id="6" name="MH_Other_4"/>
          <p:cNvSpPr/>
          <p:nvPr/>
        </p:nvSpPr>
        <p:spPr>
          <a:xfrm>
            <a:off x="5899150" y="1528763"/>
            <a:ext cx="1131888" cy="77946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mn-ea"/>
                <a:cs typeface="+mn-cs"/>
              </a:rPr>
              <a:t>01</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mn-ea"/>
              <a:cs typeface="+mn-cs"/>
            </a:endParaRPr>
          </a:p>
        </p:txBody>
      </p:sp>
      <p:sp>
        <p:nvSpPr>
          <p:cNvPr id="7" name="MH_SubTitle_1"/>
          <p:cNvSpPr/>
          <p:nvPr/>
        </p:nvSpPr>
        <p:spPr>
          <a:xfrm>
            <a:off x="6861175" y="1609725"/>
            <a:ext cx="1922463" cy="388938"/>
          </a:xfrm>
          <a:prstGeom prst="roundRect">
            <a:avLst>
              <a:gd name="adj" fmla="val 48891"/>
            </a:avLst>
          </a:prstGeom>
          <a:solidFill>
            <a:srgbClr val="FFFFFF"/>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措施一</a:t>
            </a:r>
            <a:endParaRPr kumimoji="0" lang="zh-CN" altLang="en-US" sz="2000" b="1" i="0" u="none" strike="noStrike" kern="1200" cap="none" spc="0" normalizeH="0" baseline="0" noProof="0" dirty="0">
              <a:ln>
                <a:noFill/>
              </a:ln>
              <a:solidFill>
                <a:schemeClr val="accent1"/>
              </a:solidFill>
              <a:effectLst/>
              <a:uLnTx/>
              <a:uFillTx/>
              <a:latin typeface="+mn-lt"/>
              <a:ea typeface="+mn-ea"/>
              <a:cs typeface="+mn-cs"/>
            </a:endParaRPr>
          </a:p>
        </p:txBody>
      </p:sp>
      <p:sp>
        <p:nvSpPr>
          <p:cNvPr id="8" name="MH_Other_5"/>
          <p:cNvSpPr/>
          <p:nvPr/>
        </p:nvSpPr>
        <p:spPr>
          <a:xfrm>
            <a:off x="6951663" y="1701800"/>
            <a:ext cx="195263" cy="1952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MH_Other_6"/>
          <p:cNvSpPr/>
          <p:nvPr/>
        </p:nvSpPr>
        <p:spPr>
          <a:xfrm>
            <a:off x="6361113" y="3165475"/>
            <a:ext cx="1130300" cy="77628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mn-ea"/>
                <a:cs typeface="+mn-cs"/>
              </a:rPr>
              <a:t>02</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mn-ea"/>
              <a:cs typeface="+mn-cs"/>
            </a:endParaRPr>
          </a:p>
        </p:txBody>
      </p:sp>
      <p:sp>
        <p:nvSpPr>
          <p:cNvPr id="10" name="MH_SubTitle_2"/>
          <p:cNvSpPr/>
          <p:nvPr/>
        </p:nvSpPr>
        <p:spPr>
          <a:xfrm>
            <a:off x="7321550" y="3244850"/>
            <a:ext cx="1920875" cy="388938"/>
          </a:xfrm>
          <a:prstGeom prst="roundRect">
            <a:avLst>
              <a:gd name="adj" fmla="val 48891"/>
            </a:avLst>
          </a:prstGeom>
          <a:solidFill>
            <a:srgbClr val="FFFFFF"/>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措施二</a:t>
            </a:r>
            <a:endParaRPr kumimoji="0" lang="zh-CN" altLang="en-US" sz="2000" b="1" i="0" u="none" strike="noStrike" kern="1200" cap="none" spc="0" normalizeH="0" baseline="0" noProof="0" dirty="0">
              <a:ln>
                <a:noFill/>
              </a:ln>
              <a:solidFill>
                <a:schemeClr val="accent1"/>
              </a:solidFill>
              <a:effectLst/>
              <a:uLnTx/>
              <a:uFillTx/>
              <a:latin typeface="+mn-lt"/>
              <a:ea typeface="+mn-ea"/>
              <a:cs typeface="+mn-cs"/>
            </a:endParaRPr>
          </a:p>
        </p:txBody>
      </p:sp>
      <p:sp>
        <p:nvSpPr>
          <p:cNvPr id="11" name="MH_Other_7"/>
          <p:cNvSpPr/>
          <p:nvPr/>
        </p:nvSpPr>
        <p:spPr>
          <a:xfrm>
            <a:off x="7413625" y="3341688"/>
            <a:ext cx="193675" cy="1936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2" name="MH_Other_8"/>
          <p:cNvSpPr/>
          <p:nvPr/>
        </p:nvSpPr>
        <p:spPr>
          <a:xfrm>
            <a:off x="6235700" y="4591050"/>
            <a:ext cx="1130300" cy="77946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srgbClr val="FFFFFF"/>
                </a:solidFill>
                <a:effectLst/>
                <a:uLnTx/>
                <a:uFillTx/>
                <a:latin typeface="Impact" panose="020B0806030902050204" pitchFamily="34" charset="0"/>
                <a:ea typeface="+mn-ea"/>
                <a:cs typeface="+mn-cs"/>
              </a:rPr>
              <a:t>03</a:t>
            </a:r>
            <a:endParaRPr kumimoji="0" lang="zh-CN" altLang="en-US" sz="3600" b="0" i="0" u="none" strike="noStrike" kern="1200" cap="none" spc="0" normalizeH="0" baseline="0" noProof="0" dirty="0">
              <a:ln>
                <a:noFill/>
              </a:ln>
              <a:solidFill>
                <a:srgbClr val="FFFFFF"/>
              </a:solidFill>
              <a:effectLst/>
              <a:uLnTx/>
              <a:uFillTx/>
              <a:latin typeface="Impact" panose="020B0806030902050204" pitchFamily="34" charset="0"/>
              <a:ea typeface="+mn-ea"/>
              <a:cs typeface="+mn-cs"/>
            </a:endParaRPr>
          </a:p>
        </p:txBody>
      </p:sp>
      <p:sp>
        <p:nvSpPr>
          <p:cNvPr id="13" name="MH_SubTitle_3"/>
          <p:cNvSpPr/>
          <p:nvPr/>
        </p:nvSpPr>
        <p:spPr>
          <a:xfrm>
            <a:off x="4483100" y="4672013"/>
            <a:ext cx="1922463" cy="388938"/>
          </a:xfrm>
          <a:prstGeom prst="roundRect">
            <a:avLst>
              <a:gd name="adj" fmla="val 48891"/>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a:ln>
                  <a:noFill/>
                </a:ln>
                <a:solidFill>
                  <a:schemeClr val="accent1"/>
                </a:solidFill>
                <a:effectLst/>
                <a:uLnTx/>
                <a:uFillTx/>
                <a:latin typeface="+mn-lt"/>
                <a:ea typeface="+mn-ea"/>
                <a:cs typeface="+mn-cs"/>
              </a:rPr>
              <a:t>措施三</a:t>
            </a:r>
            <a:endParaRPr kumimoji="0" lang="zh-CN" altLang="en-US" sz="2000" b="1" i="0" u="none" strike="noStrike" kern="1200" cap="none" spc="0" normalizeH="0" baseline="0" noProof="0" dirty="0">
              <a:ln>
                <a:noFill/>
              </a:ln>
              <a:solidFill>
                <a:schemeClr val="accent1"/>
              </a:solidFill>
              <a:effectLst/>
              <a:uLnTx/>
              <a:uFillTx/>
              <a:latin typeface="+mn-lt"/>
              <a:ea typeface="+mn-ea"/>
              <a:cs typeface="+mn-cs"/>
            </a:endParaRPr>
          </a:p>
        </p:txBody>
      </p:sp>
      <p:sp>
        <p:nvSpPr>
          <p:cNvPr id="14" name="MH_Other_9"/>
          <p:cNvSpPr/>
          <p:nvPr/>
        </p:nvSpPr>
        <p:spPr>
          <a:xfrm>
            <a:off x="6102350" y="4770438"/>
            <a:ext cx="195263" cy="1936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9710" name="MH_Text_1"/>
          <p:cNvSpPr txBox="1"/>
          <p:nvPr/>
        </p:nvSpPr>
        <p:spPr>
          <a:xfrm>
            <a:off x="7269163" y="2147888"/>
            <a:ext cx="2886075" cy="773112"/>
          </a:xfrm>
          <a:prstGeom prst="rect">
            <a:avLst/>
          </a:prstGeom>
          <a:noFill/>
          <a:ln w="9525">
            <a:noFill/>
          </a:ln>
        </p:spPr>
        <p:txBody>
          <a:bodyPr lIns="0" tIns="0" rIns="0" bIns="0" anchor="t" anchorCtr="0"/>
          <a:p>
            <a:pPr>
              <a:lnSpc>
                <a:spcPct val="130000"/>
              </a:lnSpc>
            </a:pPr>
            <a:r>
              <a:rPr lang="zh-CN" altLang="en-US" sz="1600" dirty="0">
                <a:latin typeface="Times New Roman" panose="02020603050405020304" pitchFamily="18" charset="0"/>
                <a:ea typeface="微软雅黑" panose="020B0503020204020204" pitchFamily="34" charset="-122"/>
                <a:sym typeface="Arial" panose="020B0604020202020204" pitchFamily="34" charset="0"/>
              </a:rPr>
              <a:t>单击此处输入内容描述单击此处输入内容描述</a:t>
            </a:r>
            <a:endParaRPr lang="zh-CN" altLang="en-US" sz="1600" dirty="0">
              <a:latin typeface="Times New Roman" panose="02020603050405020304" pitchFamily="18" charset="0"/>
              <a:ea typeface="微软雅黑" panose="020B0503020204020204" pitchFamily="34" charset="-122"/>
              <a:sym typeface="Arial" panose="020B0604020202020204" pitchFamily="34" charset="0"/>
            </a:endParaRPr>
          </a:p>
        </p:txBody>
      </p:sp>
      <p:sp>
        <p:nvSpPr>
          <p:cNvPr id="29711" name="MH_Text_2"/>
          <p:cNvSpPr txBox="1"/>
          <p:nvPr/>
        </p:nvSpPr>
        <p:spPr>
          <a:xfrm>
            <a:off x="7726363" y="3784600"/>
            <a:ext cx="2884487" cy="727075"/>
          </a:xfrm>
          <a:prstGeom prst="rect">
            <a:avLst/>
          </a:prstGeom>
          <a:noFill/>
          <a:ln w="9525">
            <a:noFill/>
          </a:ln>
        </p:spPr>
        <p:txBody>
          <a:bodyPr lIns="0" tIns="0" rIns="0" bIns="0" anchor="t" anchorCtr="0"/>
          <a:p>
            <a:pPr>
              <a:lnSpc>
                <a:spcPct val="130000"/>
              </a:lnSpc>
            </a:pPr>
            <a:r>
              <a:rPr lang="zh-CN" altLang="en-US" sz="1600" dirty="0">
                <a:latin typeface="Times New Roman" panose="02020603050405020304" pitchFamily="18" charset="0"/>
                <a:ea typeface="微软雅黑" panose="020B0503020204020204" pitchFamily="34" charset="-122"/>
                <a:sym typeface="Arial" panose="020B0604020202020204" pitchFamily="34" charset="0"/>
              </a:rPr>
              <a:t>单击此处输入内容描述单击此处输入内容描述</a:t>
            </a:r>
            <a:endParaRPr lang="zh-CN" altLang="en-US" sz="1600" dirty="0">
              <a:latin typeface="Times New Roman" panose="02020603050405020304" pitchFamily="18" charset="0"/>
              <a:ea typeface="微软雅黑" panose="020B0503020204020204" pitchFamily="34" charset="-122"/>
              <a:sym typeface="Arial" panose="020B0604020202020204" pitchFamily="34" charset="0"/>
            </a:endParaRPr>
          </a:p>
        </p:txBody>
      </p:sp>
      <p:sp>
        <p:nvSpPr>
          <p:cNvPr id="17" name="MH_Text_3"/>
          <p:cNvSpPr txBox="1">
            <a:spLocks noChangeArrowheads="1"/>
          </p:cNvSpPr>
          <p:nvPr/>
        </p:nvSpPr>
        <p:spPr bwMode="auto">
          <a:xfrm>
            <a:off x="3308350" y="5210175"/>
            <a:ext cx="28860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rtl="0" eaLnBrk="1" fontAlgn="base" latinLnBrk="0" hangingPunct="1">
              <a:lnSpc>
                <a:spcPct val="130000"/>
              </a:lnSpc>
              <a:spcBef>
                <a:spcPct val="0"/>
              </a:spcBef>
              <a:spcAft>
                <a:spcPct val="0"/>
              </a:spcAft>
              <a:buClrTx/>
              <a:buSzTx/>
              <a:buFontTx/>
              <a:buNone/>
              <a:defRPr/>
            </a:pPr>
            <a:r>
              <a:rPr kumimoji="0" lang="zh-CN" altLang="en-US" sz="1600" b="0" i="0" u="none" strike="noStrike" kern="1200" cap="none" spc="0" normalizeH="0" baseline="0" noProof="0">
                <a:ln>
                  <a:noFill/>
                </a:ln>
                <a:solidFill>
                  <a:schemeClr val="tx1"/>
                </a:solidFill>
                <a:effectLst/>
                <a:uLnTx/>
                <a:uFillTx/>
                <a:latin typeface="+mn-lt"/>
                <a:ea typeface="+mn-ea"/>
                <a:cs typeface="+mn-cs"/>
              </a:rPr>
              <a:t>单击此处输入内容描述单击此处输入内容描述</a:t>
            </a:r>
            <a:endParaRPr kumimoji="0" lang="zh-CN" altLang="en-US" sz="16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spd="slow" advTm="1188"/>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0" y="0"/>
            <a:ext cx="12192000" cy="6858000"/>
          </a:xfrm>
          <a:prstGeom prst="rect">
            <a:avLst/>
          </a:prstGeom>
          <a:solidFill>
            <a:srgbClr val="1C1D2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mn-lt"/>
              <a:ea typeface="+mn-ea"/>
              <a:cs typeface="+mn-cs"/>
            </a:endParaRPr>
          </a:p>
        </p:txBody>
      </p:sp>
      <p:sp>
        <p:nvSpPr>
          <p:cNvPr id="15" name="矩形 14"/>
          <p:cNvSpPr/>
          <p:nvPr/>
        </p:nvSpPr>
        <p:spPr>
          <a:xfrm>
            <a:off x="0" y="4198938"/>
            <a:ext cx="12192000" cy="15541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96000" anchor="ctr"/>
          <a:lstStyle/>
          <a:p>
            <a:pPr marL="0" marR="0" lvl="0" indent="0" algn="l" defTabSz="914400" rtl="0" eaLnBrk="0" fontAlgn="base" latinLnBrk="0" hangingPunct="0">
              <a:lnSpc>
                <a:spcPct val="150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schemeClr val="tx1">
                  <a:lumMod val="50000"/>
                  <a:lumOff val="50000"/>
                </a:schemeClr>
              </a:solidFill>
              <a:effectLst/>
              <a:uLnTx/>
              <a:uFillTx/>
              <a:latin typeface="微软雅黑" panose="020B0503020204020204" pitchFamily="34" charset="-122"/>
              <a:ea typeface="+mn-ea"/>
              <a:cs typeface="+mn-cs"/>
            </a:endParaRPr>
          </a:p>
        </p:txBody>
      </p:sp>
      <p:grpSp>
        <p:nvGrpSpPr>
          <p:cNvPr id="30723" name="组合 8"/>
          <p:cNvGrpSpPr/>
          <p:nvPr/>
        </p:nvGrpSpPr>
        <p:grpSpPr>
          <a:xfrm>
            <a:off x="5287963" y="857250"/>
            <a:ext cx="3368675" cy="3111500"/>
            <a:chOff x="7641955" y="1192956"/>
            <a:chExt cx="2778395" cy="2566298"/>
          </a:xfrm>
        </p:grpSpPr>
        <p:sp>
          <p:nvSpPr>
            <p:cNvPr id="2" name="椭圆形标注 1"/>
            <p:cNvSpPr/>
            <p:nvPr/>
          </p:nvSpPr>
          <p:spPr>
            <a:xfrm rot="437392">
              <a:off x="7812168" y="1192956"/>
              <a:ext cx="2544025" cy="2566298"/>
            </a:xfrm>
            <a:prstGeom prst="wedgeEllipseCallout">
              <a:avLst>
                <a:gd name="adj1" fmla="val -35369"/>
                <a:gd name="adj2" fmla="val 51448"/>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schemeClr val="lt1"/>
                </a:solidFill>
                <a:effectLst/>
                <a:uLnTx/>
                <a:uFillTx/>
                <a:latin typeface="+mn-lt"/>
                <a:ea typeface="+mn-ea"/>
                <a:cs typeface="+mn-cs"/>
              </a:endParaRPr>
            </a:p>
          </p:txBody>
        </p:sp>
        <p:sp>
          <p:nvSpPr>
            <p:cNvPr id="30725" name="文本框 2"/>
            <p:cNvSpPr txBox="1"/>
            <p:nvPr/>
          </p:nvSpPr>
          <p:spPr>
            <a:xfrm>
              <a:off x="7641955" y="1888292"/>
              <a:ext cx="2778395" cy="968721"/>
            </a:xfrm>
            <a:prstGeom prst="rect">
              <a:avLst/>
            </a:prstGeom>
            <a:noFill/>
            <a:ln w="9525">
              <a:noFill/>
            </a:ln>
          </p:spPr>
          <p:txBody>
            <a:bodyPr wrap="none" anchor="ctr" anchorCtr="0"/>
            <a:p>
              <a:pPr algn="ctr" eaLnBrk="0" hangingPunct="0"/>
              <a:r>
                <a:rPr lang="en-US" altLang="zh-CN" sz="4800" dirty="0">
                  <a:solidFill>
                    <a:srgbClr val="FFFFFF"/>
                  </a:solidFill>
                  <a:latin typeface="方正中倩_GBK"/>
                  <a:ea typeface="方正中倩_GBK"/>
                </a:rPr>
                <a:t>THANK</a:t>
              </a:r>
              <a:endParaRPr lang="zh-CN" altLang="en-US" sz="4800" dirty="0">
                <a:solidFill>
                  <a:srgbClr val="FFFFFF"/>
                </a:solidFill>
                <a:latin typeface="方正中倩_GBK"/>
                <a:ea typeface="方正中倩_GBK"/>
              </a:endParaRPr>
            </a:p>
          </p:txBody>
        </p:sp>
        <p:sp>
          <p:nvSpPr>
            <p:cNvPr id="30726" name="文本框 19"/>
            <p:cNvSpPr txBox="1"/>
            <p:nvPr/>
          </p:nvSpPr>
          <p:spPr>
            <a:xfrm>
              <a:off x="7641955" y="2281200"/>
              <a:ext cx="2778395" cy="968721"/>
            </a:xfrm>
            <a:prstGeom prst="rect">
              <a:avLst/>
            </a:prstGeom>
            <a:noFill/>
            <a:ln w="9525">
              <a:noFill/>
            </a:ln>
          </p:spPr>
          <p:txBody>
            <a:bodyPr wrap="none" anchor="ctr" anchorCtr="0"/>
            <a:p>
              <a:pPr algn="ctr" eaLnBrk="0" hangingPunct="0"/>
              <a:r>
                <a:rPr lang="en-US" altLang="zh-CN" sz="5400" dirty="0">
                  <a:solidFill>
                    <a:srgbClr val="FFFFFF"/>
                  </a:solidFill>
                  <a:latin typeface="方正中倩_GBK"/>
                  <a:ea typeface="方正中倩_GBK"/>
                </a:rPr>
                <a:t>you</a:t>
              </a:r>
              <a:endParaRPr lang="zh-CN" altLang="en-US" sz="5400" dirty="0">
                <a:solidFill>
                  <a:srgbClr val="FFFFFF"/>
                </a:solidFill>
                <a:latin typeface="方正中倩_GBK"/>
                <a:ea typeface="方正中倩_GBK"/>
              </a:endParaRPr>
            </a:p>
          </p:txBody>
        </p:sp>
      </p:grpSp>
      <p:sp>
        <p:nvSpPr>
          <p:cNvPr id="30727" name="矩形 18"/>
          <p:cNvSpPr/>
          <p:nvPr/>
        </p:nvSpPr>
        <p:spPr>
          <a:xfrm>
            <a:off x="2732088" y="4198938"/>
            <a:ext cx="4479925" cy="1554162"/>
          </a:xfrm>
          <a:prstGeom prst="rect">
            <a:avLst/>
          </a:prstGeom>
          <a:noFill/>
          <a:ln w="9525">
            <a:noFill/>
          </a:ln>
        </p:spPr>
        <p:txBody>
          <a:bodyPr anchor="ctr" anchorCtr="0"/>
          <a:p>
            <a:pPr eaLnBrk="0" hangingPunct="0">
              <a:lnSpc>
                <a:spcPct val="150000"/>
              </a:lnSpc>
            </a:pPr>
            <a:r>
              <a:rPr lang="zh-CN" altLang="en-US" dirty="0">
                <a:solidFill>
                  <a:schemeClr val="accent1"/>
                </a:solidFill>
                <a:latin typeface="微软雅黑" panose="020B0503020204020204" pitchFamily="34" charset="-122"/>
                <a:ea typeface="微软雅黑" panose="020B0503020204020204" pitchFamily="34" charset="-122"/>
              </a:rPr>
              <a:t>手机：</a:t>
            </a:r>
            <a:r>
              <a:rPr lang="en-US" altLang="zh-CN" dirty="0">
                <a:solidFill>
                  <a:schemeClr val="accent1"/>
                </a:solidFill>
                <a:latin typeface="微软雅黑" panose="020B0503020204020204" pitchFamily="34" charset="-122"/>
                <a:ea typeface="微软雅黑" panose="020B0503020204020204" pitchFamily="34" charset="-122"/>
              </a:rPr>
              <a:t>XXX</a:t>
            </a:r>
            <a:endParaRPr lang="en-US" altLang="zh-CN" dirty="0">
              <a:solidFill>
                <a:schemeClr val="accent1"/>
              </a:solidFill>
              <a:latin typeface="微软雅黑" panose="020B0503020204020204" pitchFamily="34" charset="-122"/>
              <a:ea typeface="微软雅黑" panose="020B0503020204020204" pitchFamily="34" charset="-122"/>
            </a:endParaRPr>
          </a:p>
          <a:p>
            <a:pPr eaLnBrk="0" hangingPunct="0">
              <a:lnSpc>
                <a:spcPct val="150000"/>
              </a:lnSpc>
            </a:pPr>
            <a:r>
              <a:rPr lang="zh-CN" altLang="en-US" dirty="0">
                <a:solidFill>
                  <a:schemeClr val="accent1"/>
                </a:solidFill>
                <a:latin typeface="微软雅黑" panose="020B0503020204020204" pitchFamily="34" charset="-122"/>
                <a:ea typeface="微软雅黑" panose="020B0503020204020204" pitchFamily="34" charset="-122"/>
              </a:rPr>
              <a:t>邮箱：</a:t>
            </a:r>
            <a:r>
              <a:rPr lang="en-US" altLang="zh-CN" dirty="0">
                <a:solidFill>
                  <a:schemeClr val="accent1"/>
                </a:solidFill>
                <a:latin typeface="微软雅黑" panose="020B0503020204020204" pitchFamily="34" charset="-122"/>
                <a:ea typeface="微软雅黑" panose="020B0503020204020204" pitchFamily="34" charset="-122"/>
              </a:rPr>
              <a:t>XXX@163.com</a:t>
            </a:r>
            <a:endParaRPr lang="en-US" altLang="zh-CN" dirty="0">
              <a:solidFill>
                <a:schemeClr val="accent1"/>
              </a:solidFill>
              <a:latin typeface="微软雅黑" panose="020B0503020204020204" pitchFamily="34" charset="-122"/>
              <a:ea typeface="微软雅黑" panose="020B0503020204020204" pitchFamily="34" charset="-122"/>
            </a:endParaRPr>
          </a:p>
          <a:p>
            <a:pPr eaLnBrk="0" hangingPunct="0">
              <a:lnSpc>
                <a:spcPct val="150000"/>
              </a:lnSpc>
            </a:pPr>
            <a:r>
              <a:rPr lang="zh-CN" altLang="en-US" dirty="0">
                <a:solidFill>
                  <a:schemeClr val="accent1"/>
                </a:solidFill>
                <a:latin typeface="微软雅黑" panose="020B0503020204020204" pitchFamily="34" charset="-122"/>
                <a:ea typeface="微软雅黑" panose="020B0503020204020204" pitchFamily="34" charset="-122"/>
              </a:rPr>
              <a:t>网址：</a:t>
            </a:r>
            <a:r>
              <a:rPr lang="en-US" altLang="zh-CN" dirty="0">
                <a:solidFill>
                  <a:schemeClr val="accent1"/>
                </a:solidFill>
                <a:latin typeface="微软雅黑" panose="020B0503020204020204" pitchFamily="34" charset="-122"/>
                <a:ea typeface="微软雅黑" panose="020B0503020204020204" pitchFamily="34" charset="-122"/>
              </a:rPr>
              <a:t>XXXXX</a:t>
            </a:r>
            <a:endParaRPr lang="en-US" altLang="zh-CN"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advTm="1069"/>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nvSpPr>
        <p:spPr bwMode="auto">
          <a:xfrm rot="19735976" flipH="1">
            <a:off x="3055938" y="2071688"/>
            <a:ext cx="2147888" cy="184785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8" name="任意多边形 27"/>
          <p:cNvSpPr/>
          <p:nvPr/>
        </p:nvSpPr>
        <p:spPr>
          <a:xfrm>
            <a:off x="3282950" y="2268538"/>
            <a:ext cx="1593850" cy="1820863"/>
          </a:xfrm>
          <a:custGeom>
            <a:avLst/>
            <a:gdLst>
              <a:gd name="connsiteX0" fmla="*/ 20074 w 1159743"/>
              <a:gd name="connsiteY0" fmla="*/ 0 h 1324905"/>
              <a:gd name="connsiteX1" fmla="*/ 1159743 w 1159743"/>
              <a:gd name="connsiteY1" fmla="*/ 675966 h 1324905"/>
              <a:gd name="connsiteX2" fmla="*/ 0 w 1159743"/>
              <a:gd name="connsiteY2" fmla="*/ 1324905 h 1324905"/>
            </a:gdLst>
            <a:ahLst/>
            <a:cxnLst>
              <a:cxn ang="0">
                <a:pos x="connsiteX0" y="connsiteY0"/>
              </a:cxn>
              <a:cxn ang="0">
                <a:pos x="connsiteX1" y="connsiteY1"/>
              </a:cxn>
              <a:cxn ang="0">
                <a:pos x="connsiteX2" y="connsiteY2"/>
              </a:cxn>
            </a:cxnLst>
            <a:rect l="l" t="t" r="r" b="b"/>
            <a:pathLst>
              <a:path w="1159743" h="1324905">
                <a:moveTo>
                  <a:pt x="20074" y="0"/>
                </a:moveTo>
                <a:lnTo>
                  <a:pt x="1159743" y="675966"/>
                </a:lnTo>
                <a:lnTo>
                  <a:pt x="0" y="13249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5600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a:ln>
                  <a:noFill/>
                </a:ln>
                <a:solidFill>
                  <a:srgbClr val="FFFFFF"/>
                </a:solidFill>
                <a:effectLst/>
                <a:uLnTx/>
                <a:uFillTx/>
                <a:latin typeface="+mn-lt"/>
                <a:ea typeface="+mn-ea"/>
                <a:cs typeface="+mn-cs"/>
              </a:rPr>
              <a:t>1</a:t>
            </a:r>
            <a:endParaRPr kumimoji="0" lang="zh-CN" altLang="en-US" sz="8000" b="1" i="0" u="none" strike="noStrike" kern="1200" cap="none" spc="0" normalizeH="0" baseline="0" noProof="0">
              <a:ln>
                <a:noFill/>
              </a:ln>
              <a:solidFill>
                <a:srgbClr val="FFFFFF"/>
              </a:solidFill>
              <a:effectLst/>
              <a:uLnTx/>
              <a:uFillTx/>
              <a:latin typeface="+mn-lt"/>
              <a:ea typeface="+mn-ea"/>
              <a:cs typeface="+mn-cs"/>
            </a:endParaRPr>
          </a:p>
        </p:txBody>
      </p:sp>
      <p:sp>
        <p:nvSpPr>
          <p:cNvPr id="7171" name="文本框 28"/>
          <p:cNvSpPr txBox="1"/>
          <p:nvPr/>
        </p:nvSpPr>
        <p:spPr>
          <a:xfrm>
            <a:off x="5689600" y="2268538"/>
            <a:ext cx="5043488" cy="893762"/>
          </a:xfrm>
          <a:prstGeom prst="rect">
            <a:avLst/>
          </a:prstGeom>
          <a:noFill/>
          <a:ln w="9525">
            <a:noFill/>
          </a:ln>
        </p:spPr>
        <p:txBody>
          <a:bodyPr anchor="b" anchorCtr="0"/>
          <a:p>
            <a:pPr eaLnBrk="0" hangingPunct="0"/>
            <a:r>
              <a:rPr lang="zh-CN" altLang="en-US" sz="4800" dirty="0">
                <a:latin typeface="Times New Roman" panose="02020603050405020304" pitchFamily="18" charset="0"/>
                <a:ea typeface="微软雅黑" panose="020B0503020204020204" pitchFamily="34" charset="-122"/>
              </a:rPr>
              <a:t>管理团队</a:t>
            </a:r>
            <a:endParaRPr lang="zh-CN" altLang="en-US" sz="4800" dirty="0">
              <a:latin typeface="Times New Roman" panose="02020603050405020304" pitchFamily="18" charset="0"/>
              <a:ea typeface="微软雅黑" panose="020B0503020204020204" pitchFamily="34" charset="-122"/>
            </a:endParaRPr>
          </a:p>
        </p:txBody>
      </p:sp>
      <p:sp>
        <p:nvSpPr>
          <p:cNvPr id="30" name="文本框 29"/>
          <p:cNvSpPr txBox="1"/>
          <p:nvPr/>
        </p:nvSpPr>
        <p:spPr>
          <a:xfrm>
            <a:off x="5754762" y="3196855"/>
            <a:ext cx="5043867" cy="1462230"/>
          </a:xfrm>
          <a:prstGeom prst="rect">
            <a:avLst/>
          </a:prstGeom>
          <a:noFill/>
        </p:spPr>
        <p:txBody>
          <a:bodyPr/>
          <a:lstStyle/>
          <a:p>
            <a:pPr marR="0" algn="just" defTabSz="914400" eaLnBrk="0" hangingPunct="0">
              <a:lnSpc>
                <a:spcPct val="140000"/>
              </a:lnSpc>
              <a:buClrTx/>
              <a:buSzTx/>
              <a:buFontTx/>
              <a:buNone/>
              <a:defRPr/>
            </a:pPr>
            <a:r>
              <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endPar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194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1"/>
          <p:cNvSpPr>
            <a:spLocks noGrp="1"/>
          </p:cNvSpPr>
          <p:nvPr>
            <p:ph type="title"/>
          </p:nvPr>
        </p:nvSpPr>
        <p:spPr>
          <a:ln/>
        </p:spPr>
        <p:txBody>
          <a:bodyPr vert="horz" wrap="square" lIns="91440" tIns="45720" rIns="91440" bIns="45720" anchor="ctr" anchorCtr="0"/>
          <a:p>
            <a:pPr eaLnBrk="1" hangingPunct="1"/>
            <a:r>
              <a:rPr lang="zh-CN" altLang="en-US" dirty="0"/>
              <a:t>管理团队介绍</a:t>
            </a:r>
            <a:endParaRPr lang="zh-CN" altLang="en-US" dirty="0"/>
          </a:p>
        </p:txBody>
      </p:sp>
      <p:sp>
        <p:nvSpPr>
          <p:cNvPr id="3" name="矩形 2"/>
          <p:cNvSpPr/>
          <p:nvPr/>
        </p:nvSpPr>
        <p:spPr>
          <a:xfrm>
            <a:off x="3095625" y="3735388"/>
            <a:ext cx="2147888" cy="5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FFFFFF"/>
                </a:solidFill>
                <a:effectLst/>
                <a:uLnTx/>
                <a:uFillTx/>
                <a:latin typeface="+mn-lt"/>
                <a:ea typeface="+mn-ea"/>
                <a:cs typeface="+mn-cs"/>
              </a:rPr>
              <a:t>2018</a:t>
            </a:r>
            <a:r>
              <a:rPr kumimoji="0" lang="zh-CN" altLang="en-US" sz="2400" b="0" i="0" u="none" strike="noStrike" kern="1200" cap="none" spc="0" normalizeH="0" baseline="0" noProof="0">
                <a:ln>
                  <a:noFill/>
                </a:ln>
                <a:solidFill>
                  <a:srgbClr val="FFFFFF"/>
                </a:solidFill>
                <a:effectLst/>
                <a:uLnTx/>
                <a:uFillTx/>
                <a:latin typeface="+mn-lt"/>
                <a:ea typeface="+mn-ea"/>
                <a:cs typeface="+mn-cs"/>
              </a:rPr>
              <a:t>年</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4" name="矩形 3"/>
          <p:cNvSpPr/>
          <p:nvPr/>
        </p:nvSpPr>
        <p:spPr>
          <a:xfrm>
            <a:off x="5243513" y="3228975"/>
            <a:ext cx="2147888" cy="506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FFFFFF"/>
                </a:solidFill>
                <a:effectLst/>
                <a:uLnTx/>
                <a:uFillTx/>
                <a:latin typeface="+mn-lt"/>
                <a:ea typeface="+mn-ea"/>
                <a:cs typeface="+mn-cs"/>
              </a:rPr>
              <a:t>2019</a:t>
            </a:r>
            <a:r>
              <a:rPr kumimoji="0" lang="zh-CN" altLang="en-US" sz="2400" b="0" i="0" u="none" strike="noStrike" kern="1200" cap="none" spc="0" normalizeH="0" baseline="0" noProof="0">
                <a:ln>
                  <a:noFill/>
                </a:ln>
                <a:solidFill>
                  <a:srgbClr val="FFFFFF"/>
                </a:solidFill>
                <a:effectLst/>
                <a:uLnTx/>
                <a:uFillTx/>
                <a:latin typeface="+mn-lt"/>
                <a:ea typeface="+mn-ea"/>
                <a:cs typeface="+mn-cs"/>
              </a:rPr>
              <a:t>年</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5" name="矩形 4"/>
          <p:cNvSpPr/>
          <p:nvPr/>
        </p:nvSpPr>
        <p:spPr>
          <a:xfrm>
            <a:off x="7391400" y="2722563"/>
            <a:ext cx="2147888" cy="506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FFFFFF"/>
                </a:solidFill>
                <a:effectLst/>
                <a:uLnTx/>
                <a:uFillTx/>
                <a:latin typeface="+mn-lt"/>
                <a:ea typeface="+mn-ea"/>
                <a:cs typeface="+mn-cs"/>
              </a:rPr>
              <a:t>2020</a:t>
            </a:r>
            <a:r>
              <a:rPr kumimoji="0" lang="zh-CN" altLang="en-US" sz="2400" b="0" i="0" u="none" strike="noStrike" kern="1200" cap="none" spc="0" normalizeH="0" baseline="0" noProof="0">
                <a:ln>
                  <a:noFill/>
                </a:ln>
                <a:solidFill>
                  <a:srgbClr val="FFFFFF"/>
                </a:solidFill>
                <a:effectLst/>
                <a:uLnTx/>
                <a:uFillTx/>
                <a:latin typeface="+mn-lt"/>
                <a:ea typeface="+mn-ea"/>
                <a:cs typeface="+mn-cs"/>
              </a:rPr>
              <a:t>年</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6" name="矩形 5"/>
          <p:cNvSpPr/>
          <p:nvPr/>
        </p:nvSpPr>
        <p:spPr>
          <a:xfrm>
            <a:off x="9539288" y="2214563"/>
            <a:ext cx="2149475" cy="5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FFFFFF"/>
                </a:solidFill>
                <a:effectLst/>
                <a:uLnTx/>
                <a:uFillTx/>
                <a:latin typeface="+mn-lt"/>
                <a:ea typeface="+mn-ea"/>
                <a:cs typeface="+mn-cs"/>
              </a:rPr>
              <a:t>2021</a:t>
            </a:r>
            <a:r>
              <a:rPr kumimoji="0" lang="zh-CN" altLang="en-US" sz="2400" b="0" i="0" u="none" strike="noStrike" kern="1200" cap="none" spc="0" normalizeH="0" baseline="0" noProof="0">
                <a:ln>
                  <a:noFill/>
                </a:ln>
                <a:solidFill>
                  <a:srgbClr val="FFFFFF"/>
                </a:solidFill>
                <a:effectLst/>
                <a:uLnTx/>
                <a:uFillTx/>
                <a:latin typeface="+mn-lt"/>
                <a:ea typeface="+mn-ea"/>
                <a:cs typeface="+mn-cs"/>
              </a:rPr>
              <a:t>年</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23" name="任意多边形 22"/>
          <p:cNvSpPr/>
          <p:nvPr/>
        </p:nvSpPr>
        <p:spPr bwMode="auto">
          <a:xfrm rot="20161042">
            <a:off x="3427413" y="2266950"/>
            <a:ext cx="1484313" cy="1614488"/>
          </a:xfrm>
          <a:custGeom>
            <a:avLst/>
            <a:gdLst>
              <a:gd name="connsiteX0" fmla="*/ 1184394 w 1199098"/>
              <a:gd name="connsiteY0" fmla="*/ 245718 h 1303942"/>
              <a:gd name="connsiteX1" fmla="*/ 1185055 w 1199098"/>
              <a:gd name="connsiteY1" fmla="*/ 315412 h 1303942"/>
              <a:gd name="connsiteX2" fmla="*/ 1043010 w 1199098"/>
              <a:gd name="connsiteY2" fmla="*/ 461375 h 1303942"/>
              <a:gd name="connsiteX3" fmla="*/ 1008242 w 1199098"/>
              <a:gd name="connsiteY3" fmla="*/ 476580 h 1303942"/>
              <a:gd name="connsiteX4" fmla="*/ 1001740 w 1199098"/>
              <a:gd name="connsiteY4" fmla="*/ 474018 h 1303942"/>
              <a:gd name="connsiteX5" fmla="*/ 994445 w 1199098"/>
              <a:gd name="connsiteY5" fmla="*/ 477652 h 1303942"/>
              <a:gd name="connsiteX6" fmla="*/ 958375 w 1199098"/>
              <a:gd name="connsiteY6" fmla="*/ 465552 h 1303942"/>
              <a:gd name="connsiteX7" fmla="*/ 894039 w 1199098"/>
              <a:gd name="connsiteY7" fmla="*/ 408494 h 1303942"/>
              <a:gd name="connsiteX8" fmla="*/ 865556 w 1199098"/>
              <a:gd name="connsiteY8" fmla="*/ 383233 h 1303942"/>
              <a:gd name="connsiteX9" fmla="*/ 851730 w 1199098"/>
              <a:gd name="connsiteY9" fmla="*/ 406341 h 1303942"/>
              <a:gd name="connsiteX10" fmla="*/ 736079 w 1199098"/>
              <a:gd name="connsiteY10" fmla="*/ 599634 h 1303942"/>
              <a:gd name="connsiteX11" fmla="*/ 694403 w 1199098"/>
              <a:gd name="connsiteY11" fmla="*/ 669288 h 1303942"/>
              <a:gd name="connsiteX12" fmla="*/ 695806 w 1199098"/>
              <a:gd name="connsiteY12" fmla="*/ 670716 h 1303942"/>
              <a:gd name="connsiteX13" fmla="*/ 833631 w 1199098"/>
              <a:gd name="connsiteY13" fmla="*/ 810978 h 1303942"/>
              <a:gd name="connsiteX14" fmla="*/ 849738 w 1199098"/>
              <a:gd name="connsiteY14" fmla="*/ 895857 h 1303942"/>
              <a:gd name="connsiteX15" fmla="*/ 848181 w 1199098"/>
              <a:gd name="connsiteY15" fmla="*/ 898127 h 1303942"/>
              <a:gd name="connsiteX16" fmla="*/ 848200 w 1199098"/>
              <a:gd name="connsiteY16" fmla="*/ 898964 h 1303942"/>
              <a:gd name="connsiteX17" fmla="*/ 796282 w 1199098"/>
              <a:gd name="connsiteY17" fmla="*/ 1240361 h 1303942"/>
              <a:gd name="connsiteX18" fmla="*/ 718077 w 1199098"/>
              <a:gd name="connsiteY18" fmla="*/ 1302973 h 1303942"/>
              <a:gd name="connsiteX19" fmla="*/ 662216 w 1199098"/>
              <a:gd name="connsiteY19" fmla="*/ 1214658 h 1303942"/>
              <a:gd name="connsiteX20" fmla="*/ 696997 w 1199098"/>
              <a:gd name="connsiteY20" fmla="*/ 985948 h 1303942"/>
              <a:gd name="connsiteX21" fmla="*/ 709100 w 1199098"/>
              <a:gd name="connsiteY21" fmla="*/ 906363 h 1303942"/>
              <a:gd name="connsiteX22" fmla="*/ 707772 w 1199098"/>
              <a:gd name="connsiteY22" fmla="*/ 905006 h 1303942"/>
              <a:gd name="connsiteX23" fmla="*/ 600886 w 1199098"/>
              <a:gd name="connsiteY23" fmla="*/ 795843 h 1303942"/>
              <a:gd name="connsiteX24" fmla="*/ 574272 w 1199098"/>
              <a:gd name="connsiteY24" fmla="*/ 768662 h 1303942"/>
              <a:gd name="connsiteX25" fmla="*/ 548251 w 1199098"/>
              <a:gd name="connsiteY25" fmla="*/ 809015 h 1303942"/>
              <a:gd name="connsiteX26" fmla="*/ 501733 w 1199098"/>
              <a:gd name="connsiteY26" fmla="*/ 881152 h 1303942"/>
              <a:gd name="connsiteX27" fmla="*/ 480431 w 1199098"/>
              <a:gd name="connsiteY27" fmla="*/ 903151 h 1303942"/>
              <a:gd name="connsiteX28" fmla="*/ 477313 w 1199098"/>
              <a:gd name="connsiteY28" fmla="*/ 909124 h 1303942"/>
              <a:gd name="connsiteX29" fmla="*/ 398895 w 1199098"/>
              <a:gd name="connsiteY29" fmla="*/ 934217 h 1303942"/>
              <a:gd name="connsiteX30" fmla="*/ 60352 w 1199098"/>
              <a:gd name="connsiteY30" fmla="*/ 872324 h 1303942"/>
              <a:gd name="connsiteX31" fmla="*/ 1619 w 1199098"/>
              <a:gd name="connsiteY31" fmla="*/ 796603 h 1303942"/>
              <a:gd name="connsiteX32" fmla="*/ 92029 w 1199098"/>
              <a:gd name="connsiteY32" fmla="*/ 749195 h 1303942"/>
              <a:gd name="connsiteX33" fmla="*/ 318826 w 1199098"/>
              <a:gd name="connsiteY33" fmla="*/ 790659 h 1303942"/>
              <a:gd name="connsiteX34" fmla="*/ 369883 w 1199098"/>
              <a:gd name="connsiteY34" fmla="*/ 799993 h 1303942"/>
              <a:gd name="connsiteX35" fmla="*/ 371391 w 1199098"/>
              <a:gd name="connsiteY35" fmla="*/ 796235 h 1303942"/>
              <a:gd name="connsiteX36" fmla="*/ 512319 w 1199098"/>
              <a:gd name="connsiteY36" fmla="*/ 577687 h 1303942"/>
              <a:gd name="connsiteX37" fmla="*/ 512436 w 1199098"/>
              <a:gd name="connsiteY37" fmla="*/ 577567 h 1303942"/>
              <a:gd name="connsiteX38" fmla="*/ 526731 w 1199098"/>
              <a:gd name="connsiteY38" fmla="*/ 553675 h 1303942"/>
              <a:gd name="connsiteX39" fmla="*/ 634200 w 1199098"/>
              <a:gd name="connsiteY39" fmla="*/ 374058 h 1303942"/>
              <a:gd name="connsiteX40" fmla="*/ 669279 w 1199098"/>
              <a:gd name="connsiteY40" fmla="*/ 315429 h 1303942"/>
              <a:gd name="connsiteX41" fmla="*/ 629790 w 1199098"/>
              <a:gd name="connsiteY41" fmla="*/ 318490 h 1303942"/>
              <a:gd name="connsiteX42" fmla="*/ 565657 w 1199098"/>
              <a:gd name="connsiteY42" fmla="*/ 323462 h 1303942"/>
              <a:gd name="connsiteX43" fmla="*/ 558416 w 1199098"/>
              <a:gd name="connsiteY43" fmla="*/ 330922 h 1303942"/>
              <a:gd name="connsiteX44" fmla="*/ 434453 w 1199098"/>
              <a:gd name="connsiteY44" fmla="*/ 458640 h 1303942"/>
              <a:gd name="connsiteX45" fmla="*/ 364606 w 1199098"/>
              <a:gd name="connsiteY45" fmla="*/ 459297 h 1303942"/>
              <a:gd name="connsiteX46" fmla="*/ 363288 w 1199098"/>
              <a:gd name="connsiteY46" fmla="*/ 389603 h 1303942"/>
              <a:gd name="connsiteX47" fmla="*/ 504960 w 1199098"/>
              <a:gd name="connsiteY47" fmla="*/ 243640 h 1303942"/>
              <a:gd name="connsiteX48" fmla="*/ 539637 w 1199098"/>
              <a:gd name="connsiteY48" fmla="*/ 229011 h 1303942"/>
              <a:gd name="connsiteX49" fmla="*/ 543526 w 1199098"/>
              <a:gd name="connsiteY49" fmla="*/ 230556 h 1303942"/>
              <a:gd name="connsiteX50" fmla="*/ 555123 w 1199098"/>
              <a:gd name="connsiteY50" fmla="*/ 224764 h 1303942"/>
              <a:gd name="connsiteX51" fmla="*/ 758715 w 1199098"/>
              <a:gd name="connsiteY51" fmla="*/ 208932 h 1303942"/>
              <a:gd name="connsiteX52" fmla="*/ 776610 w 1199098"/>
              <a:gd name="connsiteY52" fmla="*/ 214782 h 1303942"/>
              <a:gd name="connsiteX53" fmla="*/ 793790 w 1199098"/>
              <a:gd name="connsiteY53" fmla="*/ 213873 h 1303942"/>
              <a:gd name="connsiteX54" fmla="*/ 827508 w 1199098"/>
              <a:gd name="connsiteY54" fmla="*/ 225928 h 1303942"/>
              <a:gd name="connsiteX55" fmla="*/ 847941 w 1199098"/>
              <a:gd name="connsiteY55" fmla="*/ 238479 h 1303942"/>
              <a:gd name="connsiteX56" fmla="*/ 861820 w 1199098"/>
              <a:gd name="connsiteY56" fmla="*/ 251287 h 1303942"/>
              <a:gd name="connsiteX57" fmla="*/ 870951 w 1199098"/>
              <a:gd name="connsiteY57" fmla="*/ 255387 h 1303942"/>
              <a:gd name="connsiteX58" fmla="*/ 973113 w 1199098"/>
              <a:gd name="connsiteY58" fmla="*/ 345993 h 1303942"/>
              <a:gd name="connsiteX59" fmla="*/ 997238 w 1199098"/>
              <a:gd name="connsiteY59" fmla="*/ 367388 h 1303942"/>
              <a:gd name="connsiteX60" fmla="*/ 1006997 w 1199098"/>
              <a:gd name="connsiteY60" fmla="*/ 357360 h 1303942"/>
              <a:gd name="connsiteX61" fmla="*/ 1114363 w 1199098"/>
              <a:gd name="connsiteY61" fmla="*/ 247033 h 1303942"/>
              <a:gd name="connsiteX62" fmla="*/ 1184394 w 1199098"/>
              <a:gd name="connsiteY62" fmla="*/ 245718 h 1303942"/>
              <a:gd name="connsiteX63" fmla="*/ 970024 w 1199098"/>
              <a:gd name="connsiteY63" fmla="*/ 9465 h 1303942"/>
              <a:gd name="connsiteX64" fmla="*/ 1043064 w 1199098"/>
              <a:gd name="connsiteY64" fmla="*/ 120439 h 1303942"/>
              <a:gd name="connsiteX65" fmla="*/ 923473 w 1199098"/>
              <a:gd name="connsiteY65" fmla="*/ 240878 h 1303942"/>
              <a:gd name="connsiteX66" fmla="*/ 803882 w 1199098"/>
              <a:gd name="connsiteY66" fmla="*/ 120439 h 1303942"/>
              <a:gd name="connsiteX67" fmla="*/ 923473 w 1199098"/>
              <a:gd name="connsiteY67" fmla="*/ 0 h 1303942"/>
              <a:gd name="connsiteX68" fmla="*/ 970024 w 1199098"/>
              <a:gd name="connsiteY68" fmla="*/ 9465 h 1303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199098" h="1303942">
                <a:moveTo>
                  <a:pt x="1184394" y="245718"/>
                </a:moveTo>
                <a:cubicBezTo>
                  <a:pt x="1203554" y="264785"/>
                  <a:pt x="1204215" y="296345"/>
                  <a:pt x="1185055" y="315412"/>
                </a:cubicBezTo>
                <a:cubicBezTo>
                  <a:pt x="1185055" y="315412"/>
                  <a:pt x="1185055" y="315412"/>
                  <a:pt x="1043010" y="461375"/>
                </a:cubicBezTo>
                <a:cubicBezTo>
                  <a:pt x="1033430" y="471237"/>
                  <a:pt x="1020877" y="476333"/>
                  <a:pt x="1008242" y="476580"/>
                </a:cubicBezTo>
                <a:lnTo>
                  <a:pt x="1001740" y="474018"/>
                </a:lnTo>
                <a:lnTo>
                  <a:pt x="994445" y="477652"/>
                </a:lnTo>
                <a:cubicBezTo>
                  <a:pt x="981874" y="478481"/>
                  <a:pt x="968892" y="474503"/>
                  <a:pt x="958375" y="465552"/>
                </a:cubicBezTo>
                <a:cubicBezTo>
                  <a:pt x="958375" y="465552"/>
                  <a:pt x="958375" y="465552"/>
                  <a:pt x="894039" y="408494"/>
                </a:cubicBezTo>
                <a:lnTo>
                  <a:pt x="865556" y="383233"/>
                </a:lnTo>
                <a:lnTo>
                  <a:pt x="851730" y="406341"/>
                </a:lnTo>
                <a:cubicBezTo>
                  <a:pt x="831834" y="439596"/>
                  <a:pt x="797013" y="497791"/>
                  <a:pt x="736079" y="599634"/>
                </a:cubicBezTo>
                <a:lnTo>
                  <a:pt x="694403" y="669288"/>
                </a:lnTo>
                <a:lnTo>
                  <a:pt x="695806" y="670716"/>
                </a:lnTo>
                <a:cubicBezTo>
                  <a:pt x="722516" y="697898"/>
                  <a:pt x="765253" y="741391"/>
                  <a:pt x="833631" y="810978"/>
                </a:cubicBezTo>
                <a:cubicBezTo>
                  <a:pt x="855848" y="834256"/>
                  <a:pt x="861401" y="867936"/>
                  <a:pt x="849738" y="895857"/>
                </a:cubicBezTo>
                <a:lnTo>
                  <a:pt x="848181" y="898127"/>
                </a:lnTo>
                <a:lnTo>
                  <a:pt x="848200" y="898964"/>
                </a:lnTo>
                <a:cubicBezTo>
                  <a:pt x="848200" y="898964"/>
                  <a:pt x="848200" y="898964"/>
                  <a:pt x="796282" y="1240361"/>
                </a:cubicBezTo>
                <a:cubicBezTo>
                  <a:pt x="790368" y="1281883"/>
                  <a:pt x="754880" y="1309564"/>
                  <a:pt x="718077" y="1302973"/>
                </a:cubicBezTo>
                <a:cubicBezTo>
                  <a:pt x="681275" y="1295723"/>
                  <a:pt x="656302" y="1256179"/>
                  <a:pt x="662216" y="1214658"/>
                </a:cubicBezTo>
                <a:cubicBezTo>
                  <a:pt x="662216" y="1214658"/>
                  <a:pt x="662216" y="1214658"/>
                  <a:pt x="696997" y="985948"/>
                </a:cubicBezTo>
                <a:lnTo>
                  <a:pt x="709100" y="906363"/>
                </a:lnTo>
                <a:lnTo>
                  <a:pt x="707772" y="905006"/>
                </a:lnTo>
                <a:cubicBezTo>
                  <a:pt x="692502" y="889411"/>
                  <a:pt x="661963" y="858222"/>
                  <a:pt x="600886" y="795843"/>
                </a:cubicBezTo>
                <a:lnTo>
                  <a:pt x="574272" y="768662"/>
                </a:lnTo>
                <a:lnTo>
                  <a:pt x="548251" y="809015"/>
                </a:lnTo>
                <a:cubicBezTo>
                  <a:pt x="534763" y="829930"/>
                  <a:pt x="519349" y="853834"/>
                  <a:pt x="501733" y="881152"/>
                </a:cubicBezTo>
                <a:lnTo>
                  <a:pt x="480431" y="903151"/>
                </a:lnTo>
                <a:lnTo>
                  <a:pt x="477313" y="909124"/>
                </a:lnTo>
                <a:cubicBezTo>
                  <a:pt x="460268" y="929155"/>
                  <a:pt x="429582" y="939649"/>
                  <a:pt x="398895" y="934217"/>
                </a:cubicBezTo>
                <a:cubicBezTo>
                  <a:pt x="398895" y="934217"/>
                  <a:pt x="398895" y="934217"/>
                  <a:pt x="60352" y="872324"/>
                </a:cubicBezTo>
                <a:cubicBezTo>
                  <a:pt x="19437" y="864422"/>
                  <a:pt x="-6960" y="830842"/>
                  <a:pt x="1619" y="796603"/>
                </a:cubicBezTo>
                <a:cubicBezTo>
                  <a:pt x="10198" y="763023"/>
                  <a:pt x="51114" y="741294"/>
                  <a:pt x="92029" y="749195"/>
                </a:cubicBezTo>
                <a:cubicBezTo>
                  <a:pt x="92029" y="749195"/>
                  <a:pt x="92029" y="749195"/>
                  <a:pt x="318826" y="790659"/>
                </a:cubicBezTo>
                <a:lnTo>
                  <a:pt x="369883" y="799993"/>
                </a:lnTo>
                <a:lnTo>
                  <a:pt x="371391" y="796235"/>
                </a:lnTo>
                <a:cubicBezTo>
                  <a:pt x="371391" y="796235"/>
                  <a:pt x="371391" y="796235"/>
                  <a:pt x="512319" y="577687"/>
                </a:cubicBezTo>
                <a:lnTo>
                  <a:pt x="512436" y="577567"/>
                </a:lnTo>
                <a:lnTo>
                  <a:pt x="526731" y="553675"/>
                </a:lnTo>
                <a:cubicBezTo>
                  <a:pt x="547559" y="518865"/>
                  <a:pt x="580882" y="463170"/>
                  <a:pt x="634200" y="374058"/>
                </a:cubicBezTo>
                <a:lnTo>
                  <a:pt x="669279" y="315429"/>
                </a:lnTo>
                <a:lnTo>
                  <a:pt x="629790" y="318490"/>
                </a:lnTo>
                <a:lnTo>
                  <a:pt x="565657" y="323462"/>
                </a:lnTo>
                <a:lnTo>
                  <a:pt x="558416" y="330922"/>
                </a:lnTo>
                <a:cubicBezTo>
                  <a:pt x="540707" y="349168"/>
                  <a:pt x="505289" y="385658"/>
                  <a:pt x="434453" y="458640"/>
                </a:cubicBezTo>
                <a:cubicBezTo>
                  <a:pt x="415344" y="477707"/>
                  <a:pt x="383715" y="478364"/>
                  <a:pt x="364606" y="459297"/>
                </a:cubicBezTo>
                <a:cubicBezTo>
                  <a:pt x="344837" y="440887"/>
                  <a:pt x="344178" y="409328"/>
                  <a:pt x="363288" y="389603"/>
                </a:cubicBezTo>
                <a:cubicBezTo>
                  <a:pt x="363288" y="389603"/>
                  <a:pt x="363288" y="389603"/>
                  <a:pt x="504960" y="243640"/>
                </a:cubicBezTo>
                <a:cubicBezTo>
                  <a:pt x="514514" y="234107"/>
                  <a:pt x="527034" y="229175"/>
                  <a:pt x="539637" y="229011"/>
                </a:cubicBezTo>
                <a:lnTo>
                  <a:pt x="543526" y="230556"/>
                </a:lnTo>
                <a:lnTo>
                  <a:pt x="555123" y="224764"/>
                </a:lnTo>
                <a:cubicBezTo>
                  <a:pt x="555123" y="224764"/>
                  <a:pt x="555123" y="224764"/>
                  <a:pt x="758715" y="208932"/>
                </a:cubicBezTo>
                <a:lnTo>
                  <a:pt x="776610" y="214782"/>
                </a:lnTo>
                <a:lnTo>
                  <a:pt x="793790" y="213873"/>
                </a:lnTo>
                <a:cubicBezTo>
                  <a:pt x="805345" y="215525"/>
                  <a:pt x="816798" y="219488"/>
                  <a:pt x="827508" y="225928"/>
                </a:cubicBezTo>
                <a:cubicBezTo>
                  <a:pt x="827508" y="225928"/>
                  <a:pt x="827508" y="225928"/>
                  <a:pt x="847941" y="238479"/>
                </a:cubicBezTo>
                <a:lnTo>
                  <a:pt x="861820" y="251287"/>
                </a:lnTo>
                <a:lnTo>
                  <a:pt x="870951" y="255387"/>
                </a:lnTo>
                <a:cubicBezTo>
                  <a:pt x="870951" y="255387"/>
                  <a:pt x="870951" y="255387"/>
                  <a:pt x="973113" y="345993"/>
                </a:cubicBezTo>
                <a:lnTo>
                  <a:pt x="997238" y="367388"/>
                </a:lnTo>
                <a:lnTo>
                  <a:pt x="1006997" y="357360"/>
                </a:lnTo>
                <a:cubicBezTo>
                  <a:pt x="1027804" y="335979"/>
                  <a:pt x="1061096" y="301769"/>
                  <a:pt x="1114363" y="247033"/>
                </a:cubicBezTo>
                <a:cubicBezTo>
                  <a:pt x="1132862" y="227308"/>
                  <a:pt x="1164574" y="227308"/>
                  <a:pt x="1184394" y="245718"/>
                </a:cubicBezTo>
                <a:close/>
                <a:moveTo>
                  <a:pt x="970024" y="9465"/>
                </a:moveTo>
                <a:cubicBezTo>
                  <a:pt x="1012946" y="27748"/>
                  <a:pt x="1043064" y="70552"/>
                  <a:pt x="1043064" y="120439"/>
                </a:cubicBezTo>
                <a:cubicBezTo>
                  <a:pt x="1043064" y="186956"/>
                  <a:pt x="989521" y="240878"/>
                  <a:pt x="923473" y="240878"/>
                </a:cubicBezTo>
                <a:cubicBezTo>
                  <a:pt x="857425" y="240878"/>
                  <a:pt x="803882" y="186956"/>
                  <a:pt x="803882" y="120439"/>
                </a:cubicBezTo>
                <a:cubicBezTo>
                  <a:pt x="803882" y="53922"/>
                  <a:pt x="857425" y="0"/>
                  <a:pt x="923473" y="0"/>
                </a:cubicBezTo>
                <a:cubicBezTo>
                  <a:pt x="939985" y="0"/>
                  <a:pt x="955715" y="3371"/>
                  <a:pt x="970024" y="946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65000"/>
                  <a:lumOff val="35000"/>
                </a:schemeClr>
              </a:solidFill>
              <a:effectLst/>
              <a:uLnTx/>
              <a:uFillTx/>
              <a:latin typeface="Times New Roman" panose="02020603050405020304" pitchFamily="18" charset="0"/>
              <a:ea typeface="微软雅黑" panose="020B0503020204020204" pitchFamily="34" charset="-122"/>
              <a:cs typeface="+mn-cs"/>
            </a:endParaRPr>
          </a:p>
        </p:txBody>
      </p:sp>
      <p:sp>
        <p:nvSpPr>
          <p:cNvPr id="18" name="TextBox 13"/>
          <p:cNvSpPr txBox="1">
            <a:spLocks noChangeArrowheads="1"/>
          </p:cNvSpPr>
          <p:nvPr/>
        </p:nvSpPr>
        <p:spPr bwMode="auto">
          <a:xfrm>
            <a:off x="3314700" y="4506913"/>
            <a:ext cx="1928813"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rm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0" fontAlgn="base" latinLnBrk="0" hangingPunct="0">
              <a:lnSpc>
                <a:spcPct val="130000"/>
              </a:lnSpc>
              <a:spcBef>
                <a:spcPct val="20000"/>
              </a:spcBef>
              <a:spcAft>
                <a:spcPct val="0"/>
              </a:spcAft>
              <a:buClrTx/>
              <a:buSzTx/>
              <a:buFont typeface="Arial" panose="020B0604020202020204" pitchFamily="34" charset="0"/>
              <a:buNone/>
              <a:defRPr/>
            </a:pPr>
            <a:r>
              <a:rPr kumimoji="0" lang="zh-CN" altLang="en-US" sz="2000" b="0" i="0" u="none" strike="noStrike" kern="1200" cap="none" spc="0" normalizeH="0" baseline="0" noProof="0" smtClean="0">
                <a:ln>
                  <a:noFill/>
                </a:ln>
                <a:solidFill>
                  <a:schemeClr val="tx1">
                    <a:lumMod val="75000"/>
                    <a:lumOff val="25000"/>
                  </a:schemeClr>
                </a:solidFill>
                <a:effectLst/>
                <a:uLnTx/>
                <a:uFillTx/>
                <a:latin typeface="+mn-lt"/>
                <a:ea typeface="+mn-ea"/>
                <a:cs typeface="+mn-cs"/>
                <a:sym typeface="Arial" panose="020B0604020202020204" pitchFamily="34" charset="0"/>
              </a:rPr>
              <a:t>单击输入</a:t>
            </a:r>
            <a:r>
              <a:rPr kumimoji="0" lang="zh-CN" altLang="en-US" sz="20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rPr>
              <a:t>内容单击这里输入</a:t>
            </a:r>
            <a:r>
              <a:rPr kumimoji="0" lang="zh-CN" altLang="en-US" sz="2000" b="0" i="0" u="none" strike="noStrike" kern="1200" cap="none" spc="0" normalizeH="0" baseline="0" noProof="0" smtClean="0">
                <a:ln>
                  <a:noFill/>
                </a:ln>
                <a:solidFill>
                  <a:schemeClr val="tx1">
                    <a:lumMod val="75000"/>
                    <a:lumOff val="25000"/>
                  </a:schemeClr>
                </a:solidFill>
                <a:effectLst/>
                <a:uLnTx/>
                <a:uFillTx/>
                <a:latin typeface="+mn-lt"/>
                <a:ea typeface="+mn-ea"/>
                <a:cs typeface="+mn-cs"/>
                <a:sym typeface="Arial" panose="020B0604020202020204" pitchFamily="34" charset="0"/>
              </a:rPr>
              <a:t>内容</a:t>
            </a:r>
            <a:endParaRPr kumimoji="0" lang="zh-CN" altLang="en-US" sz="20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endParaRPr>
          </a:p>
        </p:txBody>
      </p:sp>
      <p:sp>
        <p:nvSpPr>
          <p:cNvPr id="8200" name="TextBox 13"/>
          <p:cNvSpPr txBox="1"/>
          <p:nvPr/>
        </p:nvSpPr>
        <p:spPr>
          <a:xfrm>
            <a:off x="5462588" y="4038600"/>
            <a:ext cx="1928812" cy="1371600"/>
          </a:xfrm>
          <a:prstGeom prst="rect">
            <a:avLst/>
          </a:prstGeom>
          <a:noFill/>
          <a:ln w="9525">
            <a:noFill/>
          </a:ln>
        </p:spPr>
        <p:txBody>
          <a:bodyPr lIns="0" tIns="0" rIns="0" bIns="0" anchor="t" anchorCtr="0"/>
          <a:p>
            <a:pPr defTabSz="1216025" eaLnBrk="0" hangingPunct="0">
              <a:lnSpc>
                <a:spcPct val="130000"/>
              </a:lnSpc>
              <a:spcBef>
                <a:spcPct val="20000"/>
              </a:spcBef>
            </a:pPr>
            <a:r>
              <a:rPr lang="zh-CN" altLang="en-US" sz="2000" dirty="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单击输入内容单击这里输入内容</a:t>
            </a:r>
            <a:endParaRPr lang="zh-CN" altLang="en-US" sz="2000" dirty="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8201" name="TextBox 13"/>
          <p:cNvSpPr txBox="1"/>
          <p:nvPr/>
        </p:nvSpPr>
        <p:spPr>
          <a:xfrm>
            <a:off x="7610475" y="3570288"/>
            <a:ext cx="1928813" cy="1371600"/>
          </a:xfrm>
          <a:prstGeom prst="rect">
            <a:avLst/>
          </a:prstGeom>
          <a:noFill/>
          <a:ln w="9525">
            <a:noFill/>
          </a:ln>
        </p:spPr>
        <p:txBody>
          <a:bodyPr lIns="0" tIns="0" rIns="0" bIns="0" anchor="t" anchorCtr="0"/>
          <a:p>
            <a:pPr defTabSz="1216025" eaLnBrk="0" hangingPunct="0">
              <a:lnSpc>
                <a:spcPct val="130000"/>
              </a:lnSpc>
              <a:spcBef>
                <a:spcPct val="20000"/>
              </a:spcBef>
            </a:pPr>
            <a:r>
              <a:rPr lang="zh-CN" altLang="en-US" sz="2000" dirty="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单击输入内容单击这里输入内容</a:t>
            </a:r>
            <a:endParaRPr lang="zh-CN" altLang="en-US" sz="2000" dirty="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8202" name="TextBox 13"/>
          <p:cNvSpPr txBox="1"/>
          <p:nvPr/>
        </p:nvSpPr>
        <p:spPr>
          <a:xfrm>
            <a:off x="9758363" y="3103563"/>
            <a:ext cx="1930400" cy="1370012"/>
          </a:xfrm>
          <a:prstGeom prst="rect">
            <a:avLst/>
          </a:prstGeom>
          <a:noFill/>
          <a:ln w="9525">
            <a:noFill/>
          </a:ln>
        </p:spPr>
        <p:txBody>
          <a:bodyPr lIns="0" tIns="0" rIns="0" bIns="0" anchor="t" anchorCtr="0"/>
          <a:p>
            <a:pPr defTabSz="1216025" eaLnBrk="0" hangingPunct="0">
              <a:lnSpc>
                <a:spcPct val="130000"/>
              </a:lnSpc>
              <a:spcBef>
                <a:spcPct val="20000"/>
              </a:spcBef>
            </a:pPr>
            <a:r>
              <a:rPr lang="zh-CN" altLang="en-US" sz="2000" dirty="0">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单击输入内容单击这里输入内容</a:t>
            </a:r>
            <a:endParaRPr lang="zh-CN" altLang="en-US" sz="2000" dirty="0">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Tree>
  </p:cSld>
  <p:clrMapOvr>
    <a:masterClrMapping/>
  </p:clrMapOvr>
  <p:transition spd="slow" advTm="972"/>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1"/>
          <p:cNvSpPr>
            <a:spLocks noGrp="1"/>
          </p:cNvSpPr>
          <p:nvPr>
            <p:ph type="title"/>
          </p:nvPr>
        </p:nvSpPr>
        <p:spPr>
          <a:ln/>
        </p:spPr>
        <p:txBody>
          <a:bodyPr vert="horz" wrap="square" lIns="91440" tIns="45720" rIns="91440" bIns="45720" anchor="ctr" anchorCtr="0"/>
          <a:p>
            <a:r>
              <a:rPr lang="zh-CN" altLang="en-US" dirty="0"/>
              <a:t>我们的队伍</a:t>
            </a:r>
            <a:endParaRPr lang="zh-CN" altLang="en-US" dirty="0"/>
          </a:p>
        </p:txBody>
      </p:sp>
      <p:sp>
        <p:nvSpPr>
          <p:cNvPr id="3" name="矩形 2"/>
          <p:cNvSpPr/>
          <p:nvPr/>
        </p:nvSpPr>
        <p:spPr bwMode="auto">
          <a:xfrm>
            <a:off x="4703763" y="2028825"/>
            <a:ext cx="1879600" cy="187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团结</a:t>
            </a:r>
            <a:endParaRPr kumimoji="0" lang="en-US" altLang="zh-CN" sz="2400" b="0" i="0" u="none" strike="noStrike" kern="1200" cap="none" spc="0" normalizeH="0" baseline="0" noProof="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协作</a:t>
            </a:r>
            <a:endParaRPr kumimoji="0" lang="en-US" altLang="zh-CN" sz="2400" b="0" i="0" u="none" strike="noStrike" kern="1200" cap="none" spc="0" normalizeH="0" baseline="0" noProof="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有干劲</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4" name="矩形 3"/>
          <p:cNvSpPr/>
          <p:nvPr/>
        </p:nvSpPr>
        <p:spPr bwMode="auto">
          <a:xfrm>
            <a:off x="2740025" y="4027488"/>
            <a:ext cx="1879600" cy="187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梦想</a:t>
            </a:r>
            <a:endParaRPr kumimoji="0" lang="en-US" altLang="zh-CN" sz="2400" b="0" i="0" u="none" strike="noStrike" kern="1200" cap="none" spc="0" normalizeH="0" baseline="0" noProof="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热情</a:t>
            </a:r>
            <a:endParaRPr kumimoji="0" lang="en-US" altLang="zh-CN" sz="2400" b="0" i="0" u="none" strike="noStrike" kern="1200" cap="none" spc="0" normalizeH="0" baseline="0" noProof="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敢向前</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7" name="矩形 6"/>
          <p:cNvSpPr/>
          <p:nvPr/>
        </p:nvSpPr>
        <p:spPr bwMode="auto">
          <a:xfrm>
            <a:off x="2740026" y="2028822"/>
            <a:ext cx="1879600" cy="1879600"/>
          </a:xfrm>
          <a:prstGeom prst="rect">
            <a:avLst/>
          </a:prstGeom>
          <a:blipFill dpi="0" rotWithShape="1">
            <a:blip r:embed="rId1" cstate="print">
              <a:extLst>
                <a:ext uri="{28A0092B-C50C-407E-A947-70E740481C1C}">
                  <a14:useLocalDpi xmlns:a14="http://schemas.microsoft.com/office/drawing/2010/main" val="0"/>
                </a:ext>
              </a:extLst>
            </a:blip>
            <a:srcRect/>
            <a:stretch>
              <a:fillRect l="-24962" r="-2496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bIns="396000" anchor="b"/>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矩形 7"/>
          <p:cNvSpPr/>
          <p:nvPr/>
        </p:nvSpPr>
        <p:spPr bwMode="auto">
          <a:xfrm>
            <a:off x="4703764" y="4027486"/>
            <a:ext cx="1879599" cy="1879600"/>
          </a:xfrm>
          <a:prstGeom prst="rect">
            <a:avLst/>
          </a:prstGeom>
          <a:blipFill dpi="0" rotWithShape="1">
            <a:blip r:embed="rId2" cstate="print">
              <a:extLst>
                <a:ext uri="{28A0092B-C50C-407E-A947-70E740481C1C}">
                  <a14:useLocalDpi xmlns:a14="http://schemas.microsoft.com/office/drawing/2010/main" val="0"/>
                </a:ext>
              </a:extLst>
            </a:blip>
            <a:srcRect/>
            <a:stretch>
              <a:fillRect l="-24962" r="-2496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bIns="396000" anchor="b"/>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8"/>
          <p:cNvSpPr/>
          <p:nvPr/>
        </p:nvSpPr>
        <p:spPr bwMode="auto">
          <a:xfrm>
            <a:off x="6667499" y="2028821"/>
            <a:ext cx="4743451" cy="3878263"/>
          </a:xfrm>
          <a:prstGeom prst="rect">
            <a:avLst/>
          </a:prstGeom>
          <a:blipFill dpi="0" rotWithShape="1">
            <a:blip r:embed="rId3">
              <a:extLst>
                <a:ext uri="{28A0092B-C50C-407E-A947-70E740481C1C}">
                  <a14:useLocalDpi xmlns:a14="http://schemas.microsoft.com/office/drawing/2010/main" val="0"/>
                </a:ext>
              </a:extLst>
            </a:blip>
            <a:srcRect/>
            <a:stretch>
              <a:fillRect l="-11289" r="-1128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bIns="396000" anchor="b"/>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ransition spd="slow" advTm="107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等腰三角形 3"/>
          <p:cNvSpPr/>
          <p:nvPr/>
        </p:nvSpPr>
        <p:spPr bwMode="auto">
          <a:xfrm rot="19735976" flipH="1">
            <a:off x="3055938" y="2071688"/>
            <a:ext cx="2147888" cy="1847850"/>
          </a:xfrm>
          <a:prstGeom prst="triangl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92D050"/>
              </a:solidFill>
              <a:effectLst/>
              <a:uLnTx/>
              <a:uFillTx/>
              <a:latin typeface="+mn-lt"/>
              <a:ea typeface="+mn-ea"/>
              <a:cs typeface="+mn-cs"/>
            </a:endParaRPr>
          </a:p>
        </p:txBody>
      </p:sp>
      <p:sp>
        <p:nvSpPr>
          <p:cNvPr id="28" name="任意多边形 27"/>
          <p:cNvSpPr/>
          <p:nvPr/>
        </p:nvSpPr>
        <p:spPr>
          <a:xfrm>
            <a:off x="3282950" y="2268538"/>
            <a:ext cx="1593850" cy="1820863"/>
          </a:xfrm>
          <a:custGeom>
            <a:avLst/>
            <a:gdLst>
              <a:gd name="connsiteX0" fmla="*/ 20074 w 1159743"/>
              <a:gd name="connsiteY0" fmla="*/ 0 h 1324905"/>
              <a:gd name="connsiteX1" fmla="*/ 1159743 w 1159743"/>
              <a:gd name="connsiteY1" fmla="*/ 675966 h 1324905"/>
              <a:gd name="connsiteX2" fmla="*/ 0 w 1159743"/>
              <a:gd name="connsiteY2" fmla="*/ 1324905 h 1324905"/>
            </a:gdLst>
            <a:ahLst/>
            <a:cxnLst>
              <a:cxn ang="0">
                <a:pos x="connsiteX0" y="connsiteY0"/>
              </a:cxn>
              <a:cxn ang="0">
                <a:pos x="connsiteX1" y="connsiteY1"/>
              </a:cxn>
              <a:cxn ang="0">
                <a:pos x="connsiteX2" y="connsiteY2"/>
              </a:cxn>
            </a:cxnLst>
            <a:rect l="l" t="t" r="r" b="b"/>
            <a:pathLst>
              <a:path w="1159743" h="1324905">
                <a:moveTo>
                  <a:pt x="20074" y="0"/>
                </a:moveTo>
                <a:lnTo>
                  <a:pt x="1159743" y="675966"/>
                </a:lnTo>
                <a:lnTo>
                  <a:pt x="0" y="13249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75600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1" i="0" u="none" strike="noStrike" kern="1200" cap="none" spc="0" normalizeH="0" baseline="0" noProof="0">
                <a:ln>
                  <a:noFill/>
                </a:ln>
                <a:solidFill>
                  <a:srgbClr val="FFFFFF"/>
                </a:solidFill>
                <a:effectLst/>
                <a:uLnTx/>
                <a:uFillTx/>
                <a:latin typeface="+mn-lt"/>
                <a:ea typeface="+mn-ea"/>
                <a:cs typeface="+mn-cs"/>
              </a:rPr>
              <a:t>2</a:t>
            </a:r>
            <a:endParaRPr kumimoji="0" lang="zh-CN" altLang="en-US" sz="8000" b="1" i="0" u="none" strike="noStrike" kern="1200" cap="none" spc="0" normalizeH="0" baseline="0" noProof="0">
              <a:ln>
                <a:noFill/>
              </a:ln>
              <a:solidFill>
                <a:srgbClr val="FFFFFF"/>
              </a:solidFill>
              <a:effectLst/>
              <a:uLnTx/>
              <a:uFillTx/>
              <a:latin typeface="+mn-lt"/>
              <a:ea typeface="+mn-ea"/>
              <a:cs typeface="+mn-cs"/>
            </a:endParaRPr>
          </a:p>
        </p:txBody>
      </p:sp>
      <p:sp>
        <p:nvSpPr>
          <p:cNvPr id="10243" name="文本框 28"/>
          <p:cNvSpPr txBox="1"/>
          <p:nvPr/>
        </p:nvSpPr>
        <p:spPr>
          <a:xfrm>
            <a:off x="5689600" y="2268538"/>
            <a:ext cx="5043488" cy="893762"/>
          </a:xfrm>
          <a:prstGeom prst="rect">
            <a:avLst/>
          </a:prstGeom>
          <a:noFill/>
          <a:ln w="9525">
            <a:noFill/>
          </a:ln>
        </p:spPr>
        <p:txBody>
          <a:bodyPr anchor="b" anchorCtr="0"/>
          <a:p>
            <a:pPr eaLnBrk="0" hangingPunct="0"/>
            <a:r>
              <a:rPr lang="zh-CN" altLang="en-US" sz="4800" dirty="0">
                <a:latin typeface="Times New Roman" panose="02020603050405020304" pitchFamily="18" charset="0"/>
                <a:ea typeface="微软雅黑" panose="020B0503020204020204" pitchFamily="34" charset="-122"/>
              </a:rPr>
              <a:t>商业模式</a:t>
            </a:r>
            <a:endParaRPr lang="zh-CN" altLang="en-US" sz="4800" dirty="0">
              <a:latin typeface="Times New Roman" panose="02020603050405020304" pitchFamily="18" charset="0"/>
              <a:ea typeface="微软雅黑" panose="020B0503020204020204" pitchFamily="34" charset="-122"/>
            </a:endParaRPr>
          </a:p>
        </p:txBody>
      </p:sp>
      <p:sp>
        <p:nvSpPr>
          <p:cNvPr id="30" name="文本框 29"/>
          <p:cNvSpPr txBox="1"/>
          <p:nvPr/>
        </p:nvSpPr>
        <p:spPr>
          <a:xfrm>
            <a:off x="5754762" y="3196855"/>
            <a:ext cx="5043867" cy="1462230"/>
          </a:xfrm>
          <a:prstGeom prst="rect">
            <a:avLst/>
          </a:prstGeom>
          <a:noFill/>
        </p:spPr>
        <p:txBody>
          <a:bodyPr/>
          <a:lstStyle/>
          <a:p>
            <a:pPr marR="0" algn="just" defTabSz="914400" eaLnBrk="0" hangingPunct="0">
              <a:lnSpc>
                <a:spcPct val="140000"/>
              </a:lnSpc>
              <a:buClrTx/>
              <a:buSzTx/>
              <a:buFontTx/>
              <a:buNone/>
              <a:defRPr/>
            </a:pPr>
            <a:r>
              <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rPr>
              <a:t>单击这里输入内容单击这里输入内容单击这里输入内容，单击这里输入内容单击这里输入内容单击这里输入内容。</a:t>
            </a:r>
            <a:endParaRPr kumimoji="0" lang="zh-CN" altLang="en-US" kern="1200" cap="none" spc="0" normalizeH="0" baseline="0" noProof="0">
              <a:solidFill>
                <a:schemeClr val="tx1">
                  <a:alpha val="49000"/>
                </a:schemeClr>
              </a:solidFill>
              <a:latin typeface="Times New Roman" panose="02020603050405020304" pitchFamily="18" charset="0"/>
              <a:ea typeface="微软雅黑" panose="020B0503020204020204" pitchFamily="34" charset="-122"/>
              <a:cs typeface="+mn-cs"/>
            </a:endParaRPr>
          </a:p>
        </p:txBody>
      </p:sp>
    </p:spTree>
  </p:cSld>
  <p:clrMapOvr>
    <a:masterClrMapping/>
  </p:clrMapOvr>
  <p:transition spd="slow" advTm="1035"/>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1"/>
          <p:cNvSpPr>
            <a:spLocks noGrp="1"/>
          </p:cNvSpPr>
          <p:nvPr>
            <p:ph type="title"/>
          </p:nvPr>
        </p:nvSpPr>
        <p:spPr>
          <a:ln/>
        </p:spPr>
        <p:txBody>
          <a:bodyPr vert="horz" wrap="square" lIns="91440" tIns="45720" rIns="91440" bIns="45720" anchor="ctr" anchorCtr="0"/>
          <a:p>
            <a:pPr eaLnBrk="1" hangingPunct="1"/>
            <a:r>
              <a:rPr lang="zh-CN" altLang="en-US" dirty="0"/>
              <a:t>愿景、使命和价值</a:t>
            </a:r>
            <a:endParaRPr lang="zh-CN" altLang="en-US" dirty="0"/>
          </a:p>
        </p:txBody>
      </p:sp>
      <p:sp>
        <p:nvSpPr>
          <p:cNvPr id="11266" name="Freeform 5"/>
          <p:cNvSpPr/>
          <p:nvPr/>
        </p:nvSpPr>
        <p:spPr>
          <a:xfrm>
            <a:off x="5321300" y="2676525"/>
            <a:ext cx="2344738" cy="3067050"/>
          </a:xfrm>
          <a:custGeom>
            <a:avLst/>
            <a:gdLst>
              <a:gd name="txL" fmla="*/ 0 w 843"/>
              <a:gd name="txT" fmla="*/ 0 h 1101"/>
              <a:gd name="txR" fmla="*/ 843 w 843"/>
              <a:gd name="txB" fmla="*/ 1101 h 1101"/>
            </a:gdLst>
            <a:ahLst/>
            <a:cxnLst>
              <a:cxn ang="0">
                <a:pos x="2147483646" y="0"/>
              </a:cxn>
              <a:cxn ang="0">
                <a:pos x="0" y="2147483646"/>
              </a:cxn>
              <a:cxn ang="0">
                <a:pos x="2147483646" y="2147483646"/>
              </a:cxn>
              <a:cxn ang="0">
                <a:pos x="2147483646" y="2147483646"/>
              </a:cxn>
              <a:cxn ang="0">
                <a:pos x="2147483646" y="2147483646"/>
              </a:cxn>
              <a:cxn ang="0">
                <a:pos x="2147483646" y="0"/>
              </a:cxn>
            </a:cxnLst>
            <a:rect l="txL" t="txT" r="txR" b="txB"/>
            <a:pathLst>
              <a:path w="843" h="1101">
                <a:moveTo>
                  <a:pt x="421" y="0"/>
                </a:moveTo>
                <a:cubicBezTo>
                  <a:pt x="189" y="0"/>
                  <a:pt x="0" y="189"/>
                  <a:pt x="0" y="422"/>
                </a:cubicBezTo>
                <a:cubicBezTo>
                  <a:pt x="0" y="612"/>
                  <a:pt x="125" y="773"/>
                  <a:pt x="297" y="826"/>
                </a:cubicBezTo>
                <a:cubicBezTo>
                  <a:pt x="99" y="1101"/>
                  <a:pt x="99" y="1101"/>
                  <a:pt x="99" y="1101"/>
                </a:cubicBezTo>
                <a:cubicBezTo>
                  <a:pt x="351" y="945"/>
                  <a:pt x="843" y="767"/>
                  <a:pt x="843" y="422"/>
                </a:cubicBezTo>
                <a:cubicBezTo>
                  <a:pt x="843" y="189"/>
                  <a:pt x="654" y="0"/>
                  <a:pt x="421" y="0"/>
                </a:cubicBezTo>
                <a:close/>
              </a:path>
            </a:pathLst>
          </a:custGeom>
          <a:solidFill>
            <a:schemeClr val="accent1"/>
          </a:solidFill>
          <a:ln w="41275" cap="flat" cmpd="sng">
            <a:solidFill>
              <a:srgbClr val="FFFFFF"/>
            </a:solidFill>
            <a:prstDash val="solid"/>
            <a:round/>
            <a:headEnd type="none" w="med" len="med"/>
            <a:tailEnd type="none" w="med" len="med"/>
          </a:ln>
        </p:spPr>
        <p:txBody>
          <a:bodyPr anchor="ctr" anchorCtr="0"/>
          <a:p>
            <a:pPr algn="ctr" eaLnBrk="0" hangingPunct="0"/>
            <a:r>
              <a:rPr lang="zh-CN" altLang="en-US" sz="2800" dirty="0">
                <a:latin typeface="Times New Roman" panose="02020603050405020304" pitchFamily="18" charset="0"/>
                <a:ea typeface="微软雅黑" panose="020B0503020204020204" pitchFamily="34" charset="-122"/>
              </a:rPr>
              <a:t>愿景</a:t>
            </a:r>
            <a:endParaRPr lang="zh-CN" altLang="en-US" sz="2800" dirty="0">
              <a:latin typeface="Times New Roman" panose="02020603050405020304" pitchFamily="18" charset="0"/>
              <a:ea typeface="微软雅黑" panose="020B0503020204020204" pitchFamily="34" charset="-122"/>
            </a:endParaRPr>
          </a:p>
        </p:txBody>
      </p:sp>
      <p:sp>
        <p:nvSpPr>
          <p:cNvPr id="11267" name="Freeform 8"/>
          <p:cNvSpPr/>
          <p:nvPr/>
        </p:nvSpPr>
        <p:spPr>
          <a:xfrm>
            <a:off x="7302500" y="2894013"/>
            <a:ext cx="1909763" cy="2490787"/>
          </a:xfrm>
          <a:custGeom>
            <a:avLst/>
            <a:gdLst>
              <a:gd name="txL" fmla="*/ 0 w 686"/>
              <a:gd name="txT" fmla="*/ 0 h 895"/>
              <a:gd name="txR" fmla="*/ 686 w 686"/>
              <a:gd name="txB" fmla="*/ 895 h 895"/>
            </a:gdLst>
            <a:ahLst/>
            <a:cxnLst>
              <a:cxn ang="0">
                <a:pos x="2147483646" y="0"/>
              </a:cxn>
              <a:cxn ang="0">
                <a:pos x="0" y="2147483646"/>
              </a:cxn>
              <a:cxn ang="0">
                <a:pos x="2147483646" y="2147483646"/>
              </a:cxn>
              <a:cxn ang="0">
                <a:pos x="2147483646" y="2147483646"/>
              </a:cxn>
              <a:cxn ang="0">
                <a:pos x="2147483646" y="2147483646"/>
              </a:cxn>
              <a:cxn ang="0">
                <a:pos x="2147483646" y="0"/>
              </a:cxn>
            </a:cxnLst>
            <a:rect l="txL" t="txT" r="txR" b="txB"/>
            <a:pathLst>
              <a:path w="686" h="895">
                <a:moveTo>
                  <a:pt x="343" y="0"/>
                </a:moveTo>
                <a:cubicBezTo>
                  <a:pt x="154" y="0"/>
                  <a:pt x="0" y="153"/>
                  <a:pt x="0" y="343"/>
                </a:cubicBezTo>
                <a:cubicBezTo>
                  <a:pt x="0" y="497"/>
                  <a:pt x="102" y="627"/>
                  <a:pt x="242" y="671"/>
                </a:cubicBezTo>
                <a:cubicBezTo>
                  <a:pt x="81" y="895"/>
                  <a:pt x="81" y="895"/>
                  <a:pt x="81" y="895"/>
                </a:cubicBezTo>
                <a:cubicBezTo>
                  <a:pt x="286" y="768"/>
                  <a:pt x="686" y="623"/>
                  <a:pt x="686" y="343"/>
                </a:cubicBezTo>
                <a:cubicBezTo>
                  <a:pt x="686" y="153"/>
                  <a:pt x="533" y="0"/>
                  <a:pt x="343" y="0"/>
                </a:cubicBezTo>
                <a:close/>
              </a:path>
            </a:pathLst>
          </a:custGeom>
          <a:solidFill>
            <a:schemeClr val="accent1"/>
          </a:solidFill>
          <a:ln w="41275" cap="flat" cmpd="sng">
            <a:solidFill>
              <a:srgbClr val="FFFFFF"/>
            </a:solidFill>
            <a:prstDash val="solid"/>
            <a:round/>
            <a:headEnd type="none" w="med" len="med"/>
            <a:tailEnd type="none" w="med" len="med"/>
          </a:ln>
        </p:spPr>
        <p:txBody>
          <a:bodyPr anchor="ctr" anchorCtr="0"/>
          <a:p>
            <a:pPr algn="ctr" eaLnBrk="0" hangingPunct="0"/>
            <a:r>
              <a:rPr lang="zh-CN" altLang="en-US" sz="2800" dirty="0">
                <a:latin typeface="Times New Roman" panose="02020603050405020304" pitchFamily="18" charset="0"/>
                <a:ea typeface="微软雅黑" panose="020B0503020204020204" pitchFamily="34" charset="-122"/>
              </a:rPr>
              <a:t>使命</a:t>
            </a:r>
            <a:endParaRPr lang="zh-CN" altLang="en-US" sz="2800" dirty="0">
              <a:latin typeface="Times New Roman" panose="02020603050405020304" pitchFamily="18" charset="0"/>
              <a:ea typeface="微软雅黑" panose="020B0503020204020204" pitchFamily="34" charset="-122"/>
            </a:endParaRPr>
          </a:p>
        </p:txBody>
      </p:sp>
      <p:sp>
        <p:nvSpPr>
          <p:cNvPr id="11268" name="Freeform 10"/>
          <p:cNvSpPr/>
          <p:nvPr/>
        </p:nvSpPr>
        <p:spPr>
          <a:xfrm>
            <a:off x="6648450" y="1704975"/>
            <a:ext cx="1563688" cy="2039938"/>
          </a:xfrm>
          <a:custGeom>
            <a:avLst/>
            <a:gdLst>
              <a:gd name="txL" fmla="*/ 0 w 562"/>
              <a:gd name="txT" fmla="*/ 0 h 733"/>
              <a:gd name="txR" fmla="*/ 562 w 562"/>
              <a:gd name="txB" fmla="*/ 733 h 733"/>
            </a:gdLst>
            <a:ahLst/>
            <a:cxnLst>
              <a:cxn ang="0">
                <a:pos x="2147483646" y="2147483646"/>
              </a:cxn>
              <a:cxn ang="0">
                <a:pos x="2147483646" y="2147483646"/>
              </a:cxn>
              <a:cxn ang="0">
                <a:pos x="2147483646" y="2147483646"/>
              </a:cxn>
              <a:cxn ang="0">
                <a:pos x="2147483646" y="0"/>
              </a:cxn>
              <a:cxn ang="0">
                <a:pos x="0" y="2147483646"/>
              </a:cxn>
              <a:cxn ang="0">
                <a:pos x="2147483646" y="2147483646"/>
              </a:cxn>
            </a:cxnLst>
            <a:rect l="txL" t="txT" r="txR" b="txB"/>
            <a:pathLst>
              <a:path w="562" h="733">
                <a:moveTo>
                  <a:pt x="281" y="733"/>
                </a:moveTo>
                <a:cubicBezTo>
                  <a:pt x="436" y="733"/>
                  <a:pt x="562" y="607"/>
                  <a:pt x="562" y="452"/>
                </a:cubicBezTo>
                <a:cubicBezTo>
                  <a:pt x="562" y="326"/>
                  <a:pt x="478" y="219"/>
                  <a:pt x="364" y="184"/>
                </a:cubicBezTo>
                <a:cubicBezTo>
                  <a:pt x="496" y="0"/>
                  <a:pt x="496" y="0"/>
                  <a:pt x="496" y="0"/>
                </a:cubicBezTo>
                <a:cubicBezTo>
                  <a:pt x="328" y="104"/>
                  <a:pt x="0" y="223"/>
                  <a:pt x="0" y="452"/>
                </a:cubicBezTo>
                <a:cubicBezTo>
                  <a:pt x="0" y="607"/>
                  <a:pt x="126" y="733"/>
                  <a:pt x="281" y="733"/>
                </a:cubicBezTo>
                <a:close/>
              </a:path>
            </a:pathLst>
          </a:custGeom>
          <a:solidFill>
            <a:schemeClr val="accent1"/>
          </a:solidFill>
          <a:ln w="41275" cap="flat" cmpd="sng">
            <a:solidFill>
              <a:srgbClr val="FFFFFF"/>
            </a:solidFill>
            <a:prstDash val="solid"/>
            <a:round/>
            <a:headEnd type="none" w="med" len="med"/>
            <a:tailEnd type="none" w="med" len="med"/>
          </a:ln>
        </p:spPr>
        <p:txBody>
          <a:bodyPr anchor="ctr" anchorCtr="0"/>
          <a:p>
            <a:pPr algn="ctr" eaLnBrk="0" hangingPunct="0"/>
            <a:r>
              <a:rPr lang="zh-CN" altLang="en-US" sz="2800" dirty="0">
                <a:latin typeface="Times New Roman" panose="02020603050405020304" pitchFamily="18" charset="0"/>
                <a:ea typeface="微软雅黑" panose="020B0503020204020204" pitchFamily="34" charset="-122"/>
              </a:rPr>
              <a:t>价值</a:t>
            </a:r>
            <a:endParaRPr lang="zh-CN" altLang="en-US" sz="2800" dirty="0">
              <a:latin typeface="Times New Roman" panose="02020603050405020304" pitchFamily="18" charset="0"/>
              <a:ea typeface="微软雅黑" panose="020B0503020204020204" pitchFamily="34" charset="-122"/>
            </a:endParaRPr>
          </a:p>
        </p:txBody>
      </p:sp>
      <p:sp>
        <p:nvSpPr>
          <p:cNvPr id="11269" name="TextBox 24"/>
          <p:cNvSpPr txBox="1"/>
          <p:nvPr/>
        </p:nvSpPr>
        <p:spPr>
          <a:xfrm>
            <a:off x="8212138" y="1362075"/>
            <a:ext cx="3046412" cy="1084263"/>
          </a:xfrm>
          <a:prstGeom prst="rect">
            <a:avLst/>
          </a:prstGeom>
          <a:noFill/>
          <a:ln w="9525">
            <a:noFill/>
          </a:ln>
        </p:spPr>
        <p:txBody>
          <a:bodyPr anchor="t" anchorCtr="0"/>
          <a:p>
            <a:pPr eaLnBrk="0" hangingPunct="0">
              <a:lnSpc>
                <a:spcPct val="120000"/>
              </a:lnSpc>
              <a:spcBef>
                <a:spcPct val="20000"/>
              </a:spcBef>
              <a:buSzTx/>
              <a:buFontTx/>
            </a:pPr>
            <a:r>
              <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1270" name="TextBox 24"/>
          <p:cNvSpPr txBox="1"/>
          <p:nvPr/>
        </p:nvSpPr>
        <p:spPr>
          <a:xfrm>
            <a:off x="9091613" y="4514850"/>
            <a:ext cx="2578100" cy="1638300"/>
          </a:xfrm>
          <a:prstGeom prst="rect">
            <a:avLst/>
          </a:prstGeom>
          <a:noFill/>
          <a:ln w="9525">
            <a:noFill/>
          </a:ln>
        </p:spPr>
        <p:txBody>
          <a:bodyPr anchor="t" anchorCtr="0"/>
          <a:p>
            <a:pPr eaLnBrk="0" hangingPunct="0">
              <a:lnSpc>
                <a:spcPct val="120000"/>
              </a:lnSpc>
              <a:spcBef>
                <a:spcPct val="20000"/>
              </a:spcBef>
              <a:buSzTx/>
              <a:buFontTx/>
            </a:pPr>
            <a:r>
              <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
        <p:nvSpPr>
          <p:cNvPr id="11271" name="TextBox 24"/>
          <p:cNvSpPr txBox="1"/>
          <p:nvPr/>
        </p:nvSpPr>
        <p:spPr>
          <a:xfrm>
            <a:off x="2755900" y="3430588"/>
            <a:ext cx="2506663" cy="1558925"/>
          </a:xfrm>
          <a:prstGeom prst="rect">
            <a:avLst/>
          </a:prstGeom>
          <a:noFill/>
          <a:ln w="9525">
            <a:noFill/>
          </a:ln>
        </p:spPr>
        <p:txBody>
          <a:bodyPr anchor="t" anchorCtr="0"/>
          <a:p>
            <a:pPr eaLnBrk="0" hangingPunct="0">
              <a:lnSpc>
                <a:spcPct val="120000"/>
              </a:lnSpc>
              <a:spcBef>
                <a:spcPct val="20000"/>
              </a:spcBef>
              <a:buSzTx/>
              <a:buFontTx/>
            </a:pPr>
            <a:r>
              <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rPr>
              <a:t>单击这里输入内容单击这里输入内容单击这里输入内容</a:t>
            </a:r>
            <a:endParaRPr lang="zh-CN" altLang="en-US">
              <a:solidFill>
                <a:srgbClr val="FFFFFF"/>
              </a:solidFill>
              <a:latin typeface="Times New Roman" panose="02020603050405020304" pitchFamily="18" charset="0"/>
              <a:ea typeface="微软雅黑" panose="020B0503020204020204" pitchFamily="34" charset="-122"/>
              <a:sym typeface="Arial" panose="020B0604020202020204" pitchFamily="34" charset="0"/>
            </a:endParaRPr>
          </a:p>
        </p:txBody>
      </p:sp>
    </p:spTree>
  </p:cSld>
  <p:clrMapOvr>
    <a:masterClrMapping/>
  </p:clrMapOvr>
  <p:transition spd="slow" advTm="966"/>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1"/>
          <p:cNvSpPr>
            <a:spLocks noGrp="1"/>
          </p:cNvSpPr>
          <p:nvPr>
            <p:ph type="title"/>
          </p:nvPr>
        </p:nvSpPr>
        <p:spPr>
          <a:ln/>
        </p:spPr>
        <p:txBody>
          <a:bodyPr vert="horz" wrap="square" lIns="91440" tIns="45720" rIns="91440" bIns="45720" anchor="ctr" anchorCtr="0"/>
          <a:p>
            <a:r>
              <a:rPr lang="zh-CN" altLang="en-US" dirty="0"/>
              <a:t>商业模式</a:t>
            </a:r>
            <a:r>
              <a:rPr lang="en-US" altLang="zh-CN" dirty="0"/>
              <a:t>9</a:t>
            </a:r>
            <a:r>
              <a:rPr lang="zh-CN" altLang="en-US" dirty="0"/>
              <a:t>个构造模块</a:t>
            </a:r>
            <a:endParaRPr lang="zh-CN" altLang="en-US" dirty="0"/>
          </a:p>
        </p:txBody>
      </p:sp>
      <p:sp>
        <p:nvSpPr>
          <p:cNvPr id="3" name="矩形 2"/>
          <p:cNvSpPr/>
          <p:nvPr/>
        </p:nvSpPr>
        <p:spPr>
          <a:xfrm>
            <a:off x="3676650" y="2152650"/>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重要合作</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4" name="矩形 3"/>
          <p:cNvSpPr/>
          <p:nvPr/>
        </p:nvSpPr>
        <p:spPr>
          <a:xfrm>
            <a:off x="5467350" y="2152650"/>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关键业务</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5" name="矩形 4"/>
          <p:cNvSpPr/>
          <p:nvPr/>
        </p:nvSpPr>
        <p:spPr>
          <a:xfrm>
            <a:off x="7258050" y="2152650"/>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核心资源</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6" name="矩形 5"/>
          <p:cNvSpPr/>
          <p:nvPr/>
        </p:nvSpPr>
        <p:spPr>
          <a:xfrm>
            <a:off x="5467350" y="3316288"/>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价值主张</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7" name="矩形 6"/>
          <p:cNvSpPr/>
          <p:nvPr/>
        </p:nvSpPr>
        <p:spPr>
          <a:xfrm>
            <a:off x="7258050" y="3316288"/>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客户关系</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8" name="矩形 7"/>
          <p:cNvSpPr/>
          <p:nvPr/>
        </p:nvSpPr>
        <p:spPr>
          <a:xfrm>
            <a:off x="9048750" y="3316288"/>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客户细分</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12" name="矩形 11"/>
          <p:cNvSpPr/>
          <p:nvPr/>
        </p:nvSpPr>
        <p:spPr>
          <a:xfrm>
            <a:off x="3676650" y="4479925"/>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成本结构</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13" name="矩形 12"/>
          <p:cNvSpPr/>
          <p:nvPr/>
        </p:nvSpPr>
        <p:spPr>
          <a:xfrm>
            <a:off x="5467350" y="4479925"/>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收入来源</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
        <p:nvSpPr>
          <p:cNvPr id="14" name="矩形 13"/>
          <p:cNvSpPr/>
          <p:nvPr/>
        </p:nvSpPr>
        <p:spPr>
          <a:xfrm>
            <a:off x="7258050" y="4479925"/>
            <a:ext cx="1733550" cy="1073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FFFF"/>
                </a:solidFill>
                <a:effectLst/>
                <a:uLnTx/>
                <a:uFillTx/>
                <a:latin typeface="+mn-lt"/>
                <a:ea typeface="+mn-ea"/>
                <a:cs typeface="+mn-cs"/>
              </a:rPr>
              <a:t>渠道通路</a:t>
            </a:r>
            <a:endParaRPr kumimoji="0" lang="zh-CN" altLang="en-US" sz="2400" b="0" i="0" u="none" strike="noStrike" kern="1200" cap="none" spc="0" normalizeH="0" baseline="0" noProof="0">
              <a:ln>
                <a:noFill/>
              </a:ln>
              <a:solidFill>
                <a:srgbClr val="FFFFFF"/>
              </a:solidFill>
              <a:effectLst/>
              <a:uLnTx/>
              <a:uFillTx/>
              <a:latin typeface="+mn-lt"/>
              <a:ea typeface="+mn-ea"/>
              <a:cs typeface="+mn-cs"/>
            </a:endParaRPr>
          </a:p>
        </p:txBody>
      </p:sp>
    </p:spTree>
  </p:cSld>
  <p:clrMapOvr>
    <a:masterClrMapping/>
  </p:clrMapOvr>
  <p:transition spd="slow" advTm="117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1"/>
          <p:cNvSpPr>
            <a:spLocks noGrp="1"/>
          </p:cNvSpPr>
          <p:nvPr>
            <p:ph type="title"/>
          </p:nvPr>
        </p:nvSpPr>
        <p:spPr>
          <a:ln/>
        </p:spPr>
        <p:txBody>
          <a:bodyPr vert="horz" wrap="square" lIns="91440" tIns="45720" rIns="91440" bIns="45720" anchor="ctr" anchorCtr="0"/>
          <a:p>
            <a:r>
              <a:rPr lang="zh-CN" altLang="en-US" dirty="0"/>
              <a:t>市场计划</a:t>
            </a:r>
            <a:endParaRPr lang="zh-CN" altLang="en-US" dirty="0"/>
          </a:p>
        </p:txBody>
      </p:sp>
      <p:sp>
        <p:nvSpPr>
          <p:cNvPr id="13314" name="矩形 2"/>
          <p:cNvSpPr/>
          <p:nvPr/>
        </p:nvSpPr>
        <p:spPr>
          <a:xfrm>
            <a:off x="2771775" y="2057400"/>
            <a:ext cx="2073275" cy="658813"/>
          </a:xfrm>
          <a:prstGeom prst="rect">
            <a:avLst/>
          </a:prstGeom>
          <a:solidFill>
            <a:schemeClr val="accent1"/>
          </a:solidFill>
          <a:ln w="9525">
            <a:noFill/>
          </a:ln>
        </p:spPr>
        <p:txBody>
          <a:bodyPr anchor="ctr" anchorCtr="0"/>
          <a:p>
            <a:pPr eaLnBrk="0" hangingPunct="0"/>
            <a:r>
              <a:rPr lang="en-US" altLang="zh-CN" sz="2800" dirty="0">
                <a:solidFill>
                  <a:srgbClr val="FFFFFF"/>
                </a:solidFill>
                <a:latin typeface="Times New Roman" panose="02020603050405020304" pitchFamily="18" charset="0"/>
                <a:ea typeface="微软雅黑" panose="020B0503020204020204" pitchFamily="34" charset="-122"/>
              </a:rPr>
              <a:t>+200000</a:t>
            </a:r>
            <a:endParaRPr lang="en-US" altLang="zh-CN" sz="2800" dirty="0">
              <a:solidFill>
                <a:srgbClr val="FFFFFF"/>
              </a:solidFill>
              <a:latin typeface="Times New Roman" panose="02020603050405020304" pitchFamily="18" charset="0"/>
              <a:ea typeface="微软雅黑" panose="020B0503020204020204" pitchFamily="34" charset="-122"/>
            </a:endParaRPr>
          </a:p>
        </p:txBody>
      </p:sp>
      <p:sp>
        <p:nvSpPr>
          <p:cNvPr id="13315" name="矩形 3"/>
          <p:cNvSpPr/>
          <p:nvPr/>
        </p:nvSpPr>
        <p:spPr>
          <a:xfrm>
            <a:off x="2771775" y="3055938"/>
            <a:ext cx="2073275" cy="601662"/>
          </a:xfrm>
          <a:prstGeom prst="rect">
            <a:avLst/>
          </a:prstGeom>
          <a:noFill/>
          <a:ln w="9525">
            <a:noFill/>
          </a:ln>
        </p:spPr>
        <p:txBody>
          <a:bodyPr anchor="ctr" anchorCtr="0"/>
          <a:p>
            <a:pPr eaLnBrk="0" hangingPunct="0"/>
            <a:r>
              <a:rPr lang="en-US" altLang="zh-CN" sz="2800" b="1" dirty="0">
                <a:solidFill>
                  <a:schemeClr val="accent1"/>
                </a:solidFill>
                <a:latin typeface="Times New Roman" panose="02020603050405020304" pitchFamily="18" charset="0"/>
                <a:ea typeface="微软雅黑" panose="020B0503020204020204" pitchFamily="34" charset="-122"/>
              </a:rPr>
              <a:t>2019</a:t>
            </a:r>
            <a:r>
              <a:rPr lang="zh-CN" altLang="en-US" sz="2800" b="1" dirty="0">
                <a:solidFill>
                  <a:schemeClr val="accent1"/>
                </a:solidFill>
                <a:latin typeface="Times New Roman" panose="02020603050405020304" pitchFamily="18" charset="0"/>
                <a:ea typeface="微软雅黑" panose="020B0503020204020204" pitchFamily="34" charset="-122"/>
              </a:rPr>
              <a:t>年</a:t>
            </a:r>
            <a:endParaRPr lang="en-US" altLang="zh-CN" sz="2800" b="1" dirty="0">
              <a:solidFill>
                <a:schemeClr val="accent1"/>
              </a:solidFill>
              <a:latin typeface="Times New Roman" panose="02020603050405020304" pitchFamily="18" charset="0"/>
              <a:ea typeface="微软雅黑" panose="020B0503020204020204" pitchFamily="34" charset="-122"/>
            </a:endParaRPr>
          </a:p>
        </p:txBody>
      </p:sp>
      <p:sp>
        <p:nvSpPr>
          <p:cNvPr id="5" name="矩形 4"/>
          <p:cNvSpPr/>
          <p:nvPr/>
        </p:nvSpPr>
        <p:spPr>
          <a:xfrm>
            <a:off x="2771775" y="3803650"/>
            <a:ext cx="2863850" cy="2197100"/>
          </a:xfrm>
          <a:prstGeom prst="rect">
            <a:avLst/>
          </a:prstGeom>
        </p:spPr>
        <p:txBody>
          <a:bodyPr/>
          <a:lstStyle/>
          <a:p>
            <a:pPr marL="0" marR="0" lvl="0" indent="0" algn="l" defTabSz="914400" rtl="0" eaLnBrk="0" fontAlgn="base" latinLnBrk="0" hangingPunct="0">
              <a:lnSpc>
                <a:spcPct val="150000"/>
              </a:lnSpc>
              <a:spcBef>
                <a:spcPct val="20000"/>
              </a:spcBef>
              <a:spcAft>
                <a:spcPct val="0"/>
              </a:spcAft>
              <a:buClrTx/>
              <a:buSzTx/>
              <a:buFontTx/>
              <a:buNone/>
              <a:defRPr/>
            </a:pPr>
            <a:r>
              <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endParaRPr>
          </a:p>
        </p:txBody>
      </p:sp>
      <p:sp>
        <p:nvSpPr>
          <p:cNvPr id="13317" name="矩形 5"/>
          <p:cNvSpPr/>
          <p:nvPr/>
        </p:nvSpPr>
        <p:spPr>
          <a:xfrm>
            <a:off x="5957888" y="2057400"/>
            <a:ext cx="2151062" cy="658813"/>
          </a:xfrm>
          <a:prstGeom prst="rect">
            <a:avLst/>
          </a:prstGeom>
          <a:solidFill>
            <a:schemeClr val="accent1"/>
          </a:solidFill>
          <a:ln w="9525">
            <a:noFill/>
          </a:ln>
        </p:spPr>
        <p:txBody>
          <a:bodyPr anchor="ctr" anchorCtr="0"/>
          <a:p>
            <a:pPr eaLnBrk="0" hangingPunct="0"/>
            <a:r>
              <a:rPr lang="en-US" altLang="zh-CN" sz="2800" dirty="0">
                <a:solidFill>
                  <a:srgbClr val="FFFFFF"/>
                </a:solidFill>
                <a:latin typeface="Times New Roman" panose="02020603050405020304" pitchFamily="18" charset="0"/>
                <a:ea typeface="微软雅黑" panose="020B0503020204020204" pitchFamily="34" charset="-122"/>
              </a:rPr>
              <a:t>+350000</a:t>
            </a:r>
            <a:endParaRPr lang="en-US" altLang="zh-CN" sz="2800" dirty="0">
              <a:solidFill>
                <a:srgbClr val="FFFFFF"/>
              </a:solidFill>
              <a:latin typeface="Times New Roman" panose="02020603050405020304" pitchFamily="18" charset="0"/>
              <a:ea typeface="微软雅黑" panose="020B0503020204020204" pitchFamily="34" charset="-122"/>
            </a:endParaRPr>
          </a:p>
        </p:txBody>
      </p:sp>
      <p:sp>
        <p:nvSpPr>
          <p:cNvPr id="13318" name="矩形 6"/>
          <p:cNvSpPr/>
          <p:nvPr/>
        </p:nvSpPr>
        <p:spPr>
          <a:xfrm>
            <a:off x="5997575" y="3055938"/>
            <a:ext cx="2071688" cy="601662"/>
          </a:xfrm>
          <a:prstGeom prst="rect">
            <a:avLst/>
          </a:prstGeom>
          <a:noFill/>
          <a:ln w="9525">
            <a:noFill/>
          </a:ln>
        </p:spPr>
        <p:txBody>
          <a:bodyPr anchor="ctr" anchorCtr="0"/>
          <a:p>
            <a:pPr eaLnBrk="0" hangingPunct="0"/>
            <a:r>
              <a:rPr lang="en-US" altLang="zh-CN" sz="2800" b="1" dirty="0">
                <a:solidFill>
                  <a:schemeClr val="accent1"/>
                </a:solidFill>
                <a:latin typeface="Times New Roman" panose="02020603050405020304" pitchFamily="18" charset="0"/>
                <a:ea typeface="微软雅黑" panose="020B0503020204020204" pitchFamily="34" charset="-122"/>
              </a:rPr>
              <a:t>2020</a:t>
            </a:r>
            <a:r>
              <a:rPr lang="zh-CN" altLang="en-US" sz="2800" b="1" dirty="0">
                <a:solidFill>
                  <a:schemeClr val="accent1"/>
                </a:solidFill>
                <a:latin typeface="Times New Roman" panose="02020603050405020304" pitchFamily="18" charset="0"/>
                <a:ea typeface="微软雅黑" panose="020B0503020204020204" pitchFamily="34" charset="-122"/>
              </a:rPr>
              <a:t>年</a:t>
            </a:r>
            <a:endParaRPr lang="en-US" altLang="zh-CN" sz="2800" b="1" dirty="0">
              <a:solidFill>
                <a:schemeClr val="accent1"/>
              </a:solidFill>
              <a:latin typeface="Times New Roman" panose="02020603050405020304" pitchFamily="18" charset="0"/>
              <a:ea typeface="微软雅黑" panose="020B0503020204020204" pitchFamily="34" charset="-122"/>
            </a:endParaRPr>
          </a:p>
        </p:txBody>
      </p:sp>
      <p:sp>
        <p:nvSpPr>
          <p:cNvPr id="8" name="矩形 7"/>
          <p:cNvSpPr/>
          <p:nvPr/>
        </p:nvSpPr>
        <p:spPr>
          <a:xfrm>
            <a:off x="5997575" y="3803650"/>
            <a:ext cx="2862263" cy="2197100"/>
          </a:xfrm>
          <a:prstGeom prst="rect">
            <a:avLst/>
          </a:prstGeom>
        </p:spPr>
        <p:txBody>
          <a:bodyPr/>
          <a:lstStyle/>
          <a:p>
            <a:pPr marL="0" marR="0" lvl="0" indent="0" algn="l" defTabSz="914400" rtl="0" eaLnBrk="0" fontAlgn="base" latinLnBrk="0" hangingPunct="0">
              <a:lnSpc>
                <a:spcPct val="150000"/>
              </a:lnSpc>
              <a:spcBef>
                <a:spcPct val="20000"/>
              </a:spcBef>
              <a:spcAft>
                <a:spcPct val="0"/>
              </a:spcAft>
              <a:buClrTx/>
              <a:buSzTx/>
              <a:buFontTx/>
              <a:buNone/>
              <a:defRPr/>
            </a:pPr>
            <a:r>
              <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endParaRPr>
          </a:p>
        </p:txBody>
      </p:sp>
      <p:sp>
        <p:nvSpPr>
          <p:cNvPr id="13320" name="矩形 8"/>
          <p:cNvSpPr/>
          <p:nvPr/>
        </p:nvSpPr>
        <p:spPr>
          <a:xfrm>
            <a:off x="9221788" y="2057400"/>
            <a:ext cx="2073275" cy="658813"/>
          </a:xfrm>
          <a:prstGeom prst="rect">
            <a:avLst/>
          </a:prstGeom>
          <a:solidFill>
            <a:schemeClr val="accent1"/>
          </a:solidFill>
          <a:ln w="9525">
            <a:noFill/>
          </a:ln>
        </p:spPr>
        <p:txBody>
          <a:bodyPr anchor="ctr" anchorCtr="0"/>
          <a:p>
            <a:pPr eaLnBrk="0" hangingPunct="0"/>
            <a:r>
              <a:rPr lang="en-US" altLang="zh-CN" sz="2800" dirty="0">
                <a:solidFill>
                  <a:srgbClr val="FFFFFF"/>
                </a:solidFill>
                <a:latin typeface="Times New Roman" panose="02020603050405020304" pitchFamily="18" charset="0"/>
                <a:ea typeface="微软雅黑" panose="020B0503020204020204" pitchFamily="34" charset="-122"/>
              </a:rPr>
              <a:t>+500000</a:t>
            </a:r>
            <a:endParaRPr lang="en-US" altLang="zh-CN" sz="2800" dirty="0">
              <a:solidFill>
                <a:srgbClr val="FFFFFF"/>
              </a:solidFill>
              <a:latin typeface="Times New Roman" panose="02020603050405020304" pitchFamily="18" charset="0"/>
              <a:ea typeface="微软雅黑" panose="020B0503020204020204" pitchFamily="34" charset="-122"/>
            </a:endParaRPr>
          </a:p>
        </p:txBody>
      </p:sp>
      <p:sp>
        <p:nvSpPr>
          <p:cNvPr id="13321" name="矩形 9"/>
          <p:cNvSpPr/>
          <p:nvPr/>
        </p:nvSpPr>
        <p:spPr>
          <a:xfrm>
            <a:off x="9221788" y="3055938"/>
            <a:ext cx="2073275" cy="601662"/>
          </a:xfrm>
          <a:prstGeom prst="rect">
            <a:avLst/>
          </a:prstGeom>
          <a:noFill/>
          <a:ln w="9525">
            <a:noFill/>
          </a:ln>
        </p:spPr>
        <p:txBody>
          <a:bodyPr anchor="ctr" anchorCtr="0"/>
          <a:p>
            <a:pPr eaLnBrk="0" hangingPunct="0"/>
            <a:r>
              <a:rPr lang="en-US" altLang="zh-CN" sz="2800" b="1" dirty="0">
                <a:solidFill>
                  <a:schemeClr val="accent1"/>
                </a:solidFill>
                <a:latin typeface="Times New Roman" panose="02020603050405020304" pitchFamily="18" charset="0"/>
                <a:ea typeface="微软雅黑" panose="020B0503020204020204" pitchFamily="34" charset="-122"/>
              </a:rPr>
              <a:t>2021</a:t>
            </a:r>
            <a:r>
              <a:rPr lang="zh-CN" altLang="en-US" sz="2800" b="1" dirty="0">
                <a:solidFill>
                  <a:schemeClr val="accent1"/>
                </a:solidFill>
                <a:latin typeface="Times New Roman" panose="02020603050405020304" pitchFamily="18" charset="0"/>
                <a:ea typeface="微软雅黑" panose="020B0503020204020204" pitchFamily="34" charset="-122"/>
              </a:rPr>
              <a:t>年</a:t>
            </a:r>
            <a:endParaRPr lang="en-US" altLang="zh-CN" sz="2800" b="1" dirty="0">
              <a:solidFill>
                <a:schemeClr val="accent1"/>
              </a:solidFill>
              <a:latin typeface="Times New Roman" panose="02020603050405020304" pitchFamily="18" charset="0"/>
              <a:ea typeface="微软雅黑" panose="020B0503020204020204" pitchFamily="34" charset="-122"/>
            </a:endParaRPr>
          </a:p>
        </p:txBody>
      </p:sp>
      <p:sp>
        <p:nvSpPr>
          <p:cNvPr id="11" name="矩形 10"/>
          <p:cNvSpPr/>
          <p:nvPr/>
        </p:nvSpPr>
        <p:spPr>
          <a:xfrm>
            <a:off x="9221788" y="3803650"/>
            <a:ext cx="2863850" cy="2197100"/>
          </a:xfrm>
          <a:prstGeom prst="rect">
            <a:avLst/>
          </a:prstGeom>
        </p:spPr>
        <p:txBody>
          <a:bodyPr/>
          <a:lstStyle/>
          <a:p>
            <a:pPr marL="0" marR="0" lvl="0" indent="0" algn="l" defTabSz="914400" rtl="0" eaLnBrk="0" fontAlgn="base" latinLnBrk="0" hangingPunct="0">
              <a:lnSpc>
                <a:spcPct val="150000"/>
              </a:lnSpc>
              <a:spcBef>
                <a:spcPct val="20000"/>
              </a:spcBef>
              <a:spcAft>
                <a:spcPct val="0"/>
              </a:spcAft>
              <a:buClrTx/>
              <a:buSzTx/>
              <a:buFontTx/>
              <a:buNone/>
              <a:defRPr/>
            </a:pPr>
            <a:r>
              <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rPr>
              <a:t>单击此处输入内容描述单击此处输入内容描述单击此处输入内容描述</a:t>
            </a:r>
            <a:endParaRPr kumimoji="0" lang="zh-CN" altLang="en-US" sz="1800" b="0" i="0" u="none" strike="noStrike" kern="1200" cap="none" spc="0" normalizeH="0" baseline="0" noProof="0">
              <a:ln>
                <a:noFill/>
              </a:ln>
              <a:solidFill>
                <a:schemeClr val="tx1">
                  <a:lumMod val="75000"/>
                  <a:lumOff val="25000"/>
                </a:schemeClr>
              </a:solidFill>
              <a:effectLst/>
              <a:uLnTx/>
              <a:uFillTx/>
              <a:latin typeface="+mn-lt"/>
              <a:ea typeface="+mn-ea"/>
              <a:cs typeface="+mn-cs"/>
              <a:sym typeface="Arial" panose="020B0604020202020204" pitchFamily="34" charset="0"/>
            </a:endParaRPr>
          </a:p>
        </p:txBody>
      </p:sp>
    </p:spTree>
  </p:cSld>
  <p:clrMapOvr>
    <a:masterClrMapping/>
  </p:clrMapOvr>
  <p:transition spd="slow" advTm="974"/>
</p:sld>
</file>

<file path=ppt/theme/theme1.xml><?xml version="1.0" encoding="utf-8"?>
<a:theme xmlns:a="http://schemas.openxmlformats.org/drawingml/2006/main" name="主题">
  <a:themeElements>
    <a:clrScheme name="自定义 206">
      <a:dk1>
        <a:srgbClr val="FFFFFF"/>
      </a:dk1>
      <a:lt1>
        <a:srgbClr val="000000"/>
      </a:lt1>
      <a:dk2>
        <a:srgbClr val="44546A"/>
      </a:dk2>
      <a:lt2>
        <a:srgbClr val="E7E6E6"/>
      </a:lt2>
      <a:accent1>
        <a:srgbClr val="6F88DC"/>
      </a:accent1>
      <a:accent2>
        <a:srgbClr val="FFFFFF"/>
      </a:accent2>
      <a:accent3>
        <a:srgbClr val="A5A5A5"/>
      </a:accent3>
      <a:accent4>
        <a:srgbClr val="FFC000"/>
      </a:accent4>
      <a:accent5>
        <a:srgbClr val="4472C4"/>
      </a:accent5>
      <a:accent6>
        <a:srgbClr val="70AD47"/>
      </a:accent6>
      <a:hlink>
        <a:srgbClr val="0563C1"/>
      </a:hlink>
      <a:folHlink>
        <a:srgbClr val="954F72"/>
      </a:folHlink>
    </a:clrScheme>
    <a:fontScheme name="自定义 62">
      <a:majorFont>
        <a:latin typeface="Times New Roman"/>
        <a:ea typeface="微软雅黑"/>
        <a:cs typeface=""/>
      </a:majorFont>
      <a:minorFont>
        <a:latin typeface="Times New Roman"/>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2419</Words>
  <Application>WPS 演示</Application>
  <PresentationFormat>宽屏</PresentationFormat>
  <Paragraphs>394</Paragraphs>
  <Slides>26</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26</vt:i4>
      </vt:variant>
    </vt:vector>
  </HeadingPairs>
  <TitlesOfParts>
    <vt:vector size="39" baseType="lpstr">
      <vt:lpstr>Arial</vt:lpstr>
      <vt:lpstr>宋体</vt:lpstr>
      <vt:lpstr>Wingdings</vt:lpstr>
      <vt:lpstr>Times New Roman</vt:lpstr>
      <vt:lpstr>微软雅黑</vt:lpstr>
      <vt:lpstr>Impact</vt:lpstr>
      <vt:lpstr>华文中宋</vt:lpstr>
      <vt:lpstr>Calibri</vt:lpstr>
      <vt:lpstr>方正中倩_GBK</vt:lpstr>
      <vt:lpstr>Segoe Print</vt:lpstr>
      <vt:lpstr>Arial Unicode MS</vt:lpstr>
      <vt:lpstr>Gill Sans</vt:lpstr>
      <vt:lpstr>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南蛮姑娘</cp:lastModifiedBy>
  <cp:revision>109</cp:revision>
  <dcterms:created xsi:type="dcterms:W3CDTF">2015-12-02T04:46:34Z</dcterms:created>
  <dcterms:modified xsi:type="dcterms:W3CDTF">2021-09-17T06:56:41Z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4972154483B54EAD9674757C61340BE9</vt:lpwstr>
  </property>
</Properties>
</file>