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6" r:id="rId3"/>
    <p:sldId id="280" r:id="rId5"/>
    <p:sldId id="275" r:id="rId6"/>
    <p:sldId id="257" r:id="rId7"/>
    <p:sldId id="258" r:id="rId8"/>
    <p:sldId id="260" r:id="rId9"/>
    <p:sldId id="261" r:id="rId10"/>
    <p:sldId id="259" r:id="rId11"/>
    <p:sldId id="279" r:id="rId12"/>
    <p:sldId id="274" r:id="rId13"/>
    <p:sldId id="271" r:id="rId14"/>
    <p:sldId id="265" r:id="rId15"/>
    <p:sldId id="267" r:id="rId16"/>
    <p:sldId id="278" r:id="rId17"/>
    <p:sldId id="262" r:id="rId18"/>
    <p:sldId id="273" r:id="rId19"/>
    <p:sldId id="269" r:id="rId20"/>
    <p:sldId id="268" r:id="rId21"/>
    <p:sldId id="277" r:id="rId22"/>
    <p:sldId id="263" r:id="rId23"/>
    <p:sldId id="264" r:id="rId24"/>
    <p:sldId id="266" r:id="rId25"/>
    <p:sldId id="270" r:id="rId26"/>
    <p:sldId id="272" r:id="rId27"/>
    <p:sldId id="276" r:id="rId28"/>
  </p:sldIdLst>
  <p:sldSz cx="12192000" cy="6858000"/>
  <p:notesSz cx="6858000" cy="9144000"/>
  <p:embeddedFontLst>
    <p:embeddedFont>
      <p:font typeface="汉仪小麦体简" panose="00020600040101010101" pitchFamily="18" charset="-122"/>
      <p:regular r:id="rId32"/>
    </p:embeddedFont>
    <p:embeddedFont>
      <p:font typeface="等线" panose="02010600030101010101" charset="-122"/>
      <p:regular r:id="rId33"/>
    </p:embeddedFont>
  </p:embeddedFontLst>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BCB6"/>
    <a:srgbClr val="EA688F"/>
    <a:srgbClr val="EC6837"/>
    <a:srgbClr val="6F4836"/>
    <a:srgbClr val="77C285"/>
    <a:srgbClr val="F5B2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96"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gs" Target="tags/tag1.xml"/><Relationship Id="rId33" Type="http://schemas.openxmlformats.org/officeDocument/2006/relationships/font" Target="fonts/font2.fntdata"/><Relationship Id="rId32" Type="http://schemas.openxmlformats.org/officeDocument/2006/relationships/font" Target="fonts/font1.fntdata"/><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C336BD-79EC-4BC4-804B-244701DB888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56B59E-3220-4780-8047-C4E0AD10C90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6B59E-3220-4780-8047-C4E0AD10C90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6B59E-3220-4780-8047-C4E0AD10C90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6B59E-3220-4780-8047-C4E0AD10C907}"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6B59E-3220-4780-8047-C4E0AD10C907}"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6B59E-3220-4780-8047-C4E0AD10C907}"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6B59E-3220-4780-8047-C4E0AD10C907}"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6B59E-3220-4780-8047-C4E0AD10C907}"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B56B59E-3220-4780-8047-C4E0AD10C907}"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6B59E-3220-4780-8047-C4E0AD10C907}"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6B59E-3220-4780-8047-C4E0AD10C907}"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6B59E-3220-4780-8047-C4E0AD10C90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6B59E-3220-4780-8047-C4E0AD10C907}"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6B59E-3220-4780-8047-C4E0AD10C907}"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6B59E-3220-4780-8047-C4E0AD10C907}"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6B59E-3220-4780-8047-C4E0AD10C907}"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6B59E-3220-4780-8047-C4E0AD10C907}"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6B59E-3220-4780-8047-C4E0AD10C907}"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B56B59E-3220-4780-8047-C4E0AD10C90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6B59E-3220-4780-8047-C4E0AD10C90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6B59E-3220-4780-8047-C4E0AD10C90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6B59E-3220-4780-8047-C4E0AD10C90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6B59E-3220-4780-8047-C4E0AD10C90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6B59E-3220-4780-8047-C4E0AD10C90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6B59E-3220-4780-8047-C4E0AD10C90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6B59E-3220-4780-8047-C4E0AD10C90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4524596" y="3608058"/>
            <a:ext cx="2817926" cy="1955282"/>
          </a:xfrm>
          <a:custGeom>
            <a:avLst/>
            <a:gdLst>
              <a:gd name="connsiteX0" fmla="*/ 1737564 w 2817926"/>
              <a:gd name="connsiteY0" fmla="*/ 509 h 1955282"/>
              <a:gd name="connsiteX1" fmla="*/ 2527366 w 2817926"/>
              <a:gd name="connsiteY1" fmla="*/ 56924 h 1955282"/>
              <a:gd name="connsiteX2" fmla="*/ 2786872 w 2817926"/>
              <a:gd name="connsiteY2" fmla="*/ 260016 h 1955282"/>
              <a:gd name="connsiteX3" fmla="*/ 2809438 w 2817926"/>
              <a:gd name="connsiteY3" fmla="*/ 801594 h 1955282"/>
              <a:gd name="connsiteX4" fmla="*/ 2753024 w 2817926"/>
              <a:gd name="connsiteY4" fmla="*/ 1388304 h 1955282"/>
              <a:gd name="connsiteX5" fmla="*/ 2767086 w 2817926"/>
              <a:gd name="connsiteY5" fmla="*/ 1843870 h 1955282"/>
              <a:gd name="connsiteX6" fmla="*/ 2391971 w 2817926"/>
              <a:gd name="connsiteY6" fmla="*/ 1896034 h 1955282"/>
              <a:gd name="connsiteX7" fmla="*/ 1760130 w 2817926"/>
              <a:gd name="connsiteY7" fmla="*/ 1952448 h 1955282"/>
              <a:gd name="connsiteX8" fmla="*/ 1184703 w 2817926"/>
              <a:gd name="connsiteY8" fmla="*/ 1884751 h 1955282"/>
              <a:gd name="connsiteX9" fmla="*/ 676973 w 2817926"/>
              <a:gd name="connsiteY9" fmla="*/ 1941165 h 1955282"/>
              <a:gd name="connsiteX10" fmla="*/ 135395 w 2817926"/>
              <a:gd name="connsiteY10" fmla="*/ 1896034 h 1955282"/>
              <a:gd name="connsiteX11" fmla="*/ 56415 w 2817926"/>
              <a:gd name="connsiteY11" fmla="*/ 1365738 h 1955282"/>
              <a:gd name="connsiteX12" fmla="*/ 0 w 2817926"/>
              <a:gd name="connsiteY12" fmla="*/ 936989 h 1955282"/>
              <a:gd name="connsiteX13" fmla="*/ 56415 w 2817926"/>
              <a:gd name="connsiteY13" fmla="*/ 542088 h 1955282"/>
              <a:gd name="connsiteX14" fmla="*/ 33849 w 2817926"/>
              <a:gd name="connsiteY14" fmla="*/ 124621 h 1955282"/>
              <a:gd name="connsiteX15" fmla="*/ 440033 w 2817926"/>
              <a:gd name="connsiteY15" fmla="*/ 45641 h 1955282"/>
              <a:gd name="connsiteX16" fmla="*/ 1038025 w 2817926"/>
              <a:gd name="connsiteY16" fmla="*/ 79489 h 1955282"/>
              <a:gd name="connsiteX17" fmla="*/ 1737564 w 2817926"/>
              <a:gd name="connsiteY17" fmla="*/ 509 h 195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17926" h="1955282">
                <a:moveTo>
                  <a:pt x="1737564" y="509"/>
                </a:moveTo>
                <a:cubicBezTo>
                  <a:pt x="1985788" y="-3251"/>
                  <a:pt x="2352481" y="13673"/>
                  <a:pt x="2527366" y="56924"/>
                </a:cubicBezTo>
                <a:cubicBezTo>
                  <a:pt x="2702251" y="100174"/>
                  <a:pt x="2739860" y="135904"/>
                  <a:pt x="2786872" y="260016"/>
                </a:cubicBezTo>
                <a:cubicBezTo>
                  <a:pt x="2833885" y="384127"/>
                  <a:pt x="2815080" y="613546"/>
                  <a:pt x="2809438" y="801594"/>
                </a:cubicBezTo>
                <a:cubicBezTo>
                  <a:pt x="2803797" y="989642"/>
                  <a:pt x="2760082" y="1214591"/>
                  <a:pt x="2753024" y="1388304"/>
                </a:cubicBezTo>
                <a:cubicBezTo>
                  <a:pt x="2745965" y="1562017"/>
                  <a:pt x="2827261" y="1759249"/>
                  <a:pt x="2767086" y="1843870"/>
                </a:cubicBezTo>
                <a:cubicBezTo>
                  <a:pt x="2706911" y="1928492"/>
                  <a:pt x="2559798" y="1877938"/>
                  <a:pt x="2391971" y="1896034"/>
                </a:cubicBezTo>
                <a:cubicBezTo>
                  <a:pt x="2224145" y="1914130"/>
                  <a:pt x="1961341" y="1954329"/>
                  <a:pt x="1760130" y="1952448"/>
                </a:cubicBezTo>
                <a:cubicBezTo>
                  <a:pt x="1558919" y="1950567"/>
                  <a:pt x="1365229" y="1886632"/>
                  <a:pt x="1184703" y="1884751"/>
                </a:cubicBezTo>
                <a:cubicBezTo>
                  <a:pt x="1004177" y="1882870"/>
                  <a:pt x="851858" y="1939284"/>
                  <a:pt x="676973" y="1941165"/>
                </a:cubicBezTo>
                <a:cubicBezTo>
                  <a:pt x="502089" y="1943046"/>
                  <a:pt x="238822" y="1991938"/>
                  <a:pt x="135395" y="1896034"/>
                </a:cubicBezTo>
                <a:cubicBezTo>
                  <a:pt x="31968" y="1800129"/>
                  <a:pt x="78980" y="1525579"/>
                  <a:pt x="56415" y="1365738"/>
                </a:cubicBezTo>
                <a:cubicBezTo>
                  <a:pt x="48514" y="1215196"/>
                  <a:pt x="0" y="1074264"/>
                  <a:pt x="0" y="936989"/>
                </a:cubicBezTo>
                <a:cubicBezTo>
                  <a:pt x="0" y="799713"/>
                  <a:pt x="50773" y="677482"/>
                  <a:pt x="56415" y="542088"/>
                </a:cubicBezTo>
                <a:cubicBezTo>
                  <a:pt x="62056" y="406693"/>
                  <a:pt x="-30088" y="207362"/>
                  <a:pt x="33849" y="124621"/>
                </a:cubicBezTo>
                <a:cubicBezTo>
                  <a:pt x="97786" y="41880"/>
                  <a:pt x="272670" y="53163"/>
                  <a:pt x="440033" y="45641"/>
                </a:cubicBezTo>
                <a:cubicBezTo>
                  <a:pt x="607395" y="38119"/>
                  <a:pt x="821770" y="87012"/>
                  <a:pt x="1038025" y="79489"/>
                </a:cubicBezTo>
                <a:cubicBezTo>
                  <a:pt x="1254281" y="71967"/>
                  <a:pt x="1489341" y="4270"/>
                  <a:pt x="1737564" y="509"/>
                </a:cubicBezTo>
                <a:close/>
              </a:path>
            </a:pathLst>
          </a:custGeom>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4373299" y="1728707"/>
            <a:ext cx="2858100" cy="1952166"/>
          </a:xfrm>
          <a:custGeom>
            <a:avLst/>
            <a:gdLst>
              <a:gd name="connsiteX0" fmla="*/ 1737565 w 2858100"/>
              <a:gd name="connsiteY0" fmla="*/ 180 h 1952166"/>
              <a:gd name="connsiteX1" fmla="*/ 2527367 w 2858100"/>
              <a:gd name="connsiteY1" fmla="*/ 56594 h 1952166"/>
              <a:gd name="connsiteX2" fmla="*/ 2786873 w 2858100"/>
              <a:gd name="connsiteY2" fmla="*/ 22745 h 1952166"/>
              <a:gd name="connsiteX3" fmla="*/ 2786873 w 2858100"/>
              <a:gd name="connsiteY3" fmla="*/ 259686 h 1952166"/>
              <a:gd name="connsiteX4" fmla="*/ 2809439 w 2858100"/>
              <a:gd name="connsiteY4" fmla="*/ 801264 h 1952166"/>
              <a:gd name="connsiteX5" fmla="*/ 2753024 w 2858100"/>
              <a:gd name="connsiteY5" fmla="*/ 1387973 h 1952166"/>
              <a:gd name="connsiteX6" fmla="*/ 2843288 w 2858100"/>
              <a:gd name="connsiteY6" fmla="*/ 1805440 h 1952166"/>
              <a:gd name="connsiteX7" fmla="*/ 2809439 w 2858100"/>
              <a:gd name="connsiteY7" fmla="*/ 1918269 h 1952166"/>
              <a:gd name="connsiteX8" fmla="*/ 2391972 w 2858100"/>
              <a:gd name="connsiteY8" fmla="*/ 1895703 h 1952166"/>
              <a:gd name="connsiteX9" fmla="*/ 1760131 w 2858100"/>
              <a:gd name="connsiteY9" fmla="*/ 1952117 h 1952166"/>
              <a:gd name="connsiteX10" fmla="*/ 1184703 w 2858100"/>
              <a:gd name="connsiteY10" fmla="*/ 1884420 h 1952166"/>
              <a:gd name="connsiteX11" fmla="*/ 676973 w 2858100"/>
              <a:gd name="connsiteY11" fmla="*/ 1940834 h 1952166"/>
              <a:gd name="connsiteX12" fmla="*/ 135395 w 2858100"/>
              <a:gd name="connsiteY12" fmla="*/ 1895703 h 1952166"/>
              <a:gd name="connsiteX13" fmla="*/ 22566 w 2858100"/>
              <a:gd name="connsiteY13" fmla="*/ 1828006 h 1952166"/>
              <a:gd name="connsiteX14" fmla="*/ 56415 w 2858100"/>
              <a:gd name="connsiteY14" fmla="*/ 1365408 h 1952166"/>
              <a:gd name="connsiteX15" fmla="*/ 0 w 2858100"/>
              <a:gd name="connsiteY15" fmla="*/ 936658 h 1952166"/>
              <a:gd name="connsiteX16" fmla="*/ 56415 w 2858100"/>
              <a:gd name="connsiteY16" fmla="*/ 541758 h 1952166"/>
              <a:gd name="connsiteX17" fmla="*/ 33849 w 2858100"/>
              <a:gd name="connsiteY17" fmla="*/ 124291 h 1952166"/>
              <a:gd name="connsiteX18" fmla="*/ 440033 w 2858100"/>
              <a:gd name="connsiteY18" fmla="*/ 45311 h 1952166"/>
              <a:gd name="connsiteX19" fmla="*/ 1038026 w 2858100"/>
              <a:gd name="connsiteY19" fmla="*/ 79160 h 1952166"/>
              <a:gd name="connsiteX20" fmla="*/ 1737565 w 2858100"/>
              <a:gd name="connsiteY20" fmla="*/ 180 h 195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8100" h="1952166">
                <a:moveTo>
                  <a:pt x="1737565" y="180"/>
                </a:moveTo>
                <a:cubicBezTo>
                  <a:pt x="1985788" y="-3581"/>
                  <a:pt x="2352482" y="52833"/>
                  <a:pt x="2527367" y="56594"/>
                </a:cubicBezTo>
                <a:cubicBezTo>
                  <a:pt x="2702251" y="60355"/>
                  <a:pt x="2743622" y="-11103"/>
                  <a:pt x="2786873" y="22745"/>
                </a:cubicBezTo>
                <a:cubicBezTo>
                  <a:pt x="2830124" y="56594"/>
                  <a:pt x="2783112" y="129933"/>
                  <a:pt x="2786873" y="259686"/>
                </a:cubicBezTo>
                <a:cubicBezTo>
                  <a:pt x="2790634" y="389439"/>
                  <a:pt x="2815080" y="613216"/>
                  <a:pt x="2809439" y="801264"/>
                </a:cubicBezTo>
                <a:cubicBezTo>
                  <a:pt x="2803797" y="989312"/>
                  <a:pt x="2747383" y="1220611"/>
                  <a:pt x="2753024" y="1387973"/>
                </a:cubicBezTo>
                <a:cubicBezTo>
                  <a:pt x="2758666" y="1555336"/>
                  <a:pt x="2833885" y="1717058"/>
                  <a:pt x="2843288" y="1805440"/>
                </a:cubicBezTo>
                <a:cubicBezTo>
                  <a:pt x="2852690" y="1893822"/>
                  <a:pt x="2884658" y="1903225"/>
                  <a:pt x="2809439" y="1918269"/>
                </a:cubicBezTo>
                <a:cubicBezTo>
                  <a:pt x="2734219" y="1933312"/>
                  <a:pt x="2566857" y="1890062"/>
                  <a:pt x="2391972" y="1895703"/>
                </a:cubicBezTo>
                <a:cubicBezTo>
                  <a:pt x="2217087" y="1901344"/>
                  <a:pt x="1961342" y="1953998"/>
                  <a:pt x="1760131" y="1952117"/>
                </a:cubicBezTo>
                <a:cubicBezTo>
                  <a:pt x="1558919" y="1950237"/>
                  <a:pt x="1365229" y="1886301"/>
                  <a:pt x="1184703" y="1884420"/>
                </a:cubicBezTo>
                <a:cubicBezTo>
                  <a:pt x="1004177" y="1882539"/>
                  <a:pt x="851858" y="1938954"/>
                  <a:pt x="676973" y="1940834"/>
                </a:cubicBezTo>
                <a:cubicBezTo>
                  <a:pt x="502089" y="1942715"/>
                  <a:pt x="244463" y="1914508"/>
                  <a:pt x="135395" y="1895703"/>
                </a:cubicBezTo>
                <a:cubicBezTo>
                  <a:pt x="26327" y="1876898"/>
                  <a:pt x="35730" y="1916388"/>
                  <a:pt x="22566" y="1828006"/>
                </a:cubicBezTo>
                <a:cubicBezTo>
                  <a:pt x="9402" y="1739623"/>
                  <a:pt x="60175" y="1513966"/>
                  <a:pt x="56415" y="1365408"/>
                </a:cubicBezTo>
                <a:cubicBezTo>
                  <a:pt x="52654" y="1216850"/>
                  <a:pt x="0" y="1073934"/>
                  <a:pt x="0" y="936658"/>
                </a:cubicBezTo>
                <a:cubicBezTo>
                  <a:pt x="0" y="799383"/>
                  <a:pt x="50773" y="677152"/>
                  <a:pt x="56415" y="541758"/>
                </a:cubicBezTo>
                <a:cubicBezTo>
                  <a:pt x="62056" y="406363"/>
                  <a:pt x="-30088" y="207032"/>
                  <a:pt x="33849" y="124291"/>
                </a:cubicBezTo>
                <a:cubicBezTo>
                  <a:pt x="97786" y="41550"/>
                  <a:pt x="272670" y="52833"/>
                  <a:pt x="440033" y="45311"/>
                </a:cubicBezTo>
                <a:cubicBezTo>
                  <a:pt x="607395" y="37789"/>
                  <a:pt x="821770" y="86682"/>
                  <a:pt x="1038026" y="79160"/>
                </a:cubicBezTo>
                <a:cubicBezTo>
                  <a:pt x="1254281" y="71638"/>
                  <a:pt x="1489341" y="3940"/>
                  <a:pt x="1737565" y="180"/>
                </a:cubicBez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7590372" y="1728707"/>
            <a:ext cx="2858100" cy="1952166"/>
          </a:xfrm>
          <a:custGeom>
            <a:avLst/>
            <a:gdLst>
              <a:gd name="connsiteX0" fmla="*/ 1737564 w 2858100"/>
              <a:gd name="connsiteY0" fmla="*/ 180 h 1952166"/>
              <a:gd name="connsiteX1" fmla="*/ 2527366 w 2858100"/>
              <a:gd name="connsiteY1" fmla="*/ 56594 h 1952166"/>
              <a:gd name="connsiteX2" fmla="*/ 2786873 w 2858100"/>
              <a:gd name="connsiteY2" fmla="*/ 22745 h 1952166"/>
              <a:gd name="connsiteX3" fmla="*/ 2786873 w 2858100"/>
              <a:gd name="connsiteY3" fmla="*/ 259686 h 1952166"/>
              <a:gd name="connsiteX4" fmla="*/ 2809439 w 2858100"/>
              <a:gd name="connsiteY4" fmla="*/ 801264 h 1952166"/>
              <a:gd name="connsiteX5" fmla="*/ 2753024 w 2858100"/>
              <a:gd name="connsiteY5" fmla="*/ 1387973 h 1952166"/>
              <a:gd name="connsiteX6" fmla="*/ 2843288 w 2858100"/>
              <a:gd name="connsiteY6" fmla="*/ 1805440 h 1952166"/>
              <a:gd name="connsiteX7" fmla="*/ 2809439 w 2858100"/>
              <a:gd name="connsiteY7" fmla="*/ 1918269 h 1952166"/>
              <a:gd name="connsiteX8" fmla="*/ 2391972 w 2858100"/>
              <a:gd name="connsiteY8" fmla="*/ 1895703 h 1952166"/>
              <a:gd name="connsiteX9" fmla="*/ 1760130 w 2858100"/>
              <a:gd name="connsiteY9" fmla="*/ 1952117 h 1952166"/>
              <a:gd name="connsiteX10" fmla="*/ 1184703 w 2858100"/>
              <a:gd name="connsiteY10" fmla="*/ 1884420 h 1952166"/>
              <a:gd name="connsiteX11" fmla="*/ 676973 w 2858100"/>
              <a:gd name="connsiteY11" fmla="*/ 1940834 h 1952166"/>
              <a:gd name="connsiteX12" fmla="*/ 135395 w 2858100"/>
              <a:gd name="connsiteY12" fmla="*/ 1895703 h 1952166"/>
              <a:gd name="connsiteX13" fmla="*/ 22566 w 2858100"/>
              <a:gd name="connsiteY13" fmla="*/ 1828006 h 1952166"/>
              <a:gd name="connsiteX14" fmla="*/ 56415 w 2858100"/>
              <a:gd name="connsiteY14" fmla="*/ 1365408 h 1952166"/>
              <a:gd name="connsiteX15" fmla="*/ 0 w 2858100"/>
              <a:gd name="connsiteY15" fmla="*/ 936658 h 1952166"/>
              <a:gd name="connsiteX16" fmla="*/ 56415 w 2858100"/>
              <a:gd name="connsiteY16" fmla="*/ 541758 h 1952166"/>
              <a:gd name="connsiteX17" fmla="*/ 33849 w 2858100"/>
              <a:gd name="connsiteY17" fmla="*/ 124291 h 1952166"/>
              <a:gd name="connsiteX18" fmla="*/ 440033 w 2858100"/>
              <a:gd name="connsiteY18" fmla="*/ 45311 h 1952166"/>
              <a:gd name="connsiteX19" fmla="*/ 1038026 w 2858100"/>
              <a:gd name="connsiteY19" fmla="*/ 79160 h 1952166"/>
              <a:gd name="connsiteX20" fmla="*/ 1737564 w 2858100"/>
              <a:gd name="connsiteY20" fmla="*/ 180 h 195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8100" h="1952166">
                <a:moveTo>
                  <a:pt x="1737564" y="180"/>
                </a:moveTo>
                <a:cubicBezTo>
                  <a:pt x="1985788" y="-3581"/>
                  <a:pt x="2352482" y="52833"/>
                  <a:pt x="2527366" y="56594"/>
                </a:cubicBezTo>
                <a:cubicBezTo>
                  <a:pt x="2702251" y="60355"/>
                  <a:pt x="2743622" y="-11103"/>
                  <a:pt x="2786873" y="22745"/>
                </a:cubicBezTo>
                <a:cubicBezTo>
                  <a:pt x="2830124" y="56594"/>
                  <a:pt x="2783112" y="129933"/>
                  <a:pt x="2786873" y="259686"/>
                </a:cubicBezTo>
                <a:cubicBezTo>
                  <a:pt x="2790634" y="389439"/>
                  <a:pt x="2815080" y="613216"/>
                  <a:pt x="2809439" y="801264"/>
                </a:cubicBezTo>
                <a:cubicBezTo>
                  <a:pt x="2803797" y="989312"/>
                  <a:pt x="2747383" y="1220611"/>
                  <a:pt x="2753024" y="1387973"/>
                </a:cubicBezTo>
                <a:cubicBezTo>
                  <a:pt x="2758666" y="1555336"/>
                  <a:pt x="2833885" y="1717058"/>
                  <a:pt x="2843288" y="1805440"/>
                </a:cubicBezTo>
                <a:cubicBezTo>
                  <a:pt x="2852690" y="1893822"/>
                  <a:pt x="2884658" y="1903225"/>
                  <a:pt x="2809439" y="1918269"/>
                </a:cubicBezTo>
                <a:cubicBezTo>
                  <a:pt x="2734219" y="1933312"/>
                  <a:pt x="2566857" y="1890062"/>
                  <a:pt x="2391972" y="1895703"/>
                </a:cubicBezTo>
                <a:cubicBezTo>
                  <a:pt x="2217087" y="1901344"/>
                  <a:pt x="1961342" y="1953998"/>
                  <a:pt x="1760130" y="1952117"/>
                </a:cubicBezTo>
                <a:cubicBezTo>
                  <a:pt x="1558919" y="1950237"/>
                  <a:pt x="1365229" y="1886301"/>
                  <a:pt x="1184703" y="1884420"/>
                </a:cubicBezTo>
                <a:cubicBezTo>
                  <a:pt x="1004177" y="1882539"/>
                  <a:pt x="851858" y="1938954"/>
                  <a:pt x="676973" y="1940834"/>
                </a:cubicBezTo>
                <a:cubicBezTo>
                  <a:pt x="502089" y="1942715"/>
                  <a:pt x="244463" y="1914508"/>
                  <a:pt x="135395" y="1895703"/>
                </a:cubicBezTo>
                <a:cubicBezTo>
                  <a:pt x="26327" y="1876898"/>
                  <a:pt x="35730" y="1916388"/>
                  <a:pt x="22566" y="1828006"/>
                </a:cubicBezTo>
                <a:cubicBezTo>
                  <a:pt x="9402" y="1739623"/>
                  <a:pt x="60175" y="1513966"/>
                  <a:pt x="56415" y="1365408"/>
                </a:cubicBezTo>
                <a:cubicBezTo>
                  <a:pt x="52654" y="1216850"/>
                  <a:pt x="0" y="1073934"/>
                  <a:pt x="0" y="936658"/>
                </a:cubicBezTo>
                <a:cubicBezTo>
                  <a:pt x="0" y="799383"/>
                  <a:pt x="50773" y="677152"/>
                  <a:pt x="56415" y="541758"/>
                </a:cubicBezTo>
                <a:cubicBezTo>
                  <a:pt x="62056" y="406363"/>
                  <a:pt x="-30088" y="207032"/>
                  <a:pt x="33849" y="124291"/>
                </a:cubicBezTo>
                <a:cubicBezTo>
                  <a:pt x="97786" y="41550"/>
                  <a:pt x="272670" y="52833"/>
                  <a:pt x="440033" y="45311"/>
                </a:cubicBezTo>
                <a:cubicBezTo>
                  <a:pt x="607395" y="37789"/>
                  <a:pt x="821770" y="86682"/>
                  <a:pt x="1038026" y="79160"/>
                </a:cubicBezTo>
                <a:cubicBezTo>
                  <a:pt x="1254281" y="71638"/>
                  <a:pt x="1489341" y="3940"/>
                  <a:pt x="1737564" y="180"/>
                </a:cubicBezTo>
                <a:close/>
              </a:path>
            </a:pathLst>
          </a:custGeom>
        </p:spPr>
        <p:txBody>
          <a:bodyPr wrap="square">
            <a:noAutofit/>
          </a:bodyPr>
          <a:lstStyle/>
          <a:p>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1597931" y="3072027"/>
            <a:ext cx="2000055" cy="2097235"/>
          </a:xfrm>
          <a:custGeom>
            <a:avLst/>
            <a:gdLst>
              <a:gd name="connsiteX0" fmla="*/ 763645 w 2000055"/>
              <a:gd name="connsiteY0" fmla="*/ 227 h 2097235"/>
              <a:gd name="connsiteX1" fmla="*/ 1156451 w 2000055"/>
              <a:gd name="connsiteY1" fmla="*/ 60882 h 2097235"/>
              <a:gd name="connsiteX2" fmla="*/ 1553537 w 2000055"/>
              <a:gd name="connsiteY2" fmla="*/ 225193 h 2097235"/>
              <a:gd name="connsiteX3" fmla="*/ 1868467 w 2000055"/>
              <a:gd name="connsiteY3" fmla="*/ 362119 h 2097235"/>
              <a:gd name="connsiteX4" fmla="*/ 1978008 w 2000055"/>
              <a:gd name="connsiteY4" fmla="*/ 827668 h 2097235"/>
              <a:gd name="connsiteX5" fmla="*/ 1978008 w 2000055"/>
              <a:gd name="connsiteY5" fmla="*/ 1293217 h 2097235"/>
              <a:gd name="connsiteX6" fmla="*/ 1745234 w 2000055"/>
              <a:gd name="connsiteY6" fmla="*/ 1717688 h 2097235"/>
              <a:gd name="connsiteX7" fmla="*/ 1307070 w 2000055"/>
              <a:gd name="connsiteY7" fmla="*/ 2018925 h 2097235"/>
              <a:gd name="connsiteX8" fmla="*/ 636132 w 2000055"/>
              <a:gd name="connsiteY8" fmla="*/ 2073696 h 2097235"/>
              <a:gd name="connsiteX9" fmla="*/ 334894 w 2000055"/>
              <a:gd name="connsiteY9" fmla="*/ 1690303 h 2097235"/>
              <a:gd name="connsiteX10" fmla="*/ 19964 w 2000055"/>
              <a:gd name="connsiteY10" fmla="*/ 1389065 h 2097235"/>
              <a:gd name="connsiteX11" fmla="*/ 47349 w 2000055"/>
              <a:gd name="connsiteY11" fmla="*/ 772897 h 2097235"/>
              <a:gd name="connsiteX12" fmla="*/ 170583 w 2000055"/>
              <a:gd name="connsiteY12" fmla="*/ 471660 h 2097235"/>
              <a:gd name="connsiteX13" fmla="*/ 362280 w 2000055"/>
              <a:gd name="connsiteY13" fmla="*/ 362119 h 2097235"/>
              <a:gd name="connsiteX14" fmla="*/ 649825 w 2000055"/>
              <a:gd name="connsiteY14" fmla="*/ 19804 h 2097235"/>
              <a:gd name="connsiteX15" fmla="*/ 763645 w 2000055"/>
              <a:gd name="connsiteY15" fmla="*/ 227 h 2097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0055" h="2097235">
                <a:moveTo>
                  <a:pt x="763645" y="227"/>
                </a:moveTo>
                <a:cubicBezTo>
                  <a:pt x="889445" y="-3303"/>
                  <a:pt x="1043487" y="35208"/>
                  <a:pt x="1156451" y="60882"/>
                </a:cubicBezTo>
                <a:cubicBezTo>
                  <a:pt x="1307070" y="95113"/>
                  <a:pt x="1434867" y="174986"/>
                  <a:pt x="1553537" y="225193"/>
                </a:cubicBezTo>
                <a:cubicBezTo>
                  <a:pt x="1672207" y="275400"/>
                  <a:pt x="1797722" y="261707"/>
                  <a:pt x="1868467" y="362119"/>
                </a:cubicBezTo>
                <a:cubicBezTo>
                  <a:pt x="1939213" y="462531"/>
                  <a:pt x="1959751" y="672485"/>
                  <a:pt x="1978008" y="827668"/>
                </a:cubicBezTo>
                <a:cubicBezTo>
                  <a:pt x="1996264" y="982851"/>
                  <a:pt x="2016803" y="1144881"/>
                  <a:pt x="1978008" y="1293217"/>
                </a:cubicBezTo>
                <a:cubicBezTo>
                  <a:pt x="1939213" y="1441553"/>
                  <a:pt x="1857057" y="1596737"/>
                  <a:pt x="1745234" y="1717688"/>
                </a:cubicBezTo>
                <a:cubicBezTo>
                  <a:pt x="1633410" y="1838639"/>
                  <a:pt x="1491920" y="1959591"/>
                  <a:pt x="1307070" y="2018925"/>
                </a:cubicBezTo>
                <a:cubicBezTo>
                  <a:pt x="1122220" y="2078260"/>
                  <a:pt x="798161" y="2128466"/>
                  <a:pt x="636132" y="2073696"/>
                </a:cubicBezTo>
                <a:cubicBezTo>
                  <a:pt x="474103" y="2018925"/>
                  <a:pt x="437589" y="1804407"/>
                  <a:pt x="334894" y="1690303"/>
                </a:cubicBezTo>
                <a:cubicBezTo>
                  <a:pt x="232200" y="1576198"/>
                  <a:pt x="67889" y="1541966"/>
                  <a:pt x="19964" y="1389065"/>
                </a:cubicBezTo>
                <a:cubicBezTo>
                  <a:pt x="-27960" y="1236164"/>
                  <a:pt x="22247" y="925799"/>
                  <a:pt x="47349" y="772897"/>
                </a:cubicBezTo>
                <a:cubicBezTo>
                  <a:pt x="72452" y="619996"/>
                  <a:pt x="122659" y="540123"/>
                  <a:pt x="170583" y="471660"/>
                </a:cubicBezTo>
                <a:cubicBezTo>
                  <a:pt x="218507" y="403197"/>
                  <a:pt x="282406" y="437428"/>
                  <a:pt x="362280" y="362119"/>
                </a:cubicBezTo>
                <a:cubicBezTo>
                  <a:pt x="442153" y="286810"/>
                  <a:pt x="517462" y="70010"/>
                  <a:pt x="649825" y="19804"/>
                </a:cubicBezTo>
                <a:cubicBezTo>
                  <a:pt x="682915" y="7252"/>
                  <a:pt x="721711" y="1404"/>
                  <a:pt x="763645" y="227"/>
                </a:cubicBezTo>
                <a:close/>
              </a:path>
            </a:pathLst>
          </a:custGeom>
        </p:spPr>
        <p:txBody>
          <a:bodyPr wrap="square">
            <a:noAutofit/>
          </a:bodyPr>
          <a:lstStyle/>
          <a:p>
            <a:endParaRPr lang="zh-CN" altLang="en-US"/>
          </a:p>
        </p:txBody>
      </p:sp>
      <p:sp>
        <p:nvSpPr>
          <p:cNvPr id="8" name="图片占位符 7"/>
          <p:cNvSpPr>
            <a:spLocks noGrp="1"/>
          </p:cNvSpPr>
          <p:nvPr>
            <p:ph type="pic" sz="quarter" idx="11"/>
          </p:nvPr>
        </p:nvSpPr>
        <p:spPr>
          <a:xfrm>
            <a:off x="4085076" y="3764501"/>
            <a:ext cx="2014441" cy="2123889"/>
          </a:xfrm>
          <a:custGeom>
            <a:avLst/>
            <a:gdLst>
              <a:gd name="connsiteX0" fmla="*/ 1316512 w 2014441"/>
              <a:gd name="connsiteY0" fmla="*/ 42 h 2123889"/>
              <a:gd name="connsiteX1" fmla="*/ 1399210 w 2014441"/>
              <a:gd name="connsiteY1" fmla="*/ 16319 h 2123889"/>
              <a:gd name="connsiteX2" fmla="*/ 1733710 w 2014441"/>
              <a:gd name="connsiteY2" fmla="*/ 358144 h 2123889"/>
              <a:gd name="connsiteX3" fmla="*/ 1974453 w 2014441"/>
              <a:gd name="connsiteY3" fmla="*/ 756615 h 2123889"/>
              <a:gd name="connsiteX4" fmla="*/ 1994718 w 2014441"/>
              <a:gd name="connsiteY4" fmla="*/ 1240298 h 2123889"/>
              <a:gd name="connsiteX5" fmla="*/ 1775461 w 2014441"/>
              <a:gd name="connsiteY5" fmla="*/ 1724713 h 2123889"/>
              <a:gd name="connsiteX6" fmla="*/ 1229517 w 2014441"/>
              <a:gd name="connsiteY6" fmla="*/ 2118544 h 2123889"/>
              <a:gd name="connsiteX7" fmla="*/ 773425 w 2014441"/>
              <a:gd name="connsiteY7" fmla="*/ 1946166 h 2123889"/>
              <a:gd name="connsiteX8" fmla="*/ 348097 w 2014441"/>
              <a:gd name="connsiteY8" fmla="*/ 1851187 h 2123889"/>
              <a:gd name="connsiteX9" fmla="*/ 52906 w 2014441"/>
              <a:gd name="connsiteY9" fmla="*/ 1309638 h 2123889"/>
              <a:gd name="connsiteX10" fmla="*/ 2609 w 2014441"/>
              <a:gd name="connsiteY10" fmla="*/ 988078 h 2123889"/>
              <a:gd name="connsiteX11" fmla="*/ 110040 w 2014441"/>
              <a:gd name="connsiteY11" fmla="*/ 795191 h 2123889"/>
              <a:gd name="connsiteX12" fmla="*/ 179138 w 2014441"/>
              <a:gd name="connsiteY12" fmla="*/ 353504 h 2123889"/>
              <a:gd name="connsiteX13" fmla="*/ 634010 w 2014441"/>
              <a:gd name="connsiteY13" fmla="*/ 126679 h 2123889"/>
              <a:gd name="connsiteX14" fmla="*/ 1058850 w 2014441"/>
              <a:gd name="connsiteY14" fmla="*/ 61977 h 2123889"/>
              <a:gd name="connsiteX15" fmla="*/ 1316512 w 2014441"/>
              <a:gd name="connsiteY15" fmla="*/ 42 h 2123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14441" h="2123889">
                <a:moveTo>
                  <a:pt x="1316512" y="42"/>
                </a:moveTo>
                <a:cubicBezTo>
                  <a:pt x="1343730" y="-488"/>
                  <a:pt x="1371091" y="3978"/>
                  <a:pt x="1399210" y="16319"/>
                </a:cubicBezTo>
                <a:cubicBezTo>
                  <a:pt x="1511687" y="65680"/>
                  <a:pt x="1637837" y="234762"/>
                  <a:pt x="1733710" y="358144"/>
                </a:cubicBezTo>
                <a:cubicBezTo>
                  <a:pt x="1829584" y="481527"/>
                  <a:pt x="1930951" y="609590"/>
                  <a:pt x="1974453" y="756615"/>
                </a:cubicBezTo>
                <a:cubicBezTo>
                  <a:pt x="2017954" y="903640"/>
                  <a:pt x="2027883" y="1078948"/>
                  <a:pt x="1994718" y="1240298"/>
                </a:cubicBezTo>
                <a:cubicBezTo>
                  <a:pt x="1961552" y="1401647"/>
                  <a:pt x="1902994" y="1578339"/>
                  <a:pt x="1775461" y="1724713"/>
                </a:cubicBezTo>
                <a:cubicBezTo>
                  <a:pt x="1647927" y="1871087"/>
                  <a:pt x="1396523" y="2081635"/>
                  <a:pt x="1229517" y="2118544"/>
                </a:cubicBezTo>
                <a:cubicBezTo>
                  <a:pt x="1062511" y="2155452"/>
                  <a:pt x="920328" y="1990725"/>
                  <a:pt x="773425" y="1946166"/>
                </a:cubicBezTo>
                <a:cubicBezTo>
                  <a:pt x="626521" y="1901607"/>
                  <a:pt x="468183" y="1957275"/>
                  <a:pt x="348097" y="1851187"/>
                </a:cubicBezTo>
                <a:cubicBezTo>
                  <a:pt x="228010" y="1745099"/>
                  <a:pt x="110488" y="1453489"/>
                  <a:pt x="52906" y="1309638"/>
                </a:cubicBezTo>
                <a:cubicBezTo>
                  <a:pt x="-4675" y="1165786"/>
                  <a:pt x="-3006" y="1071459"/>
                  <a:pt x="2609" y="988078"/>
                </a:cubicBezTo>
                <a:cubicBezTo>
                  <a:pt x="8225" y="904697"/>
                  <a:pt x="80619" y="900953"/>
                  <a:pt x="110040" y="795191"/>
                </a:cubicBezTo>
                <a:cubicBezTo>
                  <a:pt x="139462" y="689429"/>
                  <a:pt x="91810" y="464923"/>
                  <a:pt x="179138" y="353504"/>
                </a:cubicBezTo>
                <a:cubicBezTo>
                  <a:pt x="266467" y="242085"/>
                  <a:pt x="487391" y="175267"/>
                  <a:pt x="634010" y="126679"/>
                </a:cubicBezTo>
                <a:cubicBezTo>
                  <a:pt x="780629" y="78091"/>
                  <a:pt x="931316" y="80370"/>
                  <a:pt x="1058850" y="61977"/>
                </a:cubicBezTo>
                <a:cubicBezTo>
                  <a:pt x="1154500" y="48182"/>
                  <a:pt x="1234859" y="1631"/>
                  <a:pt x="1316512" y="42"/>
                </a:cubicBezTo>
                <a:close/>
              </a:path>
            </a:pathLst>
          </a:custGeom>
        </p:spPr>
        <p:txBody>
          <a:bodyPr wrap="square">
            <a:noAutofit/>
          </a:bodyPr>
          <a:lstStyle/>
          <a:p>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4484787" y="3386294"/>
            <a:ext cx="2858100" cy="1952166"/>
          </a:xfrm>
          <a:custGeom>
            <a:avLst/>
            <a:gdLst>
              <a:gd name="connsiteX0" fmla="*/ 1737565 w 2858100"/>
              <a:gd name="connsiteY0" fmla="*/ 180 h 1952166"/>
              <a:gd name="connsiteX1" fmla="*/ 2527367 w 2858100"/>
              <a:gd name="connsiteY1" fmla="*/ 56594 h 1952166"/>
              <a:gd name="connsiteX2" fmla="*/ 2786873 w 2858100"/>
              <a:gd name="connsiteY2" fmla="*/ 22745 h 1952166"/>
              <a:gd name="connsiteX3" fmla="*/ 2786873 w 2858100"/>
              <a:gd name="connsiteY3" fmla="*/ 259686 h 1952166"/>
              <a:gd name="connsiteX4" fmla="*/ 2809439 w 2858100"/>
              <a:gd name="connsiteY4" fmla="*/ 801264 h 1952166"/>
              <a:gd name="connsiteX5" fmla="*/ 2753024 w 2858100"/>
              <a:gd name="connsiteY5" fmla="*/ 1387973 h 1952166"/>
              <a:gd name="connsiteX6" fmla="*/ 2843288 w 2858100"/>
              <a:gd name="connsiteY6" fmla="*/ 1805440 h 1952166"/>
              <a:gd name="connsiteX7" fmla="*/ 2809439 w 2858100"/>
              <a:gd name="connsiteY7" fmla="*/ 1918269 h 1952166"/>
              <a:gd name="connsiteX8" fmla="*/ 2391972 w 2858100"/>
              <a:gd name="connsiteY8" fmla="*/ 1895703 h 1952166"/>
              <a:gd name="connsiteX9" fmla="*/ 1760131 w 2858100"/>
              <a:gd name="connsiteY9" fmla="*/ 1952117 h 1952166"/>
              <a:gd name="connsiteX10" fmla="*/ 1184703 w 2858100"/>
              <a:gd name="connsiteY10" fmla="*/ 1884420 h 1952166"/>
              <a:gd name="connsiteX11" fmla="*/ 676973 w 2858100"/>
              <a:gd name="connsiteY11" fmla="*/ 1940834 h 1952166"/>
              <a:gd name="connsiteX12" fmla="*/ 135395 w 2858100"/>
              <a:gd name="connsiteY12" fmla="*/ 1895703 h 1952166"/>
              <a:gd name="connsiteX13" fmla="*/ 22566 w 2858100"/>
              <a:gd name="connsiteY13" fmla="*/ 1828006 h 1952166"/>
              <a:gd name="connsiteX14" fmla="*/ 56415 w 2858100"/>
              <a:gd name="connsiteY14" fmla="*/ 1365408 h 1952166"/>
              <a:gd name="connsiteX15" fmla="*/ 0 w 2858100"/>
              <a:gd name="connsiteY15" fmla="*/ 936658 h 1952166"/>
              <a:gd name="connsiteX16" fmla="*/ 56415 w 2858100"/>
              <a:gd name="connsiteY16" fmla="*/ 541758 h 1952166"/>
              <a:gd name="connsiteX17" fmla="*/ 33849 w 2858100"/>
              <a:gd name="connsiteY17" fmla="*/ 124291 h 1952166"/>
              <a:gd name="connsiteX18" fmla="*/ 440033 w 2858100"/>
              <a:gd name="connsiteY18" fmla="*/ 45311 h 1952166"/>
              <a:gd name="connsiteX19" fmla="*/ 1038026 w 2858100"/>
              <a:gd name="connsiteY19" fmla="*/ 79160 h 1952166"/>
              <a:gd name="connsiteX20" fmla="*/ 1737565 w 2858100"/>
              <a:gd name="connsiteY20" fmla="*/ 180 h 195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8100" h="1952166">
                <a:moveTo>
                  <a:pt x="1737565" y="180"/>
                </a:moveTo>
                <a:cubicBezTo>
                  <a:pt x="1985788" y="-3581"/>
                  <a:pt x="2352482" y="52833"/>
                  <a:pt x="2527367" y="56594"/>
                </a:cubicBezTo>
                <a:cubicBezTo>
                  <a:pt x="2702251" y="60355"/>
                  <a:pt x="2743622" y="-11103"/>
                  <a:pt x="2786873" y="22745"/>
                </a:cubicBezTo>
                <a:cubicBezTo>
                  <a:pt x="2830124" y="56594"/>
                  <a:pt x="2783112" y="129933"/>
                  <a:pt x="2786873" y="259686"/>
                </a:cubicBezTo>
                <a:cubicBezTo>
                  <a:pt x="2790634" y="389439"/>
                  <a:pt x="2815080" y="613216"/>
                  <a:pt x="2809439" y="801264"/>
                </a:cubicBezTo>
                <a:cubicBezTo>
                  <a:pt x="2803797" y="989312"/>
                  <a:pt x="2747383" y="1220611"/>
                  <a:pt x="2753024" y="1387973"/>
                </a:cubicBezTo>
                <a:cubicBezTo>
                  <a:pt x="2758666" y="1555336"/>
                  <a:pt x="2833885" y="1717058"/>
                  <a:pt x="2843288" y="1805440"/>
                </a:cubicBezTo>
                <a:cubicBezTo>
                  <a:pt x="2852690" y="1893822"/>
                  <a:pt x="2884658" y="1903225"/>
                  <a:pt x="2809439" y="1918269"/>
                </a:cubicBezTo>
                <a:cubicBezTo>
                  <a:pt x="2734219" y="1933312"/>
                  <a:pt x="2566857" y="1890062"/>
                  <a:pt x="2391972" y="1895703"/>
                </a:cubicBezTo>
                <a:cubicBezTo>
                  <a:pt x="2217087" y="1901344"/>
                  <a:pt x="1961342" y="1953998"/>
                  <a:pt x="1760131" y="1952117"/>
                </a:cubicBezTo>
                <a:cubicBezTo>
                  <a:pt x="1558919" y="1950237"/>
                  <a:pt x="1365229" y="1886301"/>
                  <a:pt x="1184703" y="1884420"/>
                </a:cubicBezTo>
                <a:cubicBezTo>
                  <a:pt x="1004177" y="1882539"/>
                  <a:pt x="851858" y="1938954"/>
                  <a:pt x="676973" y="1940834"/>
                </a:cubicBezTo>
                <a:cubicBezTo>
                  <a:pt x="502089" y="1942715"/>
                  <a:pt x="244463" y="1914508"/>
                  <a:pt x="135395" y="1895703"/>
                </a:cubicBezTo>
                <a:cubicBezTo>
                  <a:pt x="26327" y="1876898"/>
                  <a:pt x="35730" y="1916388"/>
                  <a:pt x="22566" y="1828006"/>
                </a:cubicBezTo>
                <a:cubicBezTo>
                  <a:pt x="9402" y="1739623"/>
                  <a:pt x="60175" y="1513966"/>
                  <a:pt x="56415" y="1365408"/>
                </a:cubicBezTo>
                <a:cubicBezTo>
                  <a:pt x="52654" y="1216850"/>
                  <a:pt x="0" y="1073934"/>
                  <a:pt x="0" y="936658"/>
                </a:cubicBezTo>
                <a:cubicBezTo>
                  <a:pt x="0" y="799383"/>
                  <a:pt x="50773" y="677152"/>
                  <a:pt x="56415" y="541758"/>
                </a:cubicBezTo>
                <a:cubicBezTo>
                  <a:pt x="62056" y="406363"/>
                  <a:pt x="-30088" y="207032"/>
                  <a:pt x="33849" y="124291"/>
                </a:cubicBezTo>
                <a:cubicBezTo>
                  <a:pt x="97786" y="41550"/>
                  <a:pt x="272670" y="52833"/>
                  <a:pt x="440033" y="45311"/>
                </a:cubicBezTo>
                <a:cubicBezTo>
                  <a:pt x="607395" y="37789"/>
                  <a:pt x="821770" y="86682"/>
                  <a:pt x="1038026" y="79160"/>
                </a:cubicBezTo>
                <a:cubicBezTo>
                  <a:pt x="1254281" y="71638"/>
                  <a:pt x="1489341" y="3940"/>
                  <a:pt x="1737565" y="180"/>
                </a:cubicBez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7701860" y="3386294"/>
            <a:ext cx="2858100" cy="1952166"/>
          </a:xfrm>
          <a:custGeom>
            <a:avLst/>
            <a:gdLst>
              <a:gd name="connsiteX0" fmla="*/ 1737564 w 2858100"/>
              <a:gd name="connsiteY0" fmla="*/ 180 h 1952166"/>
              <a:gd name="connsiteX1" fmla="*/ 2527366 w 2858100"/>
              <a:gd name="connsiteY1" fmla="*/ 56594 h 1952166"/>
              <a:gd name="connsiteX2" fmla="*/ 2786873 w 2858100"/>
              <a:gd name="connsiteY2" fmla="*/ 22745 h 1952166"/>
              <a:gd name="connsiteX3" fmla="*/ 2786873 w 2858100"/>
              <a:gd name="connsiteY3" fmla="*/ 259686 h 1952166"/>
              <a:gd name="connsiteX4" fmla="*/ 2809439 w 2858100"/>
              <a:gd name="connsiteY4" fmla="*/ 801264 h 1952166"/>
              <a:gd name="connsiteX5" fmla="*/ 2753024 w 2858100"/>
              <a:gd name="connsiteY5" fmla="*/ 1387973 h 1952166"/>
              <a:gd name="connsiteX6" fmla="*/ 2843288 w 2858100"/>
              <a:gd name="connsiteY6" fmla="*/ 1805440 h 1952166"/>
              <a:gd name="connsiteX7" fmla="*/ 2809439 w 2858100"/>
              <a:gd name="connsiteY7" fmla="*/ 1918269 h 1952166"/>
              <a:gd name="connsiteX8" fmla="*/ 2391972 w 2858100"/>
              <a:gd name="connsiteY8" fmla="*/ 1895703 h 1952166"/>
              <a:gd name="connsiteX9" fmla="*/ 1760130 w 2858100"/>
              <a:gd name="connsiteY9" fmla="*/ 1952117 h 1952166"/>
              <a:gd name="connsiteX10" fmla="*/ 1184703 w 2858100"/>
              <a:gd name="connsiteY10" fmla="*/ 1884420 h 1952166"/>
              <a:gd name="connsiteX11" fmla="*/ 676973 w 2858100"/>
              <a:gd name="connsiteY11" fmla="*/ 1940834 h 1952166"/>
              <a:gd name="connsiteX12" fmla="*/ 135395 w 2858100"/>
              <a:gd name="connsiteY12" fmla="*/ 1895703 h 1952166"/>
              <a:gd name="connsiteX13" fmla="*/ 22566 w 2858100"/>
              <a:gd name="connsiteY13" fmla="*/ 1828006 h 1952166"/>
              <a:gd name="connsiteX14" fmla="*/ 56415 w 2858100"/>
              <a:gd name="connsiteY14" fmla="*/ 1365408 h 1952166"/>
              <a:gd name="connsiteX15" fmla="*/ 0 w 2858100"/>
              <a:gd name="connsiteY15" fmla="*/ 936658 h 1952166"/>
              <a:gd name="connsiteX16" fmla="*/ 56415 w 2858100"/>
              <a:gd name="connsiteY16" fmla="*/ 541758 h 1952166"/>
              <a:gd name="connsiteX17" fmla="*/ 33849 w 2858100"/>
              <a:gd name="connsiteY17" fmla="*/ 124291 h 1952166"/>
              <a:gd name="connsiteX18" fmla="*/ 440033 w 2858100"/>
              <a:gd name="connsiteY18" fmla="*/ 45311 h 1952166"/>
              <a:gd name="connsiteX19" fmla="*/ 1038026 w 2858100"/>
              <a:gd name="connsiteY19" fmla="*/ 79160 h 1952166"/>
              <a:gd name="connsiteX20" fmla="*/ 1737564 w 2858100"/>
              <a:gd name="connsiteY20" fmla="*/ 180 h 195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8100" h="1952166">
                <a:moveTo>
                  <a:pt x="1737564" y="180"/>
                </a:moveTo>
                <a:cubicBezTo>
                  <a:pt x="1985788" y="-3581"/>
                  <a:pt x="2352482" y="52833"/>
                  <a:pt x="2527366" y="56594"/>
                </a:cubicBezTo>
                <a:cubicBezTo>
                  <a:pt x="2702251" y="60355"/>
                  <a:pt x="2743622" y="-11103"/>
                  <a:pt x="2786873" y="22745"/>
                </a:cubicBezTo>
                <a:cubicBezTo>
                  <a:pt x="2830124" y="56594"/>
                  <a:pt x="2783112" y="129933"/>
                  <a:pt x="2786873" y="259686"/>
                </a:cubicBezTo>
                <a:cubicBezTo>
                  <a:pt x="2790634" y="389439"/>
                  <a:pt x="2815080" y="613216"/>
                  <a:pt x="2809439" y="801264"/>
                </a:cubicBezTo>
                <a:cubicBezTo>
                  <a:pt x="2803797" y="989312"/>
                  <a:pt x="2747383" y="1220611"/>
                  <a:pt x="2753024" y="1387973"/>
                </a:cubicBezTo>
                <a:cubicBezTo>
                  <a:pt x="2758666" y="1555336"/>
                  <a:pt x="2833885" y="1717058"/>
                  <a:pt x="2843288" y="1805440"/>
                </a:cubicBezTo>
                <a:cubicBezTo>
                  <a:pt x="2852690" y="1893822"/>
                  <a:pt x="2884658" y="1903225"/>
                  <a:pt x="2809439" y="1918269"/>
                </a:cubicBezTo>
                <a:cubicBezTo>
                  <a:pt x="2734219" y="1933312"/>
                  <a:pt x="2566857" y="1890062"/>
                  <a:pt x="2391972" y="1895703"/>
                </a:cubicBezTo>
                <a:cubicBezTo>
                  <a:pt x="2217087" y="1901344"/>
                  <a:pt x="1961342" y="1953998"/>
                  <a:pt x="1760130" y="1952117"/>
                </a:cubicBezTo>
                <a:cubicBezTo>
                  <a:pt x="1558919" y="1950237"/>
                  <a:pt x="1365229" y="1886301"/>
                  <a:pt x="1184703" y="1884420"/>
                </a:cubicBezTo>
                <a:cubicBezTo>
                  <a:pt x="1004177" y="1882539"/>
                  <a:pt x="851858" y="1938954"/>
                  <a:pt x="676973" y="1940834"/>
                </a:cubicBezTo>
                <a:cubicBezTo>
                  <a:pt x="502089" y="1942715"/>
                  <a:pt x="244463" y="1914508"/>
                  <a:pt x="135395" y="1895703"/>
                </a:cubicBezTo>
                <a:cubicBezTo>
                  <a:pt x="26327" y="1876898"/>
                  <a:pt x="35730" y="1916388"/>
                  <a:pt x="22566" y="1828006"/>
                </a:cubicBezTo>
                <a:cubicBezTo>
                  <a:pt x="9402" y="1739623"/>
                  <a:pt x="60175" y="1513966"/>
                  <a:pt x="56415" y="1365408"/>
                </a:cubicBezTo>
                <a:cubicBezTo>
                  <a:pt x="52654" y="1216850"/>
                  <a:pt x="0" y="1073934"/>
                  <a:pt x="0" y="936658"/>
                </a:cubicBezTo>
                <a:cubicBezTo>
                  <a:pt x="0" y="799383"/>
                  <a:pt x="50773" y="677152"/>
                  <a:pt x="56415" y="541758"/>
                </a:cubicBezTo>
                <a:cubicBezTo>
                  <a:pt x="62056" y="406363"/>
                  <a:pt x="-30088" y="207032"/>
                  <a:pt x="33849" y="124291"/>
                </a:cubicBezTo>
                <a:cubicBezTo>
                  <a:pt x="97786" y="41550"/>
                  <a:pt x="272670" y="52833"/>
                  <a:pt x="440033" y="45311"/>
                </a:cubicBezTo>
                <a:cubicBezTo>
                  <a:pt x="607395" y="37789"/>
                  <a:pt x="821770" y="86682"/>
                  <a:pt x="1038026" y="79160"/>
                </a:cubicBezTo>
                <a:cubicBezTo>
                  <a:pt x="1254281" y="71638"/>
                  <a:pt x="1489341" y="3940"/>
                  <a:pt x="1737564" y="180"/>
                </a:cubicBezTo>
                <a:close/>
              </a:path>
            </a:pathLst>
          </a:custGeom>
        </p:spPr>
        <p:txBody>
          <a:bodyPr wrap="square">
            <a:noAutofit/>
          </a:bodyPr>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08296" y="1745604"/>
            <a:ext cx="1661310" cy="1742030"/>
          </a:xfrm>
          <a:custGeom>
            <a:avLst/>
            <a:gdLst>
              <a:gd name="connsiteX0" fmla="*/ 634308 w 1661310"/>
              <a:gd name="connsiteY0" fmla="*/ 189 h 1742030"/>
              <a:gd name="connsiteX1" fmla="*/ 960586 w 1661310"/>
              <a:gd name="connsiteY1" fmla="*/ 50570 h 1742030"/>
              <a:gd name="connsiteX2" fmla="*/ 1290418 w 1661310"/>
              <a:gd name="connsiteY2" fmla="*/ 187053 h 1742030"/>
              <a:gd name="connsiteX3" fmla="*/ 1552009 w 1661310"/>
              <a:gd name="connsiteY3" fmla="*/ 300788 h 1742030"/>
              <a:gd name="connsiteX4" fmla="*/ 1642997 w 1661310"/>
              <a:gd name="connsiteY4" fmla="*/ 687488 h 1742030"/>
              <a:gd name="connsiteX5" fmla="*/ 1642997 w 1661310"/>
              <a:gd name="connsiteY5" fmla="*/ 1074188 h 1742030"/>
              <a:gd name="connsiteX6" fmla="*/ 1449647 w 1661310"/>
              <a:gd name="connsiteY6" fmla="*/ 1426767 h 1742030"/>
              <a:gd name="connsiteX7" fmla="*/ 1085694 w 1661310"/>
              <a:gd name="connsiteY7" fmla="*/ 1676984 h 1742030"/>
              <a:gd name="connsiteX8" fmla="*/ 528392 w 1661310"/>
              <a:gd name="connsiteY8" fmla="*/ 1722478 h 1742030"/>
              <a:gd name="connsiteX9" fmla="*/ 278174 w 1661310"/>
              <a:gd name="connsiteY9" fmla="*/ 1404020 h 1742030"/>
              <a:gd name="connsiteX10" fmla="*/ 16583 w 1661310"/>
              <a:gd name="connsiteY10" fmla="*/ 1153802 h 1742030"/>
              <a:gd name="connsiteX11" fmla="*/ 39330 w 1661310"/>
              <a:gd name="connsiteY11" fmla="*/ 641994 h 1742030"/>
              <a:gd name="connsiteX12" fmla="*/ 141692 w 1661310"/>
              <a:gd name="connsiteY12" fmla="*/ 391776 h 1742030"/>
              <a:gd name="connsiteX13" fmla="*/ 300921 w 1661310"/>
              <a:gd name="connsiteY13" fmla="*/ 300788 h 1742030"/>
              <a:gd name="connsiteX14" fmla="*/ 539765 w 1661310"/>
              <a:gd name="connsiteY14" fmla="*/ 16450 h 1742030"/>
              <a:gd name="connsiteX15" fmla="*/ 634308 w 1661310"/>
              <a:gd name="connsiteY15" fmla="*/ 189 h 174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1310" h="1742030">
                <a:moveTo>
                  <a:pt x="634308" y="189"/>
                </a:moveTo>
                <a:cubicBezTo>
                  <a:pt x="738802" y="-2743"/>
                  <a:pt x="866754" y="29245"/>
                  <a:pt x="960586" y="50570"/>
                </a:cubicBezTo>
                <a:cubicBezTo>
                  <a:pt x="1085694" y="79004"/>
                  <a:pt x="1191847" y="145349"/>
                  <a:pt x="1290418" y="187053"/>
                </a:cubicBezTo>
                <a:cubicBezTo>
                  <a:pt x="1388989" y="228756"/>
                  <a:pt x="1493245" y="217382"/>
                  <a:pt x="1552009" y="300788"/>
                </a:cubicBezTo>
                <a:cubicBezTo>
                  <a:pt x="1610772" y="384193"/>
                  <a:pt x="1627833" y="558588"/>
                  <a:pt x="1642997" y="687488"/>
                </a:cubicBezTo>
                <a:cubicBezTo>
                  <a:pt x="1658161" y="816387"/>
                  <a:pt x="1675222" y="950975"/>
                  <a:pt x="1642997" y="1074188"/>
                </a:cubicBezTo>
                <a:cubicBezTo>
                  <a:pt x="1610772" y="1197400"/>
                  <a:pt x="1542531" y="1326301"/>
                  <a:pt x="1449647" y="1426767"/>
                </a:cubicBezTo>
                <a:cubicBezTo>
                  <a:pt x="1356763" y="1527233"/>
                  <a:pt x="1239237" y="1627699"/>
                  <a:pt x="1085694" y="1676984"/>
                </a:cubicBezTo>
                <a:cubicBezTo>
                  <a:pt x="932152" y="1726269"/>
                  <a:pt x="662978" y="1767973"/>
                  <a:pt x="528392" y="1722478"/>
                </a:cubicBezTo>
                <a:cubicBezTo>
                  <a:pt x="393805" y="1676984"/>
                  <a:pt x="363476" y="1498799"/>
                  <a:pt x="278174" y="1404020"/>
                </a:cubicBezTo>
                <a:cubicBezTo>
                  <a:pt x="192873" y="1309241"/>
                  <a:pt x="56390" y="1280807"/>
                  <a:pt x="16583" y="1153802"/>
                </a:cubicBezTo>
                <a:cubicBezTo>
                  <a:pt x="-23224" y="1026798"/>
                  <a:pt x="18479" y="768998"/>
                  <a:pt x="39330" y="641994"/>
                </a:cubicBezTo>
                <a:cubicBezTo>
                  <a:pt x="60181" y="514989"/>
                  <a:pt x="101885" y="448644"/>
                  <a:pt x="141692" y="391776"/>
                </a:cubicBezTo>
                <a:cubicBezTo>
                  <a:pt x="181499" y="334908"/>
                  <a:pt x="234576" y="363342"/>
                  <a:pt x="300921" y="300788"/>
                </a:cubicBezTo>
                <a:cubicBezTo>
                  <a:pt x="367266" y="238233"/>
                  <a:pt x="429821" y="58153"/>
                  <a:pt x="539765" y="16450"/>
                </a:cubicBezTo>
                <a:cubicBezTo>
                  <a:pt x="567251" y="6024"/>
                  <a:pt x="599476" y="1166"/>
                  <a:pt x="634308" y="189"/>
                </a:cubicBez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916676" y="3992063"/>
            <a:ext cx="1837131" cy="1798767"/>
          </a:xfrm>
          <a:custGeom>
            <a:avLst/>
            <a:gdLst>
              <a:gd name="connsiteX0" fmla="*/ 743981 w 1837131"/>
              <a:gd name="connsiteY0" fmla="*/ 66 h 1798767"/>
              <a:gd name="connsiteX1" fmla="*/ 995035 w 1837131"/>
              <a:gd name="connsiteY1" fmla="*/ 14120 h 1798767"/>
              <a:gd name="connsiteX2" fmla="*/ 1454980 w 1837131"/>
              <a:gd name="connsiteY2" fmla="*/ 85667 h 1798767"/>
              <a:gd name="connsiteX3" fmla="*/ 1659400 w 1837131"/>
              <a:gd name="connsiteY3" fmla="*/ 402518 h 1798767"/>
              <a:gd name="connsiteX4" fmla="*/ 1833157 w 1837131"/>
              <a:gd name="connsiteY4" fmla="*/ 637601 h 1798767"/>
              <a:gd name="connsiteX5" fmla="*/ 1782052 w 1837131"/>
              <a:gd name="connsiteY5" fmla="*/ 1117988 h 1798767"/>
              <a:gd name="connsiteX6" fmla="*/ 1792273 w 1837131"/>
              <a:gd name="connsiteY6" fmla="*/ 1404176 h 1798767"/>
              <a:gd name="connsiteX7" fmla="*/ 1475422 w 1837131"/>
              <a:gd name="connsiteY7" fmla="*/ 1629038 h 1798767"/>
              <a:gd name="connsiteX8" fmla="*/ 954151 w 1837131"/>
              <a:gd name="connsiteY8" fmla="*/ 1731248 h 1798767"/>
              <a:gd name="connsiteX9" fmla="*/ 412438 w 1837131"/>
              <a:gd name="connsiteY9" fmla="*/ 1772132 h 1798767"/>
              <a:gd name="connsiteX10" fmla="*/ 136471 w 1837131"/>
              <a:gd name="connsiteY10" fmla="*/ 1312187 h 1798767"/>
              <a:gd name="connsiteX11" fmla="*/ 3598 w 1837131"/>
              <a:gd name="connsiteY11" fmla="*/ 995336 h 1798767"/>
              <a:gd name="connsiteX12" fmla="*/ 44482 w 1837131"/>
              <a:gd name="connsiteY12" fmla="*/ 678485 h 1798767"/>
              <a:gd name="connsiteX13" fmla="*/ 136471 w 1837131"/>
              <a:gd name="connsiteY13" fmla="*/ 351413 h 1798767"/>
              <a:gd name="connsiteX14" fmla="*/ 504427 w 1837131"/>
              <a:gd name="connsiteY14" fmla="*/ 34562 h 1798767"/>
              <a:gd name="connsiteX15" fmla="*/ 743981 w 1837131"/>
              <a:gd name="connsiteY15" fmla="*/ 66 h 1798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37131" h="1798767">
                <a:moveTo>
                  <a:pt x="743981" y="66"/>
                </a:moveTo>
                <a:cubicBezTo>
                  <a:pt x="828944" y="918"/>
                  <a:pt x="915822" y="9861"/>
                  <a:pt x="995035" y="14120"/>
                </a:cubicBezTo>
                <a:cubicBezTo>
                  <a:pt x="1153460" y="22637"/>
                  <a:pt x="1344253" y="20934"/>
                  <a:pt x="1454980" y="85667"/>
                </a:cubicBezTo>
                <a:cubicBezTo>
                  <a:pt x="1565707" y="150400"/>
                  <a:pt x="1596370" y="310529"/>
                  <a:pt x="1659400" y="402518"/>
                </a:cubicBezTo>
                <a:cubicBezTo>
                  <a:pt x="1722430" y="494507"/>
                  <a:pt x="1812715" y="518356"/>
                  <a:pt x="1833157" y="637601"/>
                </a:cubicBezTo>
                <a:cubicBezTo>
                  <a:pt x="1853599" y="756846"/>
                  <a:pt x="1788866" y="990226"/>
                  <a:pt x="1782052" y="1117988"/>
                </a:cubicBezTo>
                <a:cubicBezTo>
                  <a:pt x="1775238" y="1245751"/>
                  <a:pt x="1843378" y="1319001"/>
                  <a:pt x="1792273" y="1404176"/>
                </a:cubicBezTo>
                <a:cubicBezTo>
                  <a:pt x="1741168" y="1489351"/>
                  <a:pt x="1615109" y="1574526"/>
                  <a:pt x="1475422" y="1629038"/>
                </a:cubicBezTo>
                <a:cubicBezTo>
                  <a:pt x="1335735" y="1683550"/>
                  <a:pt x="1131315" y="1707399"/>
                  <a:pt x="954151" y="1731248"/>
                </a:cubicBezTo>
                <a:cubicBezTo>
                  <a:pt x="776987" y="1755097"/>
                  <a:pt x="548717" y="1841975"/>
                  <a:pt x="412438" y="1772132"/>
                </a:cubicBezTo>
                <a:cubicBezTo>
                  <a:pt x="276158" y="1702289"/>
                  <a:pt x="204611" y="1441653"/>
                  <a:pt x="136471" y="1312187"/>
                </a:cubicBezTo>
                <a:cubicBezTo>
                  <a:pt x="68330" y="1182721"/>
                  <a:pt x="18929" y="1100953"/>
                  <a:pt x="3598" y="995336"/>
                </a:cubicBezTo>
                <a:cubicBezTo>
                  <a:pt x="-11734" y="889719"/>
                  <a:pt x="25743" y="782399"/>
                  <a:pt x="44482" y="678485"/>
                </a:cubicBezTo>
                <a:cubicBezTo>
                  <a:pt x="63220" y="574571"/>
                  <a:pt x="59813" y="458733"/>
                  <a:pt x="136471" y="351413"/>
                </a:cubicBezTo>
                <a:cubicBezTo>
                  <a:pt x="213128" y="244092"/>
                  <a:pt x="361333" y="90777"/>
                  <a:pt x="504427" y="34562"/>
                </a:cubicBezTo>
                <a:cubicBezTo>
                  <a:pt x="575974" y="6454"/>
                  <a:pt x="659019" y="-786"/>
                  <a:pt x="743981" y="66"/>
                </a:cubicBezTo>
                <a:close/>
              </a:path>
            </a:pathLst>
          </a:custGeom>
        </p:spPr>
        <p:txBody>
          <a:bodyPr wrap="square">
            <a:noAutofit/>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image" Target="../media/image1.emf"/><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10"/>
          <a:srcRect l="8404" t="8404" r="8404" b="8404"/>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4.xml"/><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22.emf"/></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4.xml"/><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25.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image" Target="../media/image28.emf"/></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4.xml"/><Relationship Id="rId2" Type="http://schemas.openxmlformats.org/officeDocument/2006/relationships/image" Target="../media/image20.emf"/><Relationship Id="rId1" Type="http://schemas.openxmlformats.org/officeDocument/2006/relationships/image" Target="../media/image29.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30.pn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7.xml"/><Relationship Id="rId4" Type="http://schemas.openxmlformats.org/officeDocument/2006/relationships/image" Target="../media/image33.jpeg"/><Relationship Id="rId3" Type="http://schemas.openxmlformats.org/officeDocument/2006/relationships/image" Target="../media/image17.jpeg"/><Relationship Id="rId2" Type="http://schemas.openxmlformats.org/officeDocument/2006/relationships/image" Target="../media/image32.emf"/><Relationship Id="rId1" Type="http://schemas.openxmlformats.org/officeDocument/2006/relationships/image" Target="../media/image31.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image" Target="../media/image34.emf"/></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8.xml"/><Relationship Id="rId5" Type="http://schemas.openxmlformats.org/officeDocument/2006/relationships/image" Target="../media/image33.jpeg"/><Relationship Id="rId4" Type="http://schemas.openxmlformats.org/officeDocument/2006/relationships/image" Target="../media/image36.jpeg"/><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image" Target="../media/image22.emf"/></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4.xml"/><Relationship Id="rId2" Type="http://schemas.openxmlformats.org/officeDocument/2006/relationships/image" Target="../media/image38.emf"/><Relationship Id="rId1" Type="http://schemas.openxmlformats.org/officeDocument/2006/relationships/image" Target="../media/image37.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39.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4.xml"/><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image" Target="../media/image40.emf"/></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4.xml"/><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image" Target="../media/image43.emf"/></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4.xml"/><Relationship Id="rId4" Type="http://schemas.openxmlformats.org/officeDocument/2006/relationships/image" Target="../media/image48.png"/><Relationship Id="rId3" Type="http://schemas.openxmlformats.org/officeDocument/2006/relationships/image" Target="../media/image47.png"/><Relationship Id="rId2" Type="http://schemas.openxmlformats.org/officeDocument/2006/relationships/image" Target="../media/image12.png"/><Relationship Id="rId1" Type="http://schemas.openxmlformats.org/officeDocument/2006/relationships/image" Target="../media/image46.png"/></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9.xml"/><Relationship Id="rId4" Type="http://schemas.openxmlformats.org/officeDocument/2006/relationships/image" Target="../media/image50.jpeg"/><Relationship Id="rId3" Type="http://schemas.openxmlformats.org/officeDocument/2006/relationships/image" Target="../media/image49.jpeg"/><Relationship Id="rId2" Type="http://schemas.openxmlformats.org/officeDocument/2006/relationships/image" Target="../media/image31.emf"/><Relationship Id="rId1" Type="http://schemas.openxmlformats.org/officeDocument/2006/relationships/image" Target="../media/image34.emf"/></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24.xml"/><Relationship Id="rId6" Type="http://schemas.openxmlformats.org/officeDocument/2006/relationships/slideLayout" Target="../slideLayouts/slideLayout4.xml"/><Relationship Id="rId5" Type="http://schemas.openxmlformats.org/officeDocument/2006/relationships/image" Target="../media/image54.png"/><Relationship Id="rId4" Type="http://schemas.openxmlformats.org/officeDocument/2006/relationships/image" Target="../media/image53.png"/><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image" Target="../media/image14.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4.xml"/><Relationship Id="rId2" Type="http://schemas.openxmlformats.org/officeDocument/2006/relationships/image" Target="../media/image10.png"/><Relationship Id="rId1" Type="http://schemas.openxmlformats.org/officeDocument/2006/relationships/image" Target="../media/image9.emf"/></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4.xml"/><Relationship Id="rId2" Type="http://schemas.openxmlformats.org/officeDocument/2006/relationships/image" Target="../media/image12.png"/><Relationship Id="rId1" Type="http://schemas.openxmlformats.org/officeDocument/2006/relationships/image" Target="../media/image11.emf"/></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4.xml"/><Relationship Id="rId2" Type="http://schemas.openxmlformats.org/officeDocument/2006/relationships/image" Target="../media/image14.png"/><Relationship Id="rId1" Type="http://schemas.openxmlformats.org/officeDocument/2006/relationships/image" Target="../media/image13.emf"/></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6.xml"/><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emf"/><Relationship Id="rId1" Type="http://schemas.openxmlformats.org/officeDocument/2006/relationships/image" Target="../media/image15.emf"/></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5.xml"/><Relationship Id="rId3" Type="http://schemas.openxmlformats.org/officeDocument/2006/relationships/image" Target="../media/image17.jpeg"/><Relationship Id="rId2" Type="http://schemas.openxmlformats.org/officeDocument/2006/relationships/image" Target="../media/image20.emf"/><Relationship Id="rId1" Type="http://schemas.openxmlformats.org/officeDocument/2006/relationships/image" Target="../media/image19.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334000" y="0"/>
            <a:ext cx="6858000" cy="6858000"/>
          </a:xfrm>
          <a:prstGeom prst="rect">
            <a:avLst/>
          </a:prstGeom>
        </p:spPr>
      </p:pic>
      <p:sp>
        <p:nvSpPr>
          <p:cNvPr id="8" name="文本框 7"/>
          <p:cNvSpPr txBox="1"/>
          <p:nvPr/>
        </p:nvSpPr>
        <p:spPr>
          <a:xfrm>
            <a:off x="85148" y="660171"/>
            <a:ext cx="7109640" cy="923330"/>
          </a:xfrm>
          <a:prstGeom prst="rect">
            <a:avLst/>
          </a:prstGeom>
          <a:noFill/>
        </p:spPr>
        <p:txBody>
          <a:bodyPr wrap="none" rtlCol="0">
            <a:spAutoFit/>
          </a:bodyPr>
          <a:lstStyle/>
          <a:p>
            <a:pPr algn="ctr"/>
            <a:r>
              <a:rPr lang="zh-CN" altLang="en-US" sz="5400" dirty="0">
                <a:solidFill>
                  <a:srgbClr val="EA688F"/>
                </a:solidFill>
                <a:latin typeface="汉仪小麦体简" panose="00020600040101010101" pitchFamily="18" charset="-122"/>
                <a:ea typeface="汉仪小麦体简" panose="00020600040101010101" pitchFamily="18" charset="-122"/>
              </a:rPr>
              <a:t>手绘</a:t>
            </a:r>
            <a:r>
              <a:rPr lang="zh-CN" altLang="en-US" sz="5400" dirty="0">
                <a:solidFill>
                  <a:srgbClr val="4EBCB6"/>
                </a:solidFill>
                <a:latin typeface="汉仪小麦体简" panose="00020600040101010101" pitchFamily="18" charset="-122"/>
                <a:ea typeface="汉仪小麦体简" panose="00020600040101010101" pitchFamily="18" charset="-122"/>
              </a:rPr>
              <a:t>卡通</a:t>
            </a:r>
            <a:r>
              <a:rPr lang="zh-CN" altLang="en-US" sz="5400" dirty="0">
                <a:solidFill>
                  <a:srgbClr val="EC6837"/>
                </a:solidFill>
                <a:latin typeface="汉仪小麦体简" panose="00020600040101010101" pitchFamily="18" charset="-122"/>
                <a:ea typeface="汉仪小麦体简" panose="00020600040101010101" pitchFamily="18" charset="-122"/>
              </a:rPr>
              <a:t>教师</a:t>
            </a:r>
            <a:r>
              <a:rPr lang="zh-CN" altLang="en-US" sz="5400" dirty="0">
                <a:solidFill>
                  <a:srgbClr val="92D050"/>
                </a:solidFill>
                <a:latin typeface="汉仪小麦体简" panose="00020600040101010101" pitchFamily="18" charset="-122"/>
                <a:ea typeface="汉仪小麦体简" panose="00020600040101010101" pitchFamily="18" charset="-122"/>
              </a:rPr>
              <a:t>说课</a:t>
            </a:r>
            <a:r>
              <a:rPr lang="zh-CN" altLang="en-US" sz="5400" dirty="0">
                <a:solidFill>
                  <a:srgbClr val="00B0F0"/>
                </a:solidFill>
                <a:latin typeface="汉仪小麦体简" panose="00020600040101010101" pitchFamily="18" charset="-122"/>
                <a:ea typeface="汉仪小麦体简" panose="00020600040101010101" pitchFamily="18" charset="-122"/>
              </a:rPr>
              <a:t>教育</a:t>
            </a:r>
            <a:endParaRPr lang="zh-CN" altLang="en-US" sz="5400" dirty="0">
              <a:solidFill>
                <a:srgbClr val="00B0F0"/>
              </a:solidFill>
              <a:latin typeface="汉仪小麦体简" panose="00020600040101010101" pitchFamily="18" charset="-122"/>
              <a:ea typeface="汉仪小麦体简" panose="00020600040101010101" pitchFamily="18" charset="-122"/>
            </a:endParaRPr>
          </a:p>
        </p:txBody>
      </p:sp>
      <p:sp>
        <p:nvSpPr>
          <p:cNvPr id="9" name="文本框 8"/>
          <p:cNvSpPr txBox="1"/>
          <p:nvPr/>
        </p:nvSpPr>
        <p:spPr>
          <a:xfrm>
            <a:off x="2618886" y="2047834"/>
            <a:ext cx="2042160" cy="460375"/>
          </a:xfrm>
          <a:prstGeom prst="rect">
            <a:avLst/>
          </a:prstGeom>
          <a:noFill/>
        </p:spPr>
        <p:txBody>
          <a:bodyPr wrap="none" rtlCol="0">
            <a:spAutoFit/>
          </a:bodyPr>
          <a:lstStyle/>
          <a:p>
            <a:pPr algn="ctr"/>
            <a:r>
              <a:rPr lang="zh-CN" altLang="en-US" sz="2400" dirty="0">
                <a:solidFill>
                  <a:schemeClr val="tx1">
                    <a:lumMod val="65000"/>
                    <a:lumOff val="35000"/>
                  </a:schemeClr>
                </a:solidFill>
                <a:latin typeface="汉仪小麦体简" panose="00020600040101010101" pitchFamily="18" charset="-122"/>
                <a:ea typeface="汉仪小麦体简" panose="00020600040101010101" pitchFamily="18" charset="-122"/>
              </a:rPr>
              <a:t>说课老师</a:t>
            </a:r>
            <a:r>
              <a:rPr lang="zh-CN" altLang="en-US" sz="2400" dirty="0" smtClean="0">
                <a:solidFill>
                  <a:schemeClr val="tx1">
                    <a:lumMod val="65000"/>
                    <a:lumOff val="35000"/>
                  </a:schemeClr>
                </a:solidFill>
                <a:latin typeface="汉仪小麦体简" panose="00020600040101010101" pitchFamily="18" charset="-122"/>
                <a:ea typeface="汉仪小麦体简" panose="00020600040101010101" pitchFamily="18" charset="-122"/>
              </a:rPr>
              <a:t>：</a:t>
            </a:r>
            <a:r>
              <a:rPr lang="en-US" altLang="zh-CN" sz="2400" smtClean="0">
                <a:solidFill>
                  <a:schemeClr val="tx1">
                    <a:lumMod val="65000"/>
                    <a:lumOff val="35000"/>
                  </a:schemeClr>
                </a:solidFill>
                <a:latin typeface="汉仪小麦体简" panose="00020600040101010101" pitchFamily="18" charset="-122"/>
                <a:ea typeface="汉仪小麦体简" panose="00020600040101010101" pitchFamily="18" charset="-122"/>
              </a:rPr>
              <a:t>xx</a:t>
            </a:r>
            <a:endParaRPr lang="zh-CN" altLang="en-US" sz="2400" dirty="0">
              <a:solidFill>
                <a:schemeClr val="tx1">
                  <a:lumMod val="65000"/>
                  <a:lumOff val="35000"/>
                </a:schemeClr>
              </a:solidFill>
              <a:latin typeface="汉仪小麦体简" panose="00020600040101010101" pitchFamily="18" charset="-122"/>
              <a:ea typeface="汉仪小麦体简" panose="00020600040101010101" pitchFamily="18" charset="-122"/>
            </a:endParaRPr>
          </a:p>
        </p:txBody>
      </p:sp>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44" y="2940555"/>
            <a:ext cx="6478476" cy="4369796"/>
          </a:xfrm>
          <a:prstGeom prst="rect">
            <a:avLst/>
          </a:prstGeom>
        </p:spPr>
      </p:pic>
      <p:sp>
        <p:nvSpPr>
          <p:cNvPr id="12" name="文本框 11"/>
          <p:cNvSpPr txBox="1"/>
          <p:nvPr/>
        </p:nvSpPr>
        <p:spPr>
          <a:xfrm>
            <a:off x="283923" y="1556774"/>
            <a:ext cx="6712095" cy="461665"/>
          </a:xfrm>
          <a:prstGeom prst="rect">
            <a:avLst/>
          </a:prstGeom>
          <a:noFill/>
        </p:spPr>
        <p:txBody>
          <a:bodyPr wrap="none" rtlCol="0">
            <a:spAutoFit/>
          </a:bodyPr>
          <a:lstStyle/>
          <a:p>
            <a:pPr algn="ctr"/>
            <a:r>
              <a:rPr lang="zh-CN" altLang="en-US" sz="2400" dirty="0">
                <a:solidFill>
                  <a:schemeClr val="tx1">
                    <a:lumMod val="65000"/>
                    <a:lumOff val="35000"/>
                  </a:schemeClr>
                </a:solidFill>
                <a:latin typeface="汉仪小麦体简" panose="00020600040101010101" pitchFamily="18" charset="-122"/>
                <a:ea typeface="汉仪小麦体简" panose="00020600040101010101" pitchFamily="18" charset="-122"/>
              </a:rPr>
              <a:t>工作汇报 工作总结 年终总结 新年计划 教学课件</a:t>
            </a:r>
            <a:endParaRPr lang="zh-CN" altLang="en-US" sz="2400" dirty="0">
              <a:solidFill>
                <a:schemeClr val="tx1">
                  <a:lumMod val="65000"/>
                  <a:lumOff val="35000"/>
                </a:schemeClr>
              </a:solidFill>
              <a:latin typeface="汉仪小麦体简" panose="00020600040101010101" pitchFamily="18" charset="-122"/>
              <a:ea typeface="汉仪小麦体简" panose="00020600040101010101"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par>
                          <p:cTn id="14" fill="hold">
                            <p:stCondLst>
                              <p:cond delay="1500"/>
                            </p:stCondLst>
                            <p:childTnLst>
                              <p:par>
                                <p:cTn id="15" presetID="18" presetClass="entr" presetSubtype="12" fill="hold" grpId="0" nodeType="after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Effect transition="in" filter="strips(downLeft)">
                                      <p:cBhvr>
                                        <p:cTn id="17" dur="500"/>
                                        <p:tgtEl>
                                          <p:spTgt spid="8"/>
                                        </p:tgtEl>
                                      </p:cBhvr>
                                    </p:animEffect>
                                  </p:childTnLst>
                                </p:cTn>
                              </p:par>
                            </p:childTnLst>
                          </p:cTn>
                        </p:par>
                        <p:par>
                          <p:cTn id="18" fill="hold">
                            <p:stCondLst>
                              <p:cond delay="1450"/>
                            </p:stCondLst>
                            <p:childTnLst>
                              <p:par>
                                <p:cTn id="19" presetID="27" presetClass="emph" presetSubtype="0" fill="remove" grpId="1" nodeType="afterEffect">
                                  <p:stCondLst>
                                    <p:cond delay="0"/>
                                  </p:stCondLst>
                                  <p:iterate type="lt">
                                    <p:tmPct val="10000"/>
                                  </p:iterate>
                                  <p:childTnLst>
                                    <p:animClr clrSpc="rgb" dir="cw">
                                      <p:cBhvr override="childStyle">
                                        <p:cTn id="20" dur="250" autoRev="1" fill="remove"/>
                                        <p:tgtEl>
                                          <p:spTgt spid="8"/>
                                        </p:tgtEl>
                                        <p:attrNameLst>
                                          <p:attrName>style.color</p:attrName>
                                        </p:attrNameLst>
                                      </p:cBhvr>
                                      <p:to>
                                        <a:schemeClr val="bg1"/>
                                      </p:to>
                                    </p:animClr>
                                    <p:animClr clrSpc="rgb" dir="cw">
                                      <p:cBhvr>
                                        <p:cTn id="21" dur="250" autoRev="1" fill="remove"/>
                                        <p:tgtEl>
                                          <p:spTgt spid="8"/>
                                        </p:tgtEl>
                                        <p:attrNameLst>
                                          <p:attrName>fillcolor</p:attrName>
                                        </p:attrNameLst>
                                      </p:cBhvr>
                                      <p:to>
                                        <a:schemeClr val="bg1"/>
                                      </p:to>
                                    </p:animClr>
                                    <p:set>
                                      <p:cBhvr>
                                        <p:cTn id="22" dur="250" autoRev="1" fill="remove"/>
                                        <p:tgtEl>
                                          <p:spTgt spid="8"/>
                                        </p:tgtEl>
                                        <p:attrNameLst>
                                          <p:attrName>fill.type</p:attrName>
                                        </p:attrNameLst>
                                      </p:cBhvr>
                                      <p:to>
                                        <p:strVal val="solid"/>
                                      </p:to>
                                    </p:set>
                                    <p:set>
                                      <p:cBhvr>
                                        <p:cTn id="23" dur="250" autoRev="1" fill="remove"/>
                                        <p:tgtEl>
                                          <p:spTgt spid="8"/>
                                        </p:tgtEl>
                                        <p:attrNameLst>
                                          <p:attrName>fill.on</p:attrName>
                                        </p:attrNameLst>
                                      </p:cBhvr>
                                      <p:to>
                                        <p:strVal val="true"/>
                                      </p:to>
                                    </p:set>
                                  </p:childTnLst>
                                </p:cTn>
                              </p:par>
                            </p:childTnLst>
                          </p:cTn>
                        </p:par>
                        <p:par>
                          <p:cTn id="24" fill="hold">
                            <p:stCondLst>
                              <p:cond delay="2400"/>
                            </p:stCondLst>
                            <p:childTnLst>
                              <p:par>
                                <p:cTn id="25" presetID="31" presetClass="entr" presetSubtype="0" fill="hold" grpId="0" nodeType="afterEffect">
                                  <p:stCondLst>
                                    <p:cond delay="0"/>
                                  </p:stCondLst>
                                  <p:iterate type="lt">
                                    <p:tmPct val="5000"/>
                                  </p:iterate>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childTnLst>
                          </p:cTn>
                        </p:par>
                        <p:par>
                          <p:cTn id="31" fill="hold">
                            <p:stCondLst>
                              <p:cond delay="4550"/>
                            </p:stCondLst>
                            <p:childTnLst>
                              <p:par>
                                <p:cTn id="32" presetID="31" presetClass="entr" presetSubtype="0" fill="hold" grpId="0" nodeType="afterEffect">
                                  <p:stCondLst>
                                    <p:cond delay="0"/>
                                  </p:stCondLst>
                                  <p:iterate type="lt">
                                    <p:tmPct val="5000"/>
                                  </p:iterate>
                                  <p:childTnLst>
                                    <p:set>
                                      <p:cBhvr>
                                        <p:cTn id="33" dur="1" fill="hold">
                                          <p:stCondLst>
                                            <p:cond delay="0"/>
                                          </p:stCondLst>
                                        </p:cTn>
                                        <p:tgtEl>
                                          <p:spTgt spid="9"/>
                                        </p:tgtEl>
                                        <p:attrNameLst>
                                          <p:attrName>style.visibility</p:attrName>
                                        </p:attrNameLst>
                                      </p:cBhvr>
                                      <p:to>
                                        <p:strVal val="visible"/>
                                      </p:to>
                                    </p:set>
                                    <p:anim calcmode="lin" valueType="num">
                                      <p:cBhvr>
                                        <p:cTn id="34" dur="1000" fill="hold"/>
                                        <p:tgtEl>
                                          <p:spTgt spid="9"/>
                                        </p:tgtEl>
                                        <p:attrNameLst>
                                          <p:attrName>ppt_w</p:attrName>
                                        </p:attrNameLst>
                                      </p:cBhvr>
                                      <p:tavLst>
                                        <p:tav tm="0">
                                          <p:val>
                                            <p:fltVal val="0"/>
                                          </p:val>
                                        </p:tav>
                                        <p:tav tm="100000">
                                          <p:val>
                                            <p:strVal val="#ppt_w"/>
                                          </p:val>
                                        </p:tav>
                                      </p:tavLst>
                                    </p:anim>
                                    <p:anim calcmode="lin" valueType="num">
                                      <p:cBhvr>
                                        <p:cTn id="35" dur="1000" fill="hold"/>
                                        <p:tgtEl>
                                          <p:spTgt spid="9"/>
                                        </p:tgtEl>
                                        <p:attrNameLst>
                                          <p:attrName>ppt_h</p:attrName>
                                        </p:attrNameLst>
                                      </p:cBhvr>
                                      <p:tavLst>
                                        <p:tav tm="0">
                                          <p:val>
                                            <p:fltVal val="0"/>
                                          </p:val>
                                        </p:tav>
                                        <p:tav tm="100000">
                                          <p:val>
                                            <p:strVal val="#ppt_h"/>
                                          </p:val>
                                        </p:tav>
                                      </p:tavLst>
                                    </p:anim>
                                    <p:anim calcmode="lin" valueType="num">
                                      <p:cBhvr>
                                        <p:cTn id="36" dur="1000" fill="hold"/>
                                        <p:tgtEl>
                                          <p:spTgt spid="9"/>
                                        </p:tgtEl>
                                        <p:attrNameLst>
                                          <p:attrName>style.rotation</p:attrName>
                                        </p:attrNameLst>
                                      </p:cBhvr>
                                      <p:tavLst>
                                        <p:tav tm="0">
                                          <p:val>
                                            <p:fltVal val="90"/>
                                          </p:val>
                                        </p:tav>
                                        <p:tav tm="100000">
                                          <p:val>
                                            <p:fltVal val="0"/>
                                          </p:val>
                                        </p:tav>
                                      </p:tavLst>
                                    </p:anim>
                                    <p:animEffect transition="in" filter="fade">
                                      <p:cBhvr>
                                        <p:cTn id="3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4955787" y="1781085"/>
            <a:ext cx="2280426" cy="3832406"/>
          </a:xfrm>
          <a:prstGeom prst="rect">
            <a:avLst/>
          </a:prstGeom>
        </p:spPr>
      </p:pic>
      <p:pic>
        <p:nvPicPr>
          <p:cNvPr id="4" name="图片 3"/>
          <p:cNvPicPr>
            <a:picLocks noChangeAspect="1"/>
          </p:cNvPicPr>
          <p:nvPr/>
        </p:nvPicPr>
        <p:blipFill>
          <a:blip r:embed="rId2"/>
          <a:stretch>
            <a:fillRect/>
          </a:stretch>
        </p:blipFill>
        <p:spPr>
          <a:xfrm>
            <a:off x="2971799" y="2619040"/>
            <a:ext cx="558802" cy="622970"/>
          </a:xfrm>
          <a:prstGeom prst="rect">
            <a:avLst/>
          </a:prstGeom>
        </p:spPr>
      </p:pic>
      <p:pic>
        <p:nvPicPr>
          <p:cNvPr id="5" name="图片 4"/>
          <p:cNvPicPr>
            <a:picLocks noChangeAspect="1"/>
          </p:cNvPicPr>
          <p:nvPr/>
        </p:nvPicPr>
        <p:blipFill>
          <a:blip r:embed="rId3"/>
          <a:stretch>
            <a:fillRect/>
          </a:stretch>
        </p:blipFill>
        <p:spPr>
          <a:xfrm>
            <a:off x="9725430" y="676275"/>
            <a:ext cx="748931" cy="825500"/>
          </a:xfrm>
          <a:prstGeom prst="rect">
            <a:avLst/>
          </a:prstGeom>
        </p:spPr>
      </p:pic>
      <p:pic>
        <p:nvPicPr>
          <p:cNvPr id="6" name="图片 5"/>
          <p:cNvPicPr>
            <a:picLocks noChangeAspect="1"/>
          </p:cNvPicPr>
          <p:nvPr/>
        </p:nvPicPr>
        <p:blipFill>
          <a:blip r:embed="rId2"/>
          <a:stretch>
            <a:fillRect/>
          </a:stretch>
        </p:blipFill>
        <p:spPr>
          <a:xfrm>
            <a:off x="8661400" y="2619040"/>
            <a:ext cx="558802" cy="622970"/>
          </a:xfrm>
          <a:prstGeom prst="rect">
            <a:avLst/>
          </a:prstGeom>
        </p:spPr>
      </p:pic>
      <p:grpSp>
        <p:nvGrpSpPr>
          <p:cNvPr id="7" name="组合 6"/>
          <p:cNvGrpSpPr/>
          <p:nvPr/>
        </p:nvGrpSpPr>
        <p:grpSpPr>
          <a:xfrm>
            <a:off x="7373988" y="3498850"/>
            <a:ext cx="3180590" cy="1619243"/>
            <a:chOff x="5544844" y="1805150"/>
            <a:chExt cx="3180590" cy="1619243"/>
          </a:xfrm>
        </p:grpSpPr>
        <p:sp>
          <p:nvSpPr>
            <p:cNvPr id="8" name="矩形 7"/>
            <p:cNvSpPr/>
            <p:nvPr/>
          </p:nvSpPr>
          <p:spPr>
            <a:xfrm>
              <a:off x="5625061" y="2334864"/>
              <a:ext cx="3020156" cy="10895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rPr>
                <a:t>用户可以在投影仪或者计算机上进行演示也可以将演示文稿打印出来</a:t>
              </a:r>
              <a:endPar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endParaRPr>
            </a:p>
          </p:txBody>
        </p:sp>
        <p:sp>
          <p:nvSpPr>
            <p:cNvPr id="9" name="矩形 8"/>
            <p:cNvSpPr/>
            <p:nvPr/>
          </p:nvSpPr>
          <p:spPr>
            <a:xfrm>
              <a:off x="5544844" y="1805150"/>
              <a:ext cx="3180590" cy="58266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800" b="1" dirty="0">
                  <a:solidFill>
                    <a:schemeClr val="accent4"/>
                  </a:solidFill>
                  <a:latin typeface="汉仪小麦体简" panose="00020600040101010101" pitchFamily="18" charset="-122"/>
                  <a:ea typeface="汉仪小麦体简" panose="00020600040101010101" pitchFamily="18" charset="-122"/>
                </a:rPr>
                <a:t>标题文字添加</a:t>
              </a:r>
              <a:endParaRPr lang="zh-CN" altLang="en-US" sz="2800" b="1" dirty="0">
                <a:solidFill>
                  <a:schemeClr val="accent4"/>
                </a:solidFill>
                <a:latin typeface="汉仪小麦体简" panose="00020600040101010101" pitchFamily="18" charset="-122"/>
                <a:ea typeface="汉仪小麦体简" panose="00020600040101010101" pitchFamily="18" charset="-122"/>
              </a:endParaRPr>
            </a:p>
          </p:txBody>
        </p:sp>
      </p:grpSp>
      <p:grpSp>
        <p:nvGrpSpPr>
          <p:cNvPr id="10" name="组合 9"/>
          <p:cNvGrpSpPr/>
          <p:nvPr/>
        </p:nvGrpSpPr>
        <p:grpSpPr>
          <a:xfrm>
            <a:off x="1519288" y="3498850"/>
            <a:ext cx="3180590" cy="1619243"/>
            <a:chOff x="5544844" y="1805150"/>
            <a:chExt cx="3180590" cy="1619243"/>
          </a:xfrm>
        </p:grpSpPr>
        <p:sp>
          <p:nvSpPr>
            <p:cNvPr id="11" name="矩形 10"/>
            <p:cNvSpPr/>
            <p:nvPr/>
          </p:nvSpPr>
          <p:spPr>
            <a:xfrm>
              <a:off x="5634622" y="2334864"/>
              <a:ext cx="3001034" cy="10895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rPr>
                <a:t>用户可以在投影仪或者计算机上进行演示也可以将演示文稿打印出来</a:t>
              </a:r>
              <a:endPar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endParaRPr>
            </a:p>
          </p:txBody>
        </p:sp>
        <p:sp>
          <p:nvSpPr>
            <p:cNvPr id="12" name="矩形 11"/>
            <p:cNvSpPr/>
            <p:nvPr/>
          </p:nvSpPr>
          <p:spPr>
            <a:xfrm>
              <a:off x="5544844" y="1805150"/>
              <a:ext cx="3180590" cy="58266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800" b="1" dirty="0">
                  <a:solidFill>
                    <a:schemeClr val="accent4"/>
                  </a:solidFill>
                  <a:latin typeface="汉仪小麦体简" panose="00020600040101010101" pitchFamily="18" charset="-122"/>
                  <a:ea typeface="汉仪小麦体简" panose="00020600040101010101" pitchFamily="18" charset="-122"/>
                </a:rPr>
                <a:t>标题文字添加</a:t>
              </a:r>
              <a:endParaRPr lang="zh-CN" altLang="en-US" sz="2800" b="1" dirty="0">
                <a:solidFill>
                  <a:schemeClr val="accent4"/>
                </a:solidFill>
                <a:latin typeface="汉仪小麦体简" panose="00020600040101010101" pitchFamily="18" charset="-122"/>
                <a:ea typeface="汉仪小麦体简" panose="00020600040101010101" pitchFamily="18" charset="-122"/>
              </a:endParaRPr>
            </a:p>
          </p:txBody>
        </p:sp>
      </p:grpSp>
      <p:sp>
        <p:nvSpPr>
          <p:cNvPr id="13" name="文本框 12"/>
          <p:cNvSpPr txBox="1"/>
          <p:nvPr/>
        </p:nvSpPr>
        <p:spPr>
          <a:xfrm>
            <a:off x="3541459" y="263450"/>
            <a:ext cx="5109091" cy="830997"/>
          </a:xfrm>
          <a:prstGeom prst="rect">
            <a:avLst/>
          </a:prstGeom>
          <a:noFill/>
        </p:spPr>
        <p:txBody>
          <a:bodyPr wrap="none" rtlCol="0">
            <a:spAutoFit/>
          </a:bodyPr>
          <a:lstStyle/>
          <a:p>
            <a:pPr algn="ctr"/>
            <a:r>
              <a:rPr lang="zh-CN" altLang="en-US" sz="4800" dirty="0">
                <a:solidFill>
                  <a:schemeClr val="tx1">
                    <a:lumMod val="75000"/>
                    <a:lumOff val="25000"/>
                  </a:schemeClr>
                </a:solidFill>
                <a:latin typeface="汉仪小麦体简" panose="00020600040101010101" pitchFamily="18" charset="-122"/>
                <a:ea typeface="汉仪小麦体简" panose="00020600040101010101" pitchFamily="18" charset="-122"/>
              </a:rPr>
              <a:t>标题文字添加此处</a:t>
            </a:r>
            <a:endParaRPr lang="zh-CN" altLang="en-US" sz="4800" dirty="0">
              <a:solidFill>
                <a:schemeClr val="tx1">
                  <a:lumMod val="75000"/>
                  <a:lumOff val="25000"/>
                </a:schemeClr>
              </a:solidFill>
              <a:latin typeface="汉仪小麦体简" panose="00020600040101010101" pitchFamily="18" charset="-122"/>
              <a:ea typeface="汉仪小麦体简" panose="00020600040101010101" pitchFamily="18"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Tm="0">
        <p15:prstTrans prst="origami"/>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par>
                          <p:cTn id="11" fill="hold">
                            <p:stCondLst>
                              <p:cond delay="0"/>
                            </p:stCondLst>
                            <p:childTnLst>
                              <p:par>
                                <p:cTn id="12" presetID="42"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31"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par>
                          <p:cTn id="35" fill="hold">
                            <p:stCondLst>
                              <p:cond delay="2500"/>
                            </p:stCondLst>
                            <p:childTnLst>
                              <p:par>
                                <p:cTn id="36" presetID="14" presetClass="entr" presetSubtype="10"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randombar(horizontal)">
                                      <p:cBhvr>
                                        <p:cTn id="38" dur="500"/>
                                        <p:tgtEl>
                                          <p:spTgt spid="10"/>
                                        </p:tgtEl>
                                      </p:cBhvr>
                                    </p:animEffect>
                                  </p:childTnLst>
                                </p:cTn>
                              </p:par>
                            </p:childTnLst>
                          </p:cTn>
                        </p:par>
                        <p:par>
                          <p:cTn id="39" fill="hold">
                            <p:stCondLst>
                              <p:cond delay="3000"/>
                            </p:stCondLst>
                            <p:childTnLst>
                              <p:par>
                                <p:cTn id="40" presetID="14" presetClass="entr" presetSubtype="10"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randombar(horizontal)">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331598" y="1333500"/>
            <a:ext cx="1143732" cy="1226030"/>
          </a:xfrm>
          <a:prstGeom prst="rect">
            <a:avLst/>
          </a:prstGeom>
        </p:spPr>
      </p:pic>
      <p:pic>
        <p:nvPicPr>
          <p:cNvPr id="4" name="图片 3"/>
          <p:cNvPicPr>
            <a:picLocks noChangeAspect="1"/>
          </p:cNvPicPr>
          <p:nvPr/>
        </p:nvPicPr>
        <p:blipFill>
          <a:blip r:embed="rId2"/>
          <a:stretch>
            <a:fillRect/>
          </a:stretch>
        </p:blipFill>
        <p:spPr>
          <a:xfrm>
            <a:off x="1582944" y="2740877"/>
            <a:ext cx="3141456" cy="3181805"/>
          </a:xfrm>
          <a:prstGeom prst="rect">
            <a:avLst/>
          </a:prstGeom>
        </p:spPr>
      </p:pic>
      <p:pic>
        <p:nvPicPr>
          <p:cNvPr id="6" name="图片 5"/>
          <p:cNvPicPr>
            <a:picLocks noChangeAspect="1"/>
          </p:cNvPicPr>
          <p:nvPr/>
        </p:nvPicPr>
        <p:blipFill>
          <a:blip r:embed="rId3"/>
          <a:stretch>
            <a:fillRect/>
          </a:stretch>
        </p:blipFill>
        <p:spPr>
          <a:xfrm>
            <a:off x="9434387" y="4917175"/>
            <a:ext cx="1005013" cy="1005507"/>
          </a:xfrm>
          <a:prstGeom prst="rect">
            <a:avLst/>
          </a:prstGeom>
        </p:spPr>
      </p:pic>
      <p:grpSp>
        <p:nvGrpSpPr>
          <p:cNvPr id="7" name="组合 6"/>
          <p:cNvGrpSpPr/>
          <p:nvPr/>
        </p:nvGrpSpPr>
        <p:grpSpPr>
          <a:xfrm>
            <a:off x="5755616" y="1661245"/>
            <a:ext cx="3985284" cy="1286844"/>
            <a:chOff x="5142497" y="1805150"/>
            <a:chExt cx="3985284" cy="1286844"/>
          </a:xfrm>
        </p:grpSpPr>
        <p:sp>
          <p:nvSpPr>
            <p:cNvPr id="8" name="矩形 7"/>
            <p:cNvSpPr/>
            <p:nvPr/>
          </p:nvSpPr>
          <p:spPr>
            <a:xfrm>
              <a:off x="5142497" y="2334864"/>
              <a:ext cx="3985284"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rPr>
                <a:t>用户可以在投影仪或者计算机上进行演示也可以将演示文稿打印出来</a:t>
              </a:r>
              <a:endPar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endParaRPr>
            </a:p>
          </p:txBody>
        </p:sp>
        <p:sp>
          <p:nvSpPr>
            <p:cNvPr id="9" name="矩形 8"/>
            <p:cNvSpPr/>
            <p:nvPr/>
          </p:nvSpPr>
          <p:spPr>
            <a:xfrm>
              <a:off x="5544844" y="1805150"/>
              <a:ext cx="3180590" cy="58266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800" b="1" dirty="0">
                  <a:solidFill>
                    <a:schemeClr val="accent2"/>
                  </a:solidFill>
                  <a:latin typeface="汉仪小麦体简" panose="00020600040101010101" pitchFamily="18" charset="-122"/>
                  <a:ea typeface="汉仪小麦体简" panose="00020600040101010101" pitchFamily="18" charset="-122"/>
                </a:rPr>
                <a:t>标题文字添加</a:t>
              </a:r>
              <a:endParaRPr lang="zh-CN" altLang="en-US" sz="2800" b="1" dirty="0">
                <a:solidFill>
                  <a:schemeClr val="accent2"/>
                </a:solidFill>
                <a:latin typeface="汉仪小麦体简" panose="00020600040101010101" pitchFamily="18" charset="-122"/>
                <a:ea typeface="汉仪小麦体简" panose="00020600040101010101" pitchFamily="18" charset="-122"/>
              </a:endParaRPr>
            </a:p>
          </p:txBody>
        </p:sp>
      </p:grpSp>
      <p:grpSp>
        <p:nvGrpSpPr>
          <p:cNvPr id="10" name="组合 9"/>
          <p:cNvGrpSpPr/>
          <p:nvPr/>
        </p:nvGrpSpPr>
        <p:grpSpPr>
          <a:xfrm>
            <a:off x="5755616" y="3490045"/>
            <a:ext cx="3985284" cy="1286844"/>
            <a:chOff x="5142497" y="1805150"/>
            <a:chExt cx="3985284" cy="1286844"/>
          </a:xfrm>
        </p:grpSpPr>
        <p:sp>
          <p:nvSpPr>
            <p:cNvPr id="11" name="矩形 10"/>
            <p:cNvSpPr/>
            <p:nvPr/>
          </p:nvSpPr>
          <p:spPr>
            <a:xfrm>
              <a:off x="5142497" y="2334864"/>
              <a:ext cx="3985284"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rPr>
                <a:t>用户可以在投影仪或者计算机上进行演示也可以将演示文稿打印出来</a:t>
              </a:r>
              <a:endPar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endParaRPr>
            </a:p>
          </p:txBody>
        </p:sp>
        <p:sp>
          <p:nvSpPr>
            <p:cNvPr id="12" name="矩形 11"/>
            <p:cNvSpPr/>
            <p:nvPr/>
          </p:nvSpPr>
          <p:spPr>
            <a:xfrm>
              <a:off x="5544844" y="1805150"/>
              <a:ext cx="3180590" cy="58266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800" b="1" dirty="0">
                  <a:solidFill>
                    <a:schemeClr val="accent5"/>
                  </a:solidFill>
                  <a:latin typeface="汉仪小麦体简" panose="00020600040101010101" pitchFamily="18" charset="-122"/>
                  <a:ea typeface="汉仪小麦体简" panose="00020600040101010101" pitchFamily="18" charset="-122"/>
                </a:rPr>
                <a:t>标题文字添加</a:t>
              </a:r>
              <a:endParaRPr lang="zh-CN" altLang="en-US" sz="2800" b="1" dirty="0">
                <a:solidFill>
                  <a:schemeClr val="accent5"/>
                </a:solidFill>
                <a:latin typeface="汉仪小麦体简" panose="00020600040101010101" pitchFamily="18" charset="-122"/>
                <a:ea typeface="汉仪小麦体简" panose="00020600040101010101" pitchFamily="18" charset="-122"/>
              </a:endParaRPr>
            </a:p>
          </p:txBody>
        </p:sp>
      </p:grpSp>
      <p:sp>
        <p:nvSpPr>
          <p:cNvPr id="13" name="文本框 12"/>
          <p:cNvSpPr txBox="1"/>
          <p:nvPr/>
        </p:nvSpPr>
        <p:spPr>
          <a:xfrm>
            <a:off x="3541459" y="263450"/>
            <a:ext cx="5109091" cy="830997"/>
          </a:xfrm>
          <a:prstGeom prst="rect">
            <a:avLst/>
          </a:prstGeom>
          <a:noFill/>
        </p:spPr>
        <p:txBody>
          <a:bodyPr wrap="none" rtlCol="0">
            <a:spAutoFit/>
          </a:bodyPr>
          <a:lstStyle/>
          <a:p>
            <a:pPr algn="ctr"/>
            <a:r>
              <a:rPr lang="zh-CN" altLang="en-US" sz="4800" dirty="0">
                <a:solidFill>
                  <a:schemeClr val="tx1">
                    <a:lumMod val="75000"/>
                    <a:lumOff val="25000"/>
                  </a:schemeClr>
                </a:solidFill>
                <a:latin typeface="汉仪小麦体简" panose="00020600040101010101" pitchFamily="18" charset="-122"/>
                <a:ea typeface="汉仪小麦体简" panose="00020600040101010101" pitchFamily="18" charset="-122"/>
              </a:rPr>
              <a:t>标题文字添加此处</a:t>
            </a:r>
            <a:endParaRPr lang="zh-CN" altLang="en-US" sz="4800" dirty="0">
              <a:solidFill>
                <a:schemeClr val="tx1">
                  <a:lumMod val="75000"/>
                  <a:lumOff val="25000"/>
                </a:schemeClr>
              </a:solidFill>
              <a:latin typeface="汉仪小麦体简" panose="00020600040101010101" pitchFamily="18" charset="-122"/>
              <a:ea typeface="汉仪小麦体简" panose="00020600040101010101" pitchFamily="18"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par>
                          <p:cTn id="11" fill="hold">
                            <p:stCondLst>
                              <p:cond delay="0"/>
                            </p:stCondLst>
                            <p:childTnLst>
                              <p:par>
                                <p:cTn id="12" presetID="42"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31" presetClass="entr" presetSubtype="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1000" fill="hold"/>
                                        <p:tgtEl>
                                          <p:spTgt spid="6"/>
                                        </p:tgtEl>
                                        <p:attrNameLst>
                                          <p:attrName>ppt_w</p:attrName>
                                        </p:attrNameLst>
                                      </p:cBhvr>
                                      <p:tavLst>
                                        <p:tav tm="0">
                                          <p:val>
                                            <p:fltVal val="0"/>
                                          </p:val>
                                        </p:tav>
                                        <p:tav tm="100000">
                                          <p:val>
                                            <p:strVal val="#ppt_w"/>
                                          </p:val>
                                        </p:tav>
                                      </p:tavLst>
                                    </p:anim>
                                    <p:anim calcmode="lin" valueType="num">
                                      <p:cBhvr>
                                        <p:cTn id="37" dur="1000" fill="hold"/>
                                        <p:tgtEl>
                                          <p:spTgt spid="6"/>
                                        </p:tgtEl>
                                        <p:attrNameLst>
                                          <p:attrName>ppt_h</p:attrName>
                                        </p:attrNameLst>
                                      </p:cBhvr>
                                      <p:tavLst>
                                        <p:tav tm="0">
                                          <p:val>
                                            <p:fltVal val="0"/>
                                          </p:val>
                                        </p:tav>
                                        <p:tav tm="100000">
                                          <p:val>
                                            <p:strVal val="#ppt_h"/>
                                          </p:val>
                                        </p:tav>
                                      </p:tavLst>
                                    </p:anim>
                                    <p:anim calcmode="lin" valueType="num">
                                      <p:cBhvr>
                                        <p:cTn id="38" dur="1000" fill="hold"/>
                                        <p:tgtEl>
                                          <p:spTgt spid="6"/>
                                        </p:tgtEl>
                                        <p:attrNameLst>
                                          <p:attrName>style.rotation</p:attrName>
                                        </p:attrNameLst>
                                      </p:cBhvr>
                                      <p:tavLst>
                                        <p:tav tm="0">
                                          <p:val>
                                            <p:fltVal val="90"/>
                                          </p:val>
                                        </p:tav>
                                        <p:tav tm="100000">
                                          <p:val>
                                            <p:fltVal val="0"/>
                                          </p:val>
                                        </p:tav>
                                      </p:tavLst>
                                    </p:anim>
                                    <p:animEffect transition="in" filter="fade">
                                      <p:cBhvr>
                                        <p:cTn id="3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4560909" y="2271864"/>
            <a:ext cx="2946400" cy="2673048"/>
          </a:xfrm>
          <a:prstGeom prst="rect">
            <a:avLst/>
          </a:prstGeom>
        </p:spPr>
      </p:pic>
      <p:grpSp>
        <p:nvGrpSpPr>
          <p:cNvPr id="3" name="组合 2"/>
          <p:cNvGrpSpPr/>
          <p:nvPr/>
        </p:nvGrpSpPr>
        <p:grpSpPr>
          <a:xfrm>
            <a:off x="7507309" y="1628442"/>
            <a:ext cx="3180590" cy="1619243"/>
            <a:chOff x="5544844" y="1805150"/>
            <a:chExt cx="3180590" cy="1619243"/>
          </a:xfrm>
        </p:grpSpPr>
        <p:sp>
          <p:nvSpPr>
            <p:cNvPr id="4" name="矩形 3"/>
            <p:cNvSpPr/>
            <p:nvPr/>
          </p:nvSpPr>
          <p:spPr>
            <a:xfrm>
              <a:off x="5678165" y="2334864"/>
              <a:ext cx="2913948" cy="10895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rPr>
                <a:t>用户可以在投影仪或者计算机上进行演示也可以将演示文稿打印出来</a:t>
              </a:r>
              <a:endPar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endParaRPr>
            </a:p>
          </p:txBody>
        </p:sp>
        <p:sp>
          <p:nvSpPr>
            <p:cNvPr id="5" name="矩形 4"/>
            <p:cNvSpPr/>
            <p:nvPr/>
          </p:nvSpPr>
          <p:spPr>
            <a:xfrm>
              <a:off x="5544844" y="1805150"/>
              <a:ext cx="3180590" cy="58266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800" b="1" dirty="0">
                  <a:solidFill>
                    <a:schemeClr val="accent3"/>
                  </a:solidFill>
                  <a:latin typeface="汉仪小麦体简" panose="00020600040101010101" pitchFamily="18" charset="-122"/>
                  <a:ea typeface="汉仪小麦体简" panose="00020600040101010101" pitchFamily="18" charset="-122"/>
                </a:rPr>
                <a:t>标题文字添加</a:t>
              </a:r>
              <a:endParaRPr lang="zh-CN" altLang="en-US" sz="2800" b="1" dirty="0">
                <a:solidFill>
                  <a:schemeClr val="accent3"/>
                </a:solidFill>
                <a:latin typeface="汉仪小麦体简" panose="00020600040101010101" pitchFamily="18" charset="-122"/>
                <a:ea typeface="汉仪小麦体简" panose="00020600040101010101" pitchFamily="18" charset="-122"/>
              </a:endParaRPr>
            </a:p>
          </p:txBody>
        </p:sp>
      </p:grpSp>
      <p:grpSp>
        <p:nvGrpSpPr>
          <p:cNvPr id="6" name="组合 5"/>
          <p:cNvGrpSpPr/>
          <p:nvPr/>
        </p:nvGrpSpPr>
        <p:grpSpPr>
          <a:xfrm>
            <a:off x="7507309" y="4135290"/>
            <a:ext cx="3180590" cy="1619243"/>
            <a:chOff x="5544844" y="1805150"/>
            <a:chExt cx="3180590" cy="1619243"/>
          </a:xfrm>
        </p:grpSpPr>
        <p:sp>
          <p:nvSpPr>
            <p:cNvPr id="7" name="矩形 6"/>
            <p:cNvSpPr/>
            <p:nvPr/>
          </p:nvSpPr>
          <p:spPr>
            <a:xfrm>
              <a:off x="5678165" y="2334864"/>
              <a:ext cx="2913948" cy="10895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rPr>
                <a:t>用户可以在投影仪或者计算机上进行演示也可以将演示文稿打印出来</a:t>
              </a:r>
              <a:endPar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endParaRPr>
            </a:p>
          </p:txBody>
        </p:sp>
        <p:sp>
          <p:nvSpPr>
            <p:cNvPr id="8" name="矩形 7"/>
            <p:cNvSpPr/>
            <p:nvPr/>
          </p:nvSpPr>
          <p:spPr>
            <a:xfrm>
              <a:off x="5544844" y="1805150"/>
              <a:ext cx="3180590" cy="58266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800" b="1" dirty="0">
                  <a:solidFill>
                    <a:schemeClr val="accent5"/>
                  </a:solidFill>
                  <a:latin typeface="汉仪小麦体简" panose="00020600040101010101" pitchFamily="18" charset="-122"/>
                  <a:ea typeface="汉仪小麦体简" panose="00020600040101010101" pitchFamily="18" charset="-122"/>
                </a:rPr>
                <a:t>标题文字添加</a:t>
              </a:r>
              <a:endParaRPr lang="zh-CN" altLang="en-US" sz="2800" b="1" dirty="0">
                <a:solidFill>
                  <a:schemeClr val="accent5"/>
                </a:solidFill>
                <a:latin typeface="汉仪小麦体简" panose="00020600040101010101" pitchFamily="18" charset="-122"/>
                <a:ea typeface="汉仪小麦体简" panose="00020600040101010101" pitchFamily="18" charset="-122"/>
              </a:endParaRPr>
            </a:p>
          </p:txBody>
        </p:sp>
      </p:grpSp>
      <p:grpSp>
        <p:nvGrpSpPr>
          <p:cNvPr id="9" name="组合 8"/>
          <p:cNvGrpSpPr/>
          <p:nvPr/>
        </p:nvGrpSpPr>
        <p:grpSpPr>
          <a:xfrm>
            <a:off x="1380319" y="1628442"/>
            <a:ext cx="3180590" cy="1619243"/>
            <a:chOff x="5544844" y="1805150"/>
            <a:chExt cx="3180590" cy="1619243"/>
          </a:xfrm>
        </p:grpSpPr>
        <p:sp>
          <p:nvSpPr>
            <p:cNvPr id="10" name="矩形 9"/>
            <p:cNvSpPr/>
            <p:nvPr/>
          </p:nvSpPr>
          <p:spPr>
            <a:xfrm>
              <a:off x="5678165" y="2334864"/>
              <a:ext cx="2913948" cy="10895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rPr>
                <a:t>用户可以在投影仪或者计算机上进行演示也可以将演示文稿打印出来</a:t>
              </a:r>
              <a:endPar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endParaRPr>
            </a:p>
          </p:txBody>
        </p:sp>
        <p:sp>
          <p:nvSpPr>
            <p:cNvPr id="11" name="矩形 10"/>
            <p:cNvSpPr/>
            <p:nvPr/>
          </p:nvSpPr>
          <p:spPr>
            <a:xfrm>
              <a:off x="5544844" y="1805150"/>
              <a:ext cx="3180590" cy="58266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800" b="1" dirty="0">
                  <a:solidFill>
                    <a:schemeClr val="accent1"/>
                  </a:solidFill>
                  <a:latin typeface="汉仪小麦体简" panose="00020600040101010101" pitchFamily="18" charset="-122"/>
                  <a:ea typeface="汉仪小麦体简" panose="00020600040101010101" pitchFamily="18" charset="-122"/>
                </a:rPr>
                <a:t>标题文字添加</a:t>
              </a:r>
              <a:endParaRPr lang="zh-CN" altLang="en-US" sz="2800" b="1" dirty="0">
                <a:solidFill>
                  <a:schemeClr val="accent1"/>
                </a:solidFill>
                <a:latin typeface="汉仪小麦体简" panose="00020600040101010101" pitchFamily="18" charset="-122"/>
                <a:ea typeface="汉仪小麦体简" panose="00020600040101010101" pitchFamily="18" charset="-122"/>
              </a:endParaRPr>
            </a:p>
          </p:txBody>
        </p:sp>
      </p:grpSp>
      <p:grpSp>
        <p:nvGrpSpPr>
          <p:cNvPr id="12" name="组合 11"/>
          <p:cNvGrpSpPr/>
          <p:nvPr/>
        </p:nvGrpSpPr>
        <p:grpSpPr>
          <a:xfrm>
            <a:off x="1380319" y="4135290"/>
            <a:ext cx="3180590" cy="1619243"/>
            <a:chOff x="5544844" y="1805150"/>
            <a:chExt cx="3180590" cy="1619243"/>
          </a:xfrm>
        </p:grpSpPr>
        <p:sp>
          <p:nvSpPr>
            <p:cNvPr id="13" name="矩形 12"/>
            <p:cNvSpPr/>
            <p:nvPr/>
          </p:nvSpPr>
          <p:spPr>
            <a:xfrm>
              <a:off x="5678165" y="2334864"/>
              <a:ext cx="2913948" cy="10895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rPr>
                <a:t>用户可以在投影仪或者计算机上进行演示也可以将演示文稿打印出来</a:t>
              </a:r>
              <a:endPar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endParaRPr>
            </a:p>
          </p:txBody>
        </p:sp>
        <p:sp>
          <p:nvSpPr>
            <p:cNvPr id="14" name="矩形 13"/>
            <p:cNvSpPr/>
            <p:nvPr/>
          </p:nvSpPr>
          <p:spPr>
            <a:xfrm>
              <a:off x="5544844" y="1805150"/>
              <a:ext cx="3180590" cy="58266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800" b="1" dirty="0">
                  <a:solidFill>
                    <a:schemeClr val="accent4"/>
                  </a:solidFill>
                  <a:latin typeface="汉仪小麦体简" panose="00020600040101010101" pitchFamily="18" charset="-122"/>
                  <a:ea typeface="汉仪小麦体简" panose="00020600040101010101" pitchFamily="18" charset="-122"/>
                </a:rPr>
                <a:t>标题文字添加</a:t>
              </a:r>
              <a:endParaRPr lang="zh-CN" altLang="en-US" sz="2800" b="1" dirty="0">
                <a:solidFill>
                  <a:schemeClr val="accent4"/>
                </a:solidFill>
                <a:latin typeface="汉仪小麦体简" panose="00020600040101010101" pitchFamily="18" charset="-122"/>
                <a:ea typeface="汉仪小麦体简" panose="00020600040101010101" pitchFamily="18" charset="-122"/>
              </a:endParaRPr>
            </a:p>
          </p:txBody>
        </p:sp>
      </p:grpSp>
      <p:sp>
        <p:nvSpPr>
          <p:cNvPr id="15" name="文本框 14"/>
          <p:cNvSpPr txBox="1"/>
          <p:nvPr/>
        </p:nvSpPr>
        <p:spPr>
          <a:xfrm>
            <a:off x="3541459" y="263450"/>
            <a:ext cx="5109091" cy="830997"/>
          </a:xfrm>
          <a:prstGeom prst="rect">
            <a:avLst/>
          </a:prstGeom>
          <a:noFill/>
        </p:spPr>
        <p:txBody>
          <a:bodyPr wrap="none" rtlCol="0">
            <a:spAutoFit/>
          </a:bodyPr>
          <a:lstStyle/>
          <a:p>
            <a:pPr algn="ctr"/>
            <a:r>
              <a:rPr lang="zh-CN" altLang="en-US" sz="4800" dirty="0">
                <a:solidFill>
                  <a:schemeClr val="tx1">
                    <a:lumMod val="75000"/>
                    <a:lumOff val="25000"/>
                  </a:schemeClr>
                </a:solidFill>
                <a:latin typeface="汉仪小麦体简" panose="00020600040101010101" pitchFamily="18" charset="-122"/>
                <a:ea typeface="汉仪小麦体简" panose="00020600040101010101" pitchFamily="18" charset="-122"/>
              </a:rPr>
              <a:t>标题文字添加此处</a:t>
            </a:r>
            <a:endParaRPr lang="zh-CN" altLang="en-US" sz="4800" dirty="0">
              <a:solidFill>
                <a:schemeClr val="tx1">
                  <a:lumMod val="75000"/>
                  <a:lumOff val="25000"/>
                </a:schemeClr>
              </a:solidFill>
              <a:latin typeface="汉仪小麦体简" panose="00020600040101010101" pitchFamily="18" charset="-122"/>
              <a:ea typeface="汉仪小麦体简" panose="00020600040101010101" pitchFamily="18"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airplane"/>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par>
                              <p:cTn id="11" fill="hold">
                                <p:stCondLst>
                                  <p:cond delay="0"/>
                                </p:stCondLst>
                                <p:childTnLst>
                                  <p:par>
                                    <p:cTn id="12" presetID="21" presetClass="entr" presetSubtype="1"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par>
                              <p:cTn id="15" fill="hold">
                                <p:stCondLst>
                                  <p:cond delay="2000"/>
                                </p:stCondLst>
                                <p:childTnLst>
                                  <p:par>
                                    <p:cTn id="16" presetID="2" presetClass="entr" presetSubtype="9" fill="hold" nodeType="afterEffect" p14:presetBounceEnd="56000">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14:bounceEnd="56000">
                                          <p:cBhvr additive="base">
                                            <p:cTn id="18" dur="1000" fill="hold"/>
                                            <p:tgtEl>
                                              <p:spTgt spid="9"/>
                                            </p:tgtEl>
                                            <p:attrNameLst>
                                              <p:attrName>ppt_x</p:attrName>
                                            </p:attrNameLst>
                                          </p:cBhvr>
                                          <p:tavLst>
                                            <p:tav tm="0">
                                              <p:val>
                                                <p:strVal val="0-#ppt_w/2"/>
                                              </p:val>
                                            </p:tav>
                                            <p:tav tm="100000">
                                              <p:val>
                                                <p:strVal val="#ppt_x"/>
                                              </p:val>
                                            </p:tav>
                                          </p:tavLst>
                                        </p:anim>
                                        <p:anim calcmode="lin" valueType="num" p14:bounceEnd="56000">
                                          <p:cBhvr additive="base">
                                            <p:cTn id="19" dur="1000" fill="hold"/>
                                            <p:tgtEl>
                                              <p:spTgt spid="9"/>
                                            </p:tgtEl>
                                            <p:attrNameLst>
                                              <p:attrName>ppt_y</p:attrName>
                                            </p:attrNameLst>
                                          </p:cBhvr>
                                          <p:tavLst>
                                            <p:tav tm="0">
                                              <p:val>
                                                <p:strVal val="0-#ppt_h/2"/>
                                              </p:val>
                                            </p:tav>
                                            <p:tav tm="100000">
                                              <p:val>
                                                <p:strVal val="#ppt_y"/>
                                              </p:val>
                                            </p:tav>
                                          </p:tavLst>
                                        </p:anim>
                                      </p:childTnLst>
                                    </p:cTn>
                                  </p:par>
                                  <p:par>
                                    <p:cTn id="20" presetID="2" presetClass="entr" presetSubtype="12" fill="hold" nodeType="withEffect" p14:presetBounceEnd="56000">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14:bounceEnd="56000">
                                          <p:cBhvr additive="base">
                                            <p:cTn id="22" dur="1000" fill="hold"/>
                                            <p:tgtEl>
                                              <p:spTgt spid="12"/>
                                            </p:tgtEl>
                                            <p:attrNameLst>
                                              <p:attrName>ppt_x</p:attrName>
                                            </p:attrNameLst>
                                          </p:cBhvr>
                                          <p:tavLst>
                                            <p:tav tm="0">
                                              <p:val>
                                                <p:strVal val="0-#ppt_w/2"/>
                                              </p:val>
                                            </p:tav>
                                            <p:tav tm="100000">
                                              <p:val>
                                                <p:strVal val="#ppt_x"/>
                                              </p:val>
                                            </p:tav>
                                          </p:tavLst>
                                        </p:anim>
                                        <p:anim calcmode="lin" valueType="num" p14:bounceEnd="56000">
                                          <p:cBhvr additive="base">
                                            <p:cTn id="23" dur="1000" fill="hold"/>
                                            <p:tgtEl>
                                              <p:spTgt spid="12"/>
                                            </p:tgtEl>
                                            <p:attrNameLst>
                                              <p:attrName>ppt_y</p:attrName>
                                            </p:attrNameLst>
                                          </p:cBhvr>
                                          <p:tavLst>
                                            <p:tav tm="0">
                                              <p:val>
                                                <p:strVal val="1+#ppt_h/2"/>
                                              </p:val>
                                            </p:tav>
                                            <p:tav tm="100000">
                                              <p:val>
                                                <p:strVal val="#ppt_y"/>
                                              </p:val>
                                            </p:tav>
                                          </p:tavLst>
                                        </p:anim>
                                      </p:childTnLst>
                                    </p:cTn>
                                  </p:par>
                                  <p:par>
                                    <p:cTn id="24" presetID="2" presetClass="entr" presetSubtype="3" fill="hold" nodeType="withEffect" p14:presetBounceEnd="56000">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14:bounceEnd="56000">
                                          <p:cBhvr additive="base">
                                            <p:cTn id="26" dur="1000" fill="hold"/>
                                            <p:tgtEl>
                                              <p:spTgt spid="3"/>
                                            </p:tgtEl>
                                            <p:attrNameLst>
                                              <p:attrName>ppt_x</p:attrName>
                                            </p:attrNameLst>
                                          </p:cBhvr>
                                          <p:tavLst>
                                            <p:tav tm="0">
                                              <p:val>
                                                <p:strVal val="1+#ppt_w/2"/>
                                              </p:val>
                                            </p:tav>
                                            <p:tav tm="100000">
                                              <p:val>
                                                <p:strVal val="#ppt_x"/>
                                              </p:val>
                                            </p:tav>
                                          </p:tavLst>
                                        </p:anim>
                                        <p:anim calcmode="lin" valueType="num" p14:bounceEnd="56000">
                                          <p:cBhvr additive="base">
                                            <p:cTn id="27" dur="1000" fill="hold"/>
                                            <p:tgtEl>
                                              <p:spTgt spid="3"/>
                                            </p:tgtEl>
                                            <p:attrNameLst>
                                              <p:attrName>ppt_y</p:attrName>
                                            </p:attrNameLst>
                                          </p:cBhvr>
                                          <p:tavLst>
                                            <p:tav tm="0">
                                              <p:val>
                                                <p:strVal val="0-#ppt_h/2"/>
                                              </p:val>
                                            </p:tav>
                                            <p:tav tm="100000">
                                              <p:val>
                                                <p:strVal val="#ppt_y"/>
                                              </p:val>
                                            </p:tav>
                                          </p:tavLst>
                                        </p:anim>
                                      </p:childTnLst>
                                    </p:cTn>
                                  </p:par>
                                  <p:par>
                                    <p:cTn id="28" presetID="2" presetClass="entr" presetSubtype="6" fill="hold" nodeType="withEffect" p14:presetBounceEnd="56000">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14:bounceEnd="56000">
                                          <p:cBhvr additive="base">
                                            <p:cTn id="30" dur="1000" fill="hold"/>
                                            <p:tgtEl>
                                              <p:spTgt spid="6"/>
                                            </p:tgtEl>
                                            <p:attrNameLst>
                                              <p:attrName>ppt_x</p:attrName>
                                            </p:attrNameLst>
                                          </p:cBhvr>
                                          <p:tavLst>
                                            <p:tav tm="0">
                                              <p:val>
                                                <p:strVal val="1+#ppt_w/2"/>
                                              </p:val>
                                            </p:tav>
                                            <p:tav tm="100000">
                                              <p:val>
                                                <p:strVal val="#ppt_x"/>
                                              </p:val>
                                            </p:tav>
                                          </p:tavLst>
                                        </p:anim>
                                        <p:anim calcmode="lin" valueType="num" p14:bounceEnd="56000">
                                          <p:cBhvr additive="base">
                                            <p:cTn id="31"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par>
                              <p:cTn id="11" fill="hold">
                                <p:stCondLst>
                                  <p:cond delay="0"/>
                                </p:stCondLst>
                                <p:childTnLst>
                                  <p:par>
                                    <p:cTn id="12" presetID="21" presetClass="entr" presetSubtype="1"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par>
                              <p:cTn id="15" fill="hold">
                                <p:stCondLst>
                                  <p:cond delay="2000"/>
                                </p:stCondLst>
                                <p:childTnLst>
                                  <p:par>
                                    <p:cTn id="16" presetID="2" presetClass="entr" presetSubtype="9"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0-#ppt_w/2"/>
                                              </p:val>
                                            </p:tav>
                                            <p:tav tm="100000">
                                              <p:val>
                                                <p:strVal val="#ppt_x"/>
                                              </p:val>
                                            </p:tav>
                                          </p:tavLst>
                                        </p:anim>
                                        <p:anim calcmode="lin" valueType="num">
                                          <p:cBhvr additive="base">
                                            <p:cTn id="19" dur="1000" fill="hold"/>
                                            <p:tgtEl>
                                              <p:spTgt spid="9"/>
                                            </p:tgtEl>
                                            <p:attrNameLst>
                                              <p:attrName>ppt_y</p:attrName>
                                            </p:attrNameLst>
                                          </p:cBhvr>
                                          <p:tavLst>
                                            <p:tav tm="0">
                                              <p:val>
                                                <p:strVal val="0-#ppt_h/2"/>
                                              </p:val>
                                            </p:tav>
                                            <p:tav tm="100000">
                                              <p:val>
                                                <p:strVal val="#ppt_y"/>
                                              </p:val>
                                            </p:tav>
                                          </p:tavLst>
                                        </p:anim>
                                      </p:childTnLst>
                                    </p:cTn>
                                  </p:par>
                                  <p:par>
                                    <p:cTn id="20" presetID="2" presetClass="entr" presetSubtype="12"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1000" fill="hold"/>
                                            <p:tgtEl>
                                              <p:spTgt spid="12"/>
                                            </p:tgtEl>
                                            <p:attrNameLst>
                                              <p:attrName>ppt_x</p:attrName>
                                            </p:attrNameLst>
                                          </p:cBhvr>
                                          <p:tavLst>
                                            <p:tav tm="0">
                                              <p:val>
                                                <p:strVal val="0-#ppt_w/2"/>
                                              </p:val>
                                            </p:tav>
                                            <p:tav tm="100000">
                                              <p:val>
                                                <p:strVal val="#ppt_x"/>
                                              </p:val>
                                            </p:tav>
                                          </p:tavLst>
                                        </p:anim>
                                        <p:anim calcmode="lin" valueType="num">
                                          <p:cBhvr additive="base">
                                            <p:cTn id="23" dur="1000" fill="hold"/>
                                            <p:tgtEl>
                                              <p:spTgt spid="12"/>
                                            </p:tgtEl>
                                            <p:attrNameLst>
                                              <p:attrName>ppt_y</p:attrName>
                                            </p:attrNameLst>
                                          </p:cBhvr>
                                          <p:tavLst>
                                            <p:tav tm="0">
                                              <p:val>
                                                <p:strVal val="1+#ppt_h/2"/>
                                              </p:val>
                                            </p:tav>
                                            <p:tav tm="100000">
                                              <p:val>
                                                <p:strVal val="#ppt_y"/>
                                              </p:val>
                                            </p:tav>
                                          </p:tavLst>
                                        </p:anim>
                                      </p:childTnLst>
                                    </p:cTn>
                                  </p:par>
                                  <p:par>
                                    <p:cTn id="24" presetID="2" presetClass="entr" presetSubtype="3"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1000" fill="hold"/>
                                            <p:tgtEl>
                                              <p:spTgt spid="3"/>
                                            </p:tgtEl>
                                            <p:attrNameLst>
                                              <p:attrName>ppt_x</p:attrName>
                                            </p:attrNameLst>
                                          </p:cBhvr>
                                          <p:tavLst>
                                            <p:tav tm="0">
                                              <p:val>
                                                <p:strVal val="1+#ppt_w/2"/>
                                              </p:val>
                                            </p:tav>
                                            <p:tav tm="100000">
                                              <p:val>
                                                <p:strVal val="#ppt_x"/>
                                              </p:val>
                                            </p:tav>
                                          </p:tavLst>
                                        </p:anim>
                                        <p:anim calcmode="lin" valueType="num">
                                          <p:cBhvr additive="base">
                                            <p:cTn id="27" dur="1000" fill="hold"/>
                                            <p:tgtEl>
                                              <p:spTgt spid="3"/>
                                            </p:tgtEl>
                                            <p:attrNameLst>
                                              <p:attrName>ppt_y</p:attrName>
                                            </p:attrNameLst>
                                          </p:cBhvr>
                                          <p:tavLst>
                                            <p:tav tm="0">
                                              <p:val>
                                                <p:strVal val="0-#ppt_h/2"/>
                                              </p:val>
                                            </p:tav>
                                            <p:tav tm="100000">
                                              <p:val>
                                                <p:strVal val="#ppt_y"/>
                                              </p:val>
                                            </p:tav>
                                          </p:tavLst>
                                        </p:anim>
                                      </p:childTnLst>
                                    </p:cTn>
                                  </p:par>
                                  <p:par>
                                    <p:cTn id="28" presetID="2" presetClass="entr" presetSubtype="6"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1000" fill="hold"/>
                                            <p:tgtEl>
                                              <p:spTgt spid="6"/>
                                            </p:tgtEl>
                                            <p:attrNameLst>
                                              <p:attrName>ppt_x</p:attrName>
                                            </p:attrNameLst>
                                          </p:cBhvr>
                                          <p:tavLst>
                                            <p:tav tm="0">
                                              <p:val>
                                                <p:strVal val="1+#ppt_w/2"/>
                                              </p:val>
                                            </p:tav>
                                            <p:tav tm="100000">
                                              <p:val>
                                                <p:strVal val="#ppt_x"/>
                                              </p:val>
                                            </p:tav>
                                          </p:tavLst>
                                        </p:anim>
                                        <p:anim calcmode="lin" valueType="num">
                                          <p:cBhvr additive="base">
                                            <p:cTn id="31"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9734697" y="1847850"/>
            <a:ext cx="596606" cy="850900"/>
          </a:xfrm>
          <a:prstGeom prst="rect">
            <a:avLst/>
          </a:prstGeom>
        </p:spPr>
      </p:pic>
      <p:pic>
        <p:nvPicPr>
          <p:cNvPr id="3" name="图片 2"/>
          <p:cNvPicPr>
            <a:picLocks noChangeAspect="1"/>
          </p:cNvPicPr>
          <p:nvPr/>
        </p:nvPicPr>
        <p:blipFill>
          <a:blip r:embed="rId2"/>
          <a:stretch>
            <a:fillRect/>
          </a:stretch>
        </p:blipFill>
        <p:spPr>
          <a:xfrm>
            <a:off x="7454900" y="2001887"/>
            <a:ext cx="3353229" cy="3848244"/>
          </a:xfrm>
          <a:prstGeom prst="rect">
            <a:avLst/>
          </a:prstGeom>
        </p:spPr>
      </p:pic>
      <p:grpSp>
        <p:nvGrpSpPr>
          <p:cNvPr id="4" name="组合 3"/>
          <p:cNvGrpSpPr/>
          <p:nvPr/>
        </p:nvGrpSpPr>
        <p:grpSpPr>
          <a:xfrm>
            <a:off x="1597272" y="1411906"/>
            <a:ext cx="5021241" cy="1286844"/>
            <a:chOff x="5142496" y="1805150"/>
            <a:chExt cx="5021241" cy="1286844"/>
          </a:xfrm>
        </p:grpSpPr>
        <p:sp>
          <p:nvSpPr>
            <p:cNvPr id="5" name="矩形 4"/>
            <p:cNvSpPr/>
            <p:nvPr/>
          </p:nvSpPr>
          <p:spPr>
            <a:xfrm>
              <a:off x="5142496" y="2334864"/>
              <a:ext cx="5021241"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rPr>
                <a:t>用户可以在投影仪或者计算机上进行演示也可以将演示文稿打印出来</a:t>
              </a:r>
              <a:endPar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endParaRPr>
            </a:p>
          </p:txBody>
        </p:sp>
        <p:sp>
          <p:nvSpPr>
            <p:cNvPr id="6" name="矩形 5"/>
            <p:cNvSpPr/>
            <p:nvPr/>
          </p:nvSpPr>
          <p:spPr>
            <a:xfrm>
              <a:off x="5142497" y="1805150"/>
              <a:ext cx="4007370" cy="582660"/>
            </a:xfrm>
            <a:prstGeom prst="rect">
              <a:avLst/>
            </a:prstGeom>
          </p:spPr>
          <p:txBody>
            <a:bodyPr wrap="square">
              <a:spAutoFit/>
              <a:scene3d>
                <a:camera prst="orthographicFront"/>
                <a:lightRig rig="threePt" dir="t"/>
              </a:scene3d>
              <a:sp3d contourW="12700"/>
            </a:bodyPr>
            <a:lstStyle/>
            <a:p>
              <a:pPr>
                <a:lnSpc>
                  <a:spcPct val="120000"/>
                </a:lnSpc>
              </a:pPr>
              <a:r>
                <a:rPr lang="zh-CN" altLang="en-US" sz="2800" b="1" dirty="0">
                  <a:solidFill>
                    <a:schemeClr val="accent5"/>
                  </a:solidFill>
                  <a:latin typeface="汉仪小麦体简" panose="00020600040101010101" pitchFamily="18" charset="-122"/>
                  <a:ea typeface="汉仪小麦体简" panose="00020600040101010101" pitchFamily="18" charset="-122"/>
                </a:rPr>
                <a:t>标题文字添加</a:t>
              </a:r>
              <a:endParaRPr lang="zh-CN" altLang="en-US" sz="2800" b="1" dirty="0">
                <a:solidFill>
                  <a:schemeClr val="accent5"/>
                </a:solidFill>
                <a:latin typeface="汉仪小麦体简" panose="00020600040101010101" pitchFamily="18" charset="-122"/>
                <a:ea typeface="汉仪小麦体简" panose="00020600040101010101" pitchFamily="18" charset="-122"/>
              </a:endParaRPr>
            </a:p>
          </p:txBody>
        </p:sp>
      </p:grpSp>
      <p:grpSp>
        <p:nvGrpSpPr>
          <p:cNvPr id="7" name="组合 6"/>
          <p:cNvGrpSpPr/>
          <p:nvPr/>
        </p:nvGrpSpPr>
        <p:grpSpPr>
          <a:xfrm>
            <a:off x="1597272" y="2987597"/>
            <a:ext cx="5021241" cy="1286844"/>
            <a:chOff x="5142496" y="1805150"/>
            <a:chExt cx="5021241" cy="1286844"/>
          </a:xfrm>
        </p:grpSpPr>
        <p:sp>
          <p:nvSpPr>
            <p:cNvPr id="8" name="矩形 7"/>
            <p:cNvSpPr/>
            <p:nvPr/>
          </p:nvSpPr>
          <p:spPr>
            <a:xfrm>
              <a:off x="5142496" y="2334864"/>
              <a:ext cx="5021241"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rPr>
                <a:t>用户可以在投影仪或者计算机上进行演示也可以将演示文稿打印出来</a:t>
              </a:r>
              <a:endPar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endParaRPr>
            </a:p>
          </p:txBody>
        </p:sp>
        <p:sp>
          <p:nvSpPr>
            <p:cNvPr id="9" name="矩形 8"/>
            <p:cNvSpPr/>
            <p:nvPr/>
          </p:nvSpPr>
          <p:spPr>
            <a:xfrm>
              <a:off x="5142497" y="1805150"/>
              <a:ext cx="4007370" cy="582660"/>
            </a:xfrm>
            <a:prstGeom prst="rect">
              <a:avLst/>
            </a:prstGeom>
          </p:spPr>
          <p:txBody>
            <a:bodyPr wrap="square">
              <a:spAutoFit/>
              <a:scene3d>
                <a:camera prst="orthographicFront"/>
                <a:lightRig rig="threePt" dir="t"/>
              </a:scene3d>
              <a:sp3d contourW="12700"/>
            </a:bodyPr>
            <a:lstStyle/>
            <a:p>
              <a:pPr>
                <a:lnSpc>
                  <a:spcPct val="120000"/>
                </a:lnSpc>
              </a:pPr>
              <a:r>
                <a:rPr lang="zh-CN" altLang="en-US" sz="2800" b="1" dirty="0">
                  <a:solidFill>
                    <a:schemeClr val="accent1"/>
                  </a:solidFill>
                  <a:latin typeface="汉仪小麦体简" panose="00020600040101010101" pitchFamily="18" charset="-122"/>
                  <a:ea typeface="汉仪小麦体简" panose="00020600040101010101" pitchFamily="18" charset="-122"/>
                </a:rPr>
                <a:t>标题文字添加</a:t>
              </a:r>
              <a:endParaRPr lang="zh-CN" altLang="en-US" sz="2800" b="1" dirty="0">
                <a:solidFill>
                  <a:schemeClr val="accent1"/>
                </a:solidFill>
                <a:latin typeface="汉仪小麦体简" panose="00020600040101010101" pitchFamily="18" charset="-122"/>
                <a:ea typeface="汉仪小麦体简" panose="00020600040101010101" pitchFamily="18" charset="-122"/>
              </a:endParaRPr>
            </a:p>
          </p:txBody>
        </p:sp>
      </p:grpSp>
      <p:grpSp>
        <p:nvGrpSpPr>
          <p:cNvPr id="10" name="组合 9"/>
          <p:cNvGrpSpPr/>
          <p:nvPr/>
        </p:nvGrpSpPr>
        <p:grpSpPr>
          <a:xfrm>
            <a:off x="1597272" y="4563287"/>
            <a:ext cx="5021241" cy="1286844"/>
            <a:chOff x="5142496" y="1805150"/>
            <a:chExt cx="5021241" cy="1286844"/>
          </a:xfrm>
        </p:grpSpPr>
        <p:sp>
          <p:nvSpPr>
            <p:cNvPr id="11" name="矩形 10"/>
            <p:cNvSpPr/>
            <p:nvPr/>
          </p:nvSpPr>
          <p:spPr>
            <a:xfrm>
              <a:off x="5142496" y="2334864"/>
              <a:ext cx="5021241"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rPr>
                <a:t>用户可以在投影仪或者计算机上进行演示也可以将演示文稿打印出来</a:t>
              </a:r>
              <a:endPar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endParaRPr>
            </a:p>
          </p:txBody>
        </p:sp>
        <p:sp>
          <p:nvSpPr>
            <p:cNvPr id="12" name="矩形 11"/>
            <p:cNvSpPr/>
            <p:nvPr/>
          </p:nvSpPr>
          <p:spPr>
            <a:xfrm>
              <a:off x="5142497" y="1805150"/>
              <a:ext cx="4007370" cy="582660"/>
            </a:xfrm>
            <a:prstGeom prst="rect">
              <a:avLst/>
            </a:prstGeom>
          </p:spPr>
          <p:txBody>
            <a:bodyPr wrap="square">
              <a:spAutoFit/>
              <a:scene3d>
                <a:camera prst="orthographicFront"/>
                <a:lightRig rig="threePt" dir="t"/>
              </a:scene3d>
              <a:sp3d contourW="12700"/>
            </a:bodyPr>
            <a:lstStyle/>
            <a:p>
              <a:pPr>
                <a:lnSpc>
                  <a:spcPct val="120000"/>
                </a:lnSpc>
              </a:pPr>
              <a:r>
                <a:rPr lang="zh-CN" altLang="en-US" sz="2800" b="1" dirty="0">
                  <a:solidFill>
                    <a:schemeClr val="accent3"/>
                  </a:solidFill>
                  <a:latin typeface="汉仪小麦体简" panose="00020600040101010101" pitchFamily="18" charset="-122"/>
                  <a:ea typeface="汉仪小麦体简" panose="00020600040101010101" pitchFamily="18" charset="-122"/>
                </a:rPr>
                <a:t>标题文字添加</a:t>
              </a:r>
              <a:endParaRPr lang="zh-CN" altLang="en-US" sz="2800" b="1" dirty="0">
                <a:solidFill>
                  <a:schemeClr val="accent3"/>
                </a:solidFill>
                <a:latin typeface="汉仪小麦体简" panose="00020600040101010101" pitchFamily="18" charset="-122"/>
                <a:ea typeface="汉仪小麦体简" panose="00020600040101010101" pitchFamily="18" charset="-122"/>
              </a:endParaRPr>
            </a:p>
          </p:txBody>
        </p:sp>
      </p:grpSp>
      <p:sp>
        <p:nvSpPr>
          <p:cNvPr id="13" name="文本框 12"/>
          <p:cNvSpPr txBox="1"/>
          <p:nvPr/>
        </p:nvSpPr>
        <p:spPr>
          <a:xfrm>
            <a:off x="3541459" y="263450"/>
            <a:ext cx="5109091" cy="830997"/>
          </a:xfrm>
          <a:prstGeom prst="rect">
            <a:avLst/>
          </a:prstGeom>
          <a:noFill/>
        </p:spPr>
        <p:txBody>
          <a:bodyPr wrap="none" rtlCol="0">
            <a:spAutoFit/>
          </a:bodyPr>
          <a:lstStyle/>
          <a:p>
            <a:pPr algn="ctr"/>
            <a:r>
              <a:rPr lang="zh-CN" altLang="en-US" sz="4800" dirty="0">
                <a:solidFill>
                  <a:schemeClr val="tx1">
                    <a:lumMod val="75000"/>
                    <a:lumOff val="25000"/>
                  </a:schemeClr>
                </a:solidFill>
                <a:latin typeface="汉仪小麦体简" panose="00020600040101010101" pitchFamily="18" charset="-122"/>
                <a:ea typeface="汉仪小麦体简" panose="00020600040101010101" pitchFamily="18" charset="-122"/>
              </a:rPr>
              <a:t>标题文字添加此处</a:t>
            </a:r>
            <a:endParaRPr lang="zh-CN" altLang="en-US" sz="4800" dirty="0">
              <a:solidFill>
                <a:schemeClr val="tx1">
                  <a:lumMod val="75000"/>
                  <a:lumOff val="25000"/>
                </a:schemeClr>
              </a:solidFill>
              <a:latin typeface="汉仪小麦体简" panose="00020600040101010101" pitchFamily="18" charset="-122"/>
              <a:ea typeface="汉仪小麦体简" panose="00020600040101010101" pitchFamily="18"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par>
                          <p:cTn id="11" fill="hold">
                            <p:stCondLst>
                              <p:cond delay="0"/>
                            </p:stCondLst>
                            <p:childTnLst>
                              <p:par>
                                <p:cTn id="12" presetID="42"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1500"/>
                            </p:stCondLst>
                            <p:childTnLst>
                              <p:par>
                                <p:cTn id="24" presetID="2" presetClass="entr" presetSubtype="8"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0-#ppt_w/2"/>
                                          </p:val>
                                        </p:tav>
                                        <p:tav tm="100000">
                                          <p:val>
                                            <p:strVal val="#ppt_x"/>
                                          </p:val>
                                        </p:tav>
                                      </p:tavLst>
                                    </p:anim>
                                    <p:anim calcmode="lin" valueType="num">
                                      <p:cBhvr additive="base">
                                        <p:cTn id="27" dur="500" fill="hold"/>
                                        <p:tgtEl>
                                          <p:spTgt spid="4"/>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25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0-#ppt_w/2"/>
                                          </p:val>
                                        </p:tav>
                                        <p:tav tm="100000">
                                          <p:val>
                                            <p:strVal val="#ppt_x"/>
                                          </p:val>
                                        </p:tav>
                                      </p:tavLst>
                                    </p:anim>
                                    <p:anim calcmode="lin" valueType="num">
                                      <p:cBhvr additive="base">
                                        <p:cTn id="31" dur="500" fill="hold"/>
                                        <p:tgtEl>
                                          <p:spTgt spid="7"/>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50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0-#ppt_w/2"/>
                                          </p:val>
                                        </p:tav>
                                        <p:tav tm="100000">
                                          <p:val>
                                            <p:strVal val="#ppt_x"/>
                                          </p:val>
                                        </p:tav>
                                      </p:tavLst>
                                    </p:anim>
                                    <p:anim calcmode="lin" valueType="num">
                                      <p:cBhvr additive="base">
                                        <p:cTn id="3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4835883" y="3880709"/>
            <a:ext cx="2520242" cy="830997"/>
          </a:xfrm>
          <a:prstGeom prst="rect">
            <a:avLst/>
          </a:prstGeom>
          <a:noFill/>
        </p:spPr>
        <p:txBody>
          <a:bodyPr wrap="none" rtlCol="0">
            <a:spAutoFit/>
          </a:bodyPr>
          <a:lstStyle/>
          <a:p>
            <a:pPr algn="ctr"/>
            <a:r>
              <a:rPr lang="en-US" altLang="zh-CN" sz="4800" dirty="0">
                <a:latin typeface="汉仪小麦体简" panose="00020600040101010101" pitchFamily="18" charset="-122"/>
                <a:ea typeface="汉仪小麦体简" panose="00020600040101010101" pitchFamily="18" charset="-122"/>
              </a:rPr>
              <a:t>PART 03</a:t>
            </a:r>
            <a:endParaRPr lang="zh-CN" altLang="en-US" sz="4800" dirty="0">
              <a:latin typeface="汉仪小麦体简" panose="00020600040101010101" pitchFamily="18" charset="-122"/>
              <a:ea typeface="汉仪小麦体简" panose="00020600040101010101" pitchFamily="18" charset="-122"/>
            </a:endParaRPr>
          </a:p>
        </p:txBody>
      </p:sp>
      <p:sp>
        <p:nvSpPr>
          <p:cNvPr id="5" name="文本框 4"/>
          <p:cNvSpPr txBox="1"/>
          <p:nvPr/>
        </p:nvSpPr>
        <p:spPr>
          <a:xfrm>
            <a:off x="3541459" y="4574209"/>
            <a:ext cx="5109091" cy="830997"/>
          </a:xfrm>
          <a:prstGeom prst="rect">
            <a:avLst/>
          </a:prstGeom>
          <a:noFill/>
        </p:spPr>
        <p:txBody>
          <a:bodyPr wrap="none" rtlCol="0">
            <a:spAutoFit/>
          </a:bodyPr>
          <a:lstStyle/>
          <a:p>
            <a:pPr algn="ctr"/>
            <a:r>
              <a:rPr lang="zh-CN" altLang="en-US" sz="4800" dirty="0">
                <a:solidFill>
                  <a:schemeClr val="accent5"/>
                </a:solidFill>
                <a:latin typeface="汉仪小麦体简" panose="00020600040101010101" pitchFamily="18" charset="-122"/>
                <a:ea typeface="汉仪小麦体简" panose="00020600040101010101" pitchFamily="18" charset="-122"/>
              </a:rPr>
              <a:t>标题文字添加此处</a:t>
            </a:r>
            <a:endParaRPr lang="zh-CN" altLang="en-US" sz="4800" dirty="0">
              <a:solidFill>
                <a:schemeClr val="accent5"/>
              </a:solidFill>
              <a:latin typeface="汉仪小麦体简" panose="00020600040101010101" pitchFamily="18" charset="-122"/>
              <a:ea typeface="汉仪小麦体简" panose="00020600040101010101" pitchFamily="18" charset="-122"/>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353776" y="679954"/>
            <a:ext cx="3730681" cy="320075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8048505" y="1488006"/>
            <a:ext cx="2952010" cy="4677844"/>
          </a:xfrm>
          <a:prstGeom prst="rect">
            <a:avLst/>
          </a:prstGeom>
        </p:spPr>
      </p:pic>
      <p:pic>
        <p:nvPicPr>
          <p:cNvPr id="3" name="图片 2"/>
          <p:cNvPicPr>
            <a:picLocks noChangeAspect="1"/>
          </p:cNvPicPr>
          <p:nvPr/>
        </p:nvPicPr>
        <p:blipFill>
          <a:blip r:embed="rId2"/>
          <a:stretch>
            <a:fillRect/>
          </a:stretch>
        </p:blipFill>
        <p:spPr>
          <a:xfrm>
            <a:off x="7207465" y="4516286"/>
            <a:ext cx="877386" cy="1563998"/>
          </a:xfrm>
          <a:prstGeom prst="rect">
            <a:avLst/>
          </a:prstGeom>
        </p:spPr>
      </p:pic>
      <p:grpSp>
        <p:nvGrpSpPr>
          <p:cNvPr id="4" name="组合 3"/>
          <p:cNvGrpSpPr/>
          <p:nvPr/>
        </p:nvGrpSpPr>
        <p:grpSpPr>
          <a:xfrm>
            <a:off x="1597931" y="1488006"/>
            <a:ext cx="5049611" cy="1286844"/>
            <a:chOff x="5142496" y="1805150"/>
            <a:chExt cx="5049611" cy="1286844"/>
          </a:xfrm>
        </p:grpSpPr>
        <p:sp>
          <p:nvSpPr>
            <p:cNvPr id="5" name="矩形 4"/>
            <p:cNvSpPr/>
            <p:nvPr/>
          </p:nvSpPr>
          <p:spPr>
            <a:xfrm>
              <a:off x="5142496" y="2334864"/>
              <a:ext cx="5049611"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rPr>
                <a:t>用户可以在投影仪或者计算机上进行演示也可以将演示文稿打印出来</a:t>
              </a:r>
              <a:endPar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endParaRPr>
            </a:p>
          </p:txBody>
        </p:sp>
        <p:sp>
          <p:nvSpPr>
            <p:cNvPr id="6" name="矩形 5"/>
            <p:cNvSpPr/>
            <p:nvPr/>
          </p:nvSpPr>
          <p:spPr>
            <a:xfrm>
              <a:off x="5142496" y="1805150"/>
              <a:ext cx="3180590" cy="582660"/>
            </a:xfrm>
            <a:prstGeom prst="rect">
              <a:avLst/>
            </a:prstGeom>
          </p:spPr>
          <p:txBody>
            <a:bodyPr wrap="square">
              <a:spAutoFit/>
              <a:scene3d>
                <a:camera prst="orthographicFront"/>
                <a:lightRig rig="threePt" dir="t"/>
              </a:scene3d>
              <a:sp3d contourW="12700"/>
            </a:bodyPr>
            <a:lstStyle/>
            <a:p>
              <a:pPr>
                <a:lnSpc>
                  <a:spcPct val="120000"/>
                </a:lnSpc>
              </a:pPr>
              <a:r>
                <a:rPr lang="zh-CN" altLang="en-US" sz="2800" b="1" dirty="0">
                  <a:solidFill>
                    <a:schemeClr val="accent5"/>
                  </a:solidFill>
                  <a:latin typeface="汉仪小麦体简" panose="00020600040101010101" pitchFamily="18" charset="-122"/>
                  <a:ea typeface="汉仪小麦体简" panose="00020600040101010101" pitchFamily="18" charset="-122"/>
                </a:rPr>
                <a:t>标题文字添加</a:t>
              </a:r>
              <a:endParaRPr lang="zh-CN" altLang="en-US" sz="2800" b="1" dirty="0">
                <a:solidFill>
                  <a:schemeClr val="accent5"/>
                </a:solidFill>
                <a:latin typeface="汉仪小麦体简" panose="00020600040101010101" pitchFamily="18" charset="-122"/>
                <a:ea typeface="汉仪小麦体简" panose="00020600040101010101" pitchFamily="18" charset="-122"/>
              </a:endParaRPr>
            </a:p>
          </p:txBody>
        </p:sp>
      </p:grpSp>
      <p:sp>
        <p:nvSpPr>
          <p:cNvPr id="9" name="文本框 8"/>
          <p:cNvSpPr txBox="1"/>
          <p:nvPr/>
        </p:nvSpPr>
        <p:spPr>
          <a:xfrm>
            <a:off x="3541459" y="263450"/>
            <a:ext cx="5109091" cy="830997"/>
          </a:xfrm>
          <a:prstGeom prst="rect">
            <a:avLst/>
          </a:prstGeom>
          <a:noFill/>
        </p:spPr>
        <p:txBody>
          <a:bodyPr wrap="none" rtlCol="0">
            <a:spAutoFit/>
          </a:bodyPr>
          <a:lstStyle/>
          <a:p>
            <a:pPr algn="ctr"/>
            <a:r>
              <a:rPr lang="zh-CN" altLang="en-US" sz="4800" dirty="0">
                <a:solidFill>
                  <a:schemeClr val="tx1">
                    <a:lumMod val="75000"/>
                    <a:lumOff val="25000"/>
                  </a:schemeClr>
                </a:solidFill>
                <a:latin typeface="汉仪小麦体简" panose="00020600040101010101" pitchFamily="18" charset="-122"/>
                <a:ea typeface="汉仪小麦体简" panose="00020600040101010101" pitchFamily="18" charset="-122"/>
              </a:rPr>
              <a:t>标题文字添加此处</a:t>
            </a:r>
            <a:endParaRPr lang="zh-CN" altLang="en-US" sz="4800" dirty="0">
              <a:solidFill>
                <a:schemeClr val="tx1">
                  <a:lumMod val="75000"/>
                  <a:lumOff val="25000"/>
                </a:schemeClr>
              </a:solidFill>
              <a:latin typeface="汉仪小麦体简" panose="00020600040101010101" pitchFamily="18" charset="-122"/>
              <a:ea typeface="汉仪小麦体简" panose="00020600040101010101" pitchFamily="18" charset="-122"/>
            </a:endParaRPr>
          </a:p>
        </p:txBody>
      </p:sp>
      <p:pic>
        <p:nvPicPr>
          <p:cNvPr id="13" name="图片占位符 12"/>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3116" r="13116"/>
          <a:stretch>
            <a:fillRect/>
          </a:stretch>
        </p:blipFill>
        <p:spPr/>
      </p:pic>
      <p:pic>
        <p:nvPicPr>
          <p:cNvPr id="15" name="图片占位符 14"/>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12952" r="12952"/>
          <a:stretch>
            <a:fillRect/>
          </a:stretch>
        </p:blipFill>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p:stCondLst>
                              <p:cond delay="0"/>
                            </p:stCondLst>
                            <p:childTnLst>
                              <p:par>
                                <p:cTn id="12" presetID="42"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par>
                          <p:cTn id="23" fill="hold">
                            <p:stCondLst>
                              <p:cond delay="1500"/>
                            </p:stCondLst>
                            <p:childTnLst>
                              <p:par>
                                <p:cTn id="24" presetID="2" presetClass="entr" presetSubtype="8"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0-#ppt_w/2"/>
                                          </p:val>
                                        </p:tav>
                                        <p:tav tm="100000">
                                          <p:val>
                                            <p:strVal val="#ppt_x"/>
                                          </p:val>
                                        </p:tav>
                                      </p:tavLst>
                                    </p:anim>
                                    <p:anim calcmode="lin" valueType="num">
                                      <p:cBhvr additive="base">
                                        <p:cTn id="27" dur="500" fill="hold"/>
                                        <p:tgtEl>
                                          <p:spTgt spid="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49" presetClass="entr" presetSubtype="0" decel="10000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 calcmode="lin" valueType="num">
                                      <p:cBhvr>
                                        <p:cTn id="33" dur="500" fill="hold"/>
                                        <p:tgtEl>
                                          <p:spTgt spid="13"/>
                                        </p:tgtEl>
                                        <p:attrNameLst>
                                          <p:attrName>style.rotation</p:attrName>
                                        </p:attrNameLst>
                                      </p:cBhvr>
                                      <p:tavLst>
                                        <p:tav tm="0">
                                          <p:val>
                                            <p:fltVal val="360"/>
                                          </p:val>
                                        </p:tav>
                                        <p:tav tm="100000">
                                          <p:val>
                                            <p:fltVal val="0"/>
                                          </p:val>
                                        </p:tav>
                                      </p:tavLst>
                                    </p:anim>
                                    <p:animEffect transition="in" filter="fade">
                                      <p:cBhvr>
                                        <p:cTn id="34" dur="500"/>
                                        <p:tgtEl>
                                          <p:spTgt spid="13"/>
                                        </p:tgtEl>
                                      </p:cBhvr>
                                    </p:animEffect>
                                  </p:childTnLst>
                                </p:cTn>
                              </p:par>
                              <p:par>
                                <p:cTn id="35" presetID="49" presetClass="entr" presetSubtype="0" decel="10000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 calcmode="lin" valueType="num">
                                      <p:cBhvr>
                                        <p:cTn id="39" dur="500" fill="hold"/>
                                        <p:tgtEl>
                                          <p:spTgt spid="15"/>
                                        </p:tgtEl>
                                        <p:attrNameLst>
                                          <p:attrName>style.rotation</p:attrName>
                                        </p:attrNameLst>
                                      </p:cBhvr>
                                      <p:tavLst>
                                        <p:tav tm="0">
                                          <p:val>
                                            <p:fltVal val="360"/>
                                          </p:val>
                                        </p:tav>
                                        <p:tav tm="100000">
                                          <p:val>
                                            <p:fltVal val="0"/>
                                          </p:val>
                                        </p:tav>
                                      </p:tavLst>
                                    </p:anim>
                                    <p:animEffect transition="in" filter="fade">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409679" y="1937641"/>
            <a:ext cx="1092221" cy="1218475"/>
          </a:xfrm>
          <a:prstGeom prst="rect">
            <a:avLst/>
          </a:prstGeom>
        </p:spPr>
      </p:pic>
      <p:pic>
        <p:nvPicPr>
          <p:cNvPr id="4" name="图片 3"/>
          <p:cNvPicPr>
            <a:picLocks noChangeAspect="1"/>
          </p:cNvPicPr>
          <p:nvPr/>
        </p:nvPicPr>
        <p:blipFill>
          <a:blip r:embed="rId1"/>
          <a:stretch>
            <a:fillRect/>
          </a:stretch>
        </p:blipFill>
        <p:spPr>
          <a:xfrm>
            <a:off x="1409679" y="4223641"/>
            <a:ext cx="1092221" cy="1218475"/>
          </a:xfrm>
          <a:prstGeom prst="rect">
            <a:avLst/>
          </a:prstGeom>
        </p:spPr>
      </p:pic>
      <p:pic>
        <p:nvPicPr>
          <p:cNvPr id="5" name="图片 4"/>
          <p:cNvPicPr>
            <a:picLocks noChangeAspect="1"/>
          </p:cNvPicPr>
          <p:nvPr/>
        </p:nvPicPr>
        <p:blipFill>
          <a:blip r:embed="rId1"/>
          <a:stretch>
            <a:fillRect/>
          </a:stretch>
        </p:blipFill>
        <p:spPr>
          <a:xfrm>
            <a:off x="6299179" y="1937641"/>
            <a:ext cx="1092221" cy="1218475"/>
          </a:xfrm>
          <a:prstGeom prst="rect">
            <a:avLst/>
          </a:prstGeom>
        </p:spPr>
      </p:pic>
      <p:pic>
        <p:nvPicPr>
          <p:cNvPr id="6" name="图片 5"/>
          <p:cNvPicPr>
            <a:picLocks noChangeAspect="1"/>
          </p:cNvPicPr>
          <p:nvPr/>
        </p:nvPicPr>
        <p:blipFill>
          <a:blip r:embed="rId1"/>
          <a:stretch>
            <a:fillRect/>
          </a:stretch>
        </p:blipFill>
        <p:spPr>
          <a:xfrm>
            <a:off x="6299179" y="4223641"/>
            <a:ext cx="1092221" cy="1218475"/>
          </a:xfrm>
          <a:prstGeom prst="rect">
            <a:avLst/>
          </a:prstGeom>
        </p:spPr>
      </p:pic>
      <p:grpSp>
        <p:nvGrpSpPr>
          <p:cNvPr id="7" name="组合 6"/>
          <p:cNvGrpSpPr/>
          <p:nvPr/>
        </p:nvGrpSpPr>
        <p:grpSpPr>
          <a:xfrm>
            <a:off x="2641600" y="1861213"/>
            <a:ext cx="3390900" cy="1286844"/>
            <a:chOff x="5142497" y="1805150"/>
            <a:chExt cx="3390900" cy="1286844"/>
          </a:xfrm>
        </p:grpSpPr>
        <p:sp>
          <p:nvSpPr>
            <p:cNvPr id="8" name="矩形 7"/>
            <p:cNvSpPr/>
            <p:nvPr/>
          </p:nvSpPr>
          <p:spPr>
            <a:xfrm>
              <a:off x="5142497" y="2334864"/>
              <a:ext cx="3390900"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rPr>
                <a:t>用户可以在投影仪或者计算机上进行演示也可以将文稿打印出来</a:t>
              </a:r>
              <a:endPar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endParaRPr>
            </a:p>
          </p:txBody>
        </p:sp>
        <p:sp>
          <p:nvSpPr>
            <p:cNvPr id="9" name="矩形 8"/>
            <p:cNvSpPr/>
            <p:nvPr/>
          </p:nvSpPr>
          <p:spPr>
            <a:xfrm>
              <a:off x="5142497" y="1805150"/>
              <a:ext cx="3180590" cy="582660"/>
            </a:xfrm>
            <a:prstGeom prst="rect">
              <a:avLst/>
            </a:prstGeom>
          </p:spPr>
          <p:txBody>
            <a:bodyPr wrap="square">
              <a:spAutoFit/>
              <a:scene3d>
                <a:camera prst="orthographicFront"/>
                <a:lightRig rig="threePt" dir="t"/>
              </a:scene3d>
              <a:sp3d contourW="12700"/>
            </a:bodyPr>
            <a:lstStyle/>
            <a:p>
              <a:pPr>
                <a:lnSpc>
                  <a:spcPct val="120000"/>
                </a:lnSpc>
              </a:pPr>
              <a:r>
                <a:rPr lang="zh-CN" altLang="en-US" sz="2800" b="1" dirty="0">
                  <a:solidFill>
                    <a:srgbClr val="00B050"/>
                  </a:solidFill>
                  <a:latin typeface="汉仪小麦体简" panose="00020600040101010101" pitchFamily="18" charset="-122"/>
                  <a:ea typeface="汉仪小麦体简" panose="00020600040101010101" pitchFamily="18" charset="-122"/>
                </a:rPr>
                <a:t>标题文字添加</a:t>
              </a:r>
              <a:endParaRPr lang="zh-CN" altLang="en-US" sz="2800" b="1" dirty="0">
                <a:solidFill>
                  <a:srgbClr val="00B050"/>
                </a:solidFill>
                <a:latin typeface="汉仪小麦体简" panose="00020600040101010101" pitchFamily="18" charset="-122"/>
                <a:ea typeface="汉仪小麦体简" panose="00020600040101010101" pitchFamily="18" charset="-122"/>
              </a:endParaRPr>
            </a:p>
          </p:txBody>
        </p:sp>
      </p:grpSp>
      <p:grpSp>
        <p:nvGrpSpPr>
          <p:cNvPr id="10" name="组合 9"/>
          <p:cNvGrpSpPr/>
          <p:nvPr/>
        </p:nvGrpSpPr>
        <p:grpSpPr>
          <a:xfrm>
            <a:off x="2641600" y="4155272"/>
            <a:ext cx="3390900" cy="1286844"/>
            <a:chOff x="5142497" y="1805150"/>
            <a:chExt cx="3390900" cy="1286844"/>
          </a:xfrm>
        </p:grpSpPr>
        <p:sp>
          <p:nvSpPr>
            <p:cNvPr id="11" name="矩形 10"/>
            <p:cNvSpPr/>
            <p:nvPr/>
          </p:nvSpPr>
          <p:spPr>
            <a:xfrm>
              <a:off x="5142497" y="2334864"/>
              <a:ext cx="3390900"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rPr>
                <a:t>用户可以在投影仪或者计算机上进行演示也可以将文稿打印出来</a:t>
              </a:r>
              <a:endPar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endParaRPr>
            </a:p>
          </p:txBody>
        </p:sp>
        <p:sp>
          <p:nvSpPr>
            <p:cNvPr id="12" name="矩形 11"/>
            <p:cNvSpPr/>
            <p:nvPr/>
          </p:nvSpPr>
          <p:spPr>
            <a:xfrm>
              <a:off x="5142497" y="1805150"/>
              <a:ext cx="3180590" cy="582660"/>
            </a:xfrm>
            <a:prstGeom prst="rect">
              <a:avLst/>
            </a:prstGeom>
          </p:spPr>
          <p:txBody>
            <a:bodyPr wrap="square">
              <a:spAutoFit/>
              <a:scene3d>
                <a:camera prst="orthographicFront"/>
                <a:lightRig rig="threePt" dir="t"/>
              </a:scene3d>
              <a:sp3d contourW="12700"/>
            </a:bodyPr>
            <a:lstStyle/>
            <a:p>
              <a:pPr>
                <a:lnSpc>
                  <a:spcPct val="120000"/>
                </a:lnSpc>
              </a:pPr>
              <a:r>
                <a:rPr lang="zh-CN" altLang="en-US" sz="2800" b="1" dirty="0">
                  <a:solidFill>
                    <a:srgbClr val="00B050"/>
                  </a:solidFill>
                  <a:latin typeface="汉仪小麦体简" panose="00020600040101010101" pitchFamily="18" charset="-122"/>
                  <a:ea typeface="汉仪小麦体简" panose="00020600040101010101" pitchFamily="18" charset="-122"/>
                </a:rPr>
                <a:t>标题文字添加</a:t>
              </a:r>
              <a:endParaRPr lang="zh-CN" altLang="en-US" sz="2800" b="1" dirty="0">
                <a:solidFill>
                  <a:srgbClr val="00B050"/>
                </a:solidFill>
                <a:latin typeface="汉仪小麦体简" panose="00020600040101010101" pitchFamily="18" charset="-122"/>
                <a:ea typeface="汉仪小麦体简" panose="00020600040101010101" pitchFamily="18" charset="-122"/>
              </a:endParaRPr>
            </a:p>
          </p:txBody>
        </p:sp>
      </p:grpSp>
      <p:grpSp>
        <p:nvGrpSpPr>
          <p:cNvPr id="13" name="组合 12"/>
          <p:cNvGrpSpPr/>
          <p:nvPr/>
        </p:nvGrpSpPr>
        <p:grpSpPr>
          <a:xfrm>
            <a:off x="7502525" y="1861213"/>
            <a:ext cx="3390900" cy="1286844"/>
            <a:chOff x="5142497" y="1805150"/>
            <a:chExt cx="3390900" cy="1286844"/>
          </a:xfrm>
        </p:grpSpPr>
        <p:sp>
          <p:nvSpPr>
            <p:cNvPr id="14" name="矩形 13"/>
            <p:cNvSpPr/>
            <p:nvPr/>
          </p:nvSpPr>
          <p:spPr>
            <a:xfrm>
              <a:off x="5142497" y="2334864"/>
              <a:ext cx="3390900"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rPr>
                <a:t>用户可以在投影仪或者计算机上进行演示也可以将文稿打印出来</a:t>
              </a:r>
              <a:endPar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endParaRPr>
            </a:p>
          </p:txBody>
        </p:sp>
        <p:sp>
          <p:nvSpPr>
            <p:cNvPr id="15" name="矩形 14"/>
            <p:cNvSpPr/>
            <p:nvPr/>
          </p:nvSpPr>
          <p:spPr>
            <a:xfrm>
              <a:off x="5142497" y="1805150"/>
              <a:ext cx="3180590" cy="582660"/>
            </a:xfrm>
            <a:prstGeom prst="rect">
              <a:avLst/>
            </a:prstGeom>
          </p:spPr>
          <p:txBody>
            <a:bodyPr wrap="square">
              <a:spAutoFit/>
              <a:scene3d>
                <a:camera prst="orthographicFront"/>
                <a:lightRig rig="threePt" dir="t"/>
              </a:scene3d>
              <a:sp3d contourW="12700"/>
            </a:bodyPr>
            <a:lstStyle/>
            <a:p>
              <a:pPr>
                <a:lnSpc>
                  <a:spcPct val="120000"/>
                </a:lnSpc>
              </a:pPr>
              <a:r>
                <a:rPr lang="zh-CN" altLang="en-US" sz="2800" b="1" dirty="0">
                  <a:solidFill>
                    <a:srgbClr val="00B050"/>
                  </a:solidFill>
                  <a:latin typeface="汉仪小麦体简" panose="00020600040101010101" pitchFamily="18" charset="-122"/>
                  <a:ea typeface="汉仪小麦体简" panose="00020600040101010101" pitchFamily="18" charset="-122"/>
                </a:rPr>
                <a:t>标题文字添加</a:t>
              </a:r>
              <a:endParaRPr lang="zh-CN" altLang="en-US" sz="2800" b="1" dirty="0">
                <a:solidFill>
                  <a:srgbClr val="00B050"/>
                </a:solidFill>
                <a:latin typeface="汉仪小麦体简" panose="00020600040101010101" pitchFamily="18" charset="-122"/>
                <a:ea typeface="汉仪小麦体简" panose="00020600040101010101" pitchFamily="18" charset="-122"/>
              </a:endParaRPr>
            </a:p>
          </p:txBody>
        </p:sp>
      </p:grpSp>
      <p:grpSp>
        <p:nvGrpSpPr>
          <p:cNvPr id="16" name="组合 15"/>
          <p:cNvGrpSpPr/>
          <p:nvPr/>
        </p:nvGrpSpPr>
        <p:grpSpPr>
          <a:xfrm>
            <a:off x="7502525" y="4155272"/>
            <a:ext cx="3390900" cy="1286844"/>
            <a:chOff x="5142497" y="1805150"/>
            <a:chExt cx="3390900" cy="1286844"/>
          </a:xfrm>
        </p:grpSpPr>
        <p:sp>
          <p:nvSpPr>
            <p:cNvPr id="17" name="矩形 16"/>
            <p:cNvSpPr/>
            <p:nvPr/>
          </p:nvSpPr>
          <p:spPr>
            <a:xfrm>
              <a:off x="5142497" y="2334864"/>
              <a:ext cx="3390900"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rPr>
                <a:t>用户可以在投影仪或者计算机上进行演示也可以将文稿打印出来</a:t>
              </a:r>
              <a:endPar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endParaRPr>
            </a:p>
          </p:txBody>
        </p:sp>
        <p:sp>
          <p:nvSpPr>
            <p:cNvPr id="18" name="矩形 17"/>
            <p:cNvSpPr/>
            <p:nvPr/>
          </p:nvSpPr>
          <p:spPr>
            <a:xfrm>
              <a:off x="5142497" y="1805150"/>
              <a:ext cx="3180590" cy="582660"/>
            </a:xfrm>
            <a:prstGeom prst="rect">
              <a:avLst/>
            </a:prstGeom>
          </p:spPr>
          <p:txBody>
            <a:bodyPr wrap="square">
              <a:spAutoFit/>
              <a:scene3d>
                <a:camera prst="orthographicFront"/>
                <a:lightRig rig="threePt" dir="t"/>
              </a:scene3d>
              <a:sp3d contourW="12700"/>
            </a:bodyPr>
            <a:lstStyle/>
            <a:p>
              <a:pPr>
                <a:lnSpc>
                  <a:spcPct val="120000"/>
                </a:lnSpc>
              </a:pPr>
              <a:r>
                <a:rPr lang="zh-CN" altLang="en-US" sz="2800" b="1" dirty="0">
                  <a:solidFill>
                    <a:srgbClr val="00B050"/>
                  </a:solidFill>
                  <a:latin typeface="汉仪小麦体简" panose="00020600040101010101" pitchFamily="18" charset="-122"/>
                  <a:ea typeface="汉仪小麦体简" panose="00020600040101010101" pitchFamily="18" charset="-122"/>
                </a:rPr>
                <a:t>标题文字添加</a:t>
              </a:r>
              <a:endParaRPr lang="zh-CN" altLang="en-US" sz="2800" b="1" dirty="0">
                <a:solidFill>
                  <a:srgbClr val="00B050"/>
                </a:solidFill>
                <a:latin typeface="汉仪小麦体简" panose="00020600040101010101" pitchFamily="18" charset="-122"/>
                <a:ea typeface="汉仪小麦体简" panose="00020600040101010101" pitchFamily="18" charset="-122"/>
              </a:endParaRPr>
            </a:p>
          </p:txBody>
        </p:sp>
      </p:grpSp>
      <p:sp>
        <p:nvSpPr>
          <p:cNvPr id="19" name="文本框 18"/>
          <p:cNvSpPr txBox="1"/>
          <p:nvPr/>
        </p:nvSpPr>
        <p:spPr>
          <a:xfrm>
            <a:off x="3541459" y="263450"/>
            <a:ext cx="5109091" cy="830997"/>
          </a:xfrm>
          <a:prstGeom prst="rect">
            <a:avLst/>
          </a:prstGeom>
          <a:noFill/>
        </p:spPr>
        <p:txBody>
          <a:bodyPr wrap="none" rtlCol="0">
            <a:spAutoFit/>
          </a:bodyPr>
          <a:lstStyle/>
          <a:p>
            <a:pPr algn="ctr"/>
            <a:r>
              <a:rPr lang="zh-CN" altLang="en-US" sz="4800" dirty="0">
                <a:solidFill>
                  <a:schemeClr val="tx1">
                    <a:lumMod val="75000"/>
                    <a:lumOff val="25000"/>
                  </a:schemeClr>
                </a:solidFill>
                <a:latin typeface="汉仪小麦体简" panose="00020600040101010101" pitchFamily="18" charset="-122"/>
                <a:ea typeface="汉仪小麦体简" panose="00020600040101010101" pitchFamily="18" charset="-122"/>
              </a:rPr>
              <a:t>标题文字添加此处</a:t>
            </a:r>
            <a:endParaRPr lang="zh-CN" altLang="en-US" sz="4800" dirty="0">
              <a:solidFill>
                <a:schemeClr val="tx1">
                  <a:lumMod val="75000"/>
                  <a:lumOff val="25000"/>
                </a:schemeClr>
              </a:solidFill>
              <a:latin typeface="汉仪小麦体简" panose="00020600040101010101" pitchFamily="18" charset="-122"/>
              <a:ea typeface="汉仪小麦体简" panose="00020600040101010101" pitchFamily="18"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par>
                          <p:cTn id="11" fill="hold">
                            <p:stCondLst>
                              <p:cond delay="0"/>
                            </p:stCondLst>
                            <p:childTnLst>
                              <p:par>
                                <p:cTn id="12" presetID="42"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 presetClass="entr" presetSubtype="2"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1+#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 presetClass="entr" presetSubtype="2"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 presetClass="entr" presetSubtype="2"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1+#ppt_w/2"/>
                                          </p:val>
                                        </p:tav>
                                        <p:tav tm="100000">
                                          <p:val>
                                            <p:strVal val="#ppt_x"/>
                                          </p:val>
                                        </p:tav>
                                      </p:tavLst>
                                    </p:anim>
                                    <p:anim calcmode="lin" valueType="num">
                                      <p:cBhvr additive="base">
                                        <p:cTn id="43" dur="500" fill="hold"/>
                                        <p:tgtEl>
                                          <p:spTgt spid="10"/>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anim calcmode="lin" valueType="num">
                                      <p:cBhvr>
                                        <p:cTn id="48" dur="1000" fill="hold"/>
                                        <p:tgtEl>
                                          <p:spTgt spid="6"/>
                                        </p:tgtEl>
                                        <p:attrNameLst>
                                          <p:attrName>ppt_x</p:attrName>
                                        </p:attrNameLst>
                                      </p:cBhvr>
                                      <p:tavLst>
                                        <p:tav tm="0">
                                          <p:val>
                                            <p:strVal val="#ppt_x"/>
                                          </p:val>
                                        </p:tav>
                                        <p:tav tm="100000">
                                          <p:val>
                                            <p:strVal val="#ppt_x"/>
                                          </p:val>
                                        </p:tav>
                                      </p:tavLst>
                                    </p:anim>
                                    <p:anim calcmode="lin" valueType="num">
                                      <p:cBhvr>
                                        <p:cTn id="49" dur="1000" fill="hold"/>
                                        <p:tgtEl>
                                          <p:spTgt spid="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 presetClass="entr" presetSubtype="2" fill="hold" nodeType="after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1+#ppt_w/2"/>
                                          </p:val>
                                        </p:tav>
                                        <p:tav tm="100000">
                                          <p:val>
                                            <p:strVal val="#ppt_x"/>
                                          </p:val>
                                        </p:tav>
                                      </p:tavLst>
                                    </p:anim>
                                    <p:anim calcmode="lin" valueType="num">
                                      <p:cBhvr additive="base">
                                        <p:cTn id="54"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flipH="1">
            <a:off x="1035528" y="2865438"/>
            <a:ext cx="1942144" cy="3263900"/>
          </a:xfrm>
          <a:prstGeom prst="rect">
            <a:avLst/>
          </a:prstGeom>
        </p:spPr>
      </p:pic>
      <p:pic>
        <p:nvPicPr>
          <p:cNvPr id="3" name="图片 2"/>
          <p:cNvPicPr>
            <a:picLocks noChangeAspect="1"/>
          </p:cNvPicPr>
          <p:nvPr/>
        </p:nvPicPr>
        <p:blipFill>
          <a:blip r:embed="rId2"/>
          <a:stretch>
            <a:fillRect/>
          </a:stretch>
        </p:blipFill>
        <p:spPr>
          <a:xfrm>
            <a:off x="2977672" y="4623716"/>
            <a:ext cx="1241425" cy="1384925"/>
          </a:xfrm>
          <a:prstGeom prst="rect">
            <a:avLst/>
          </a:prstGeom>
        </p:spPr>
      </p:pic>
      <p:pic>
        <p:nvPicPr>
          <p:cNvPr id="4" name="图片 3"/>
          <p:cNvPicPr>
            <a:picLocks noChangeAspect="1"/>
          </p:cNvPicPr>
          <p:nvPr/>
        </p:nvPicPr>
        <p:blipFill>
          <a:blip r:embed="rId3"/>
          <a:stretch>
            <a:fillRect/>
          </a:stretch>
        </p:blipFill>
        <p:spPr>
          <a:xfrm>
            <a:off x="9746856" y="739775"/>
            <a:ext cx="748931" cy="698500"/>
          </a:xfrm>
          <a:prstGeom prst="rect">
            <a:avLst/>
          </a:prstGeom>
        </p:spPr>
      </p:pic>
      <p:pic>
        <p:nvPicPr>
          <p:cNvPr id="5" name="图片 4"/>
          <p:cNvPicPr>
            <a:picLocks noChangeAspect="1"/>
          </p:cNvPicPr>
          <p:nvPr/>
        </p:nvPicPr>
        <p:blipFill>
          <a:blip r:embed="rId3"/>
          <a:stretch>
            <a:fillRect/>
          </a:stretch>
        </p:blipFill>
        <p:spPr>
          <a:xfrm>
            <a:off x="8845157" y="715546"/>
            <a:ext cx="400444" cy="373479"/>
          </a:xfrm>
          <a:prstGeom prst="rect">
            <a:avLst/>
          </a:prstGeom>
        </p:spPr>
      </p:pic>
      <p:pic>
        <p:nvPicPr>
          <p:cNvPr id="6" name="图片 5"/>
          <p:cNvPicPr>
            <a:picLocks noChangeAspect="1"/>
          </p:cNvPicPr>
          <p:nvPr/>
        </p:nvPicPr>
        <p:blipFill>
          <a:blip r:embed="rId3"/>
          <a:stretch>
            <a:fillRect/>
          </a:stretch>
        </p:blipFill>
        <p:spPr>
          <a:xfrm rot="14475395">
            <a:off x="10833825" y="509697"/>
            <a:ext cx="604237" cy="563549"/>
          </a:xfrm>
          <a:prstGeom prst="rect">
            <a:avLst/>
          </a:prstGeom>
        </p:spPr>
      </p:pic>
      <p:grpSp>
        <p:nvGrpSpPr>
          <p:cNvPr id="7" name="组合 6"/>
          <p:cNvGrpSpPr/>
          <p:nvPr/>
        </p:nvGrpSpPr>
        <p:grpSpPr>
          <a:xfrm>
            <a:off x="3431517" y="1578594"/>
            <a:ext cx="5814084" cy="1286844"/>
            <a:chOff x="5142497" y="1805150"/>
            <a:chExt cx="5814084" cy="1286844"/>
          </a:xfrm>
        </p:grpSpPr>
        <p:sp>
          <p:nvSpPr>
            <p:cNvPr id="8" name="矩形 7"/>
            <p:cNvSpPr/>
            <p:nvPr/>
          </p:nvSpPr>
          <p:spPr>
            <a:xfrm>
              <a:off x="5142497" y="2334864"/>
              <a:ext cx="5814084"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rPr>
                <a:t>用户可以在投影仪或者计算机上进行演示也可以将演示文稿打印出来</a:t>
              </a:r>
              <a:endPar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endParaRPr>
            </a:p>
          </p:txBody>
        </p:sp>
        <p:sp>
          <p:nvSpPr>
            <p:cNvPr id="9" name="矩形 8"/>
            <p:cNvSpPr/>
            <p:nvPr/>
          </p:nvSpPr>
          <p:spPr>
            <a:xfrm>
              <a:off x="5142497" y="1805150"/>
              <a:ext cx="3180590" cy="582660"/>
            </a:xfrm>
            <a:prstGeom prst="rect">
              <a:avLst/>
            </a:prstGeom>
          </p:spPr>
          <p:txBody>
            <a:bodyPr wrap="square">
              <a:spAutoFit/>
              <a:scene3d>
                <a:camera prst="orthographicFront"/>
                <a:lightRig rig="threePt" dir="t"/>
              </a:scene3d>
              <a:sp3d contourW="12700"/>
            </a:bodyPr>
            <a:lstStyle/>
            <a:p>
              <a:pPr>
                <a:lnSpc>
                  <a:spcPct val="120000"/>
                </a:lnSpc>
              </a:pPr>
              <a:r>
                <a:rPr lang="zh-CN" altLang="en-US" sz="2800" b="1" dirty="0">
                  <a:solidFill>
                    <a:schemeClr val="accent4"/>
                  </a:solidFill>
                  <a:latin typeface="汉仪小麦体简" panose="00020600040101010101" pitchFamily="18" charset="-122"/>
                  <a:ea typeface="汉仪小麦体简" panose="00020600040101010101" pitchFamily="18" charset="-122"/>
                </a:rPr>
                <a:t>标题文字添加</a:t>
              </a:r>
              <a:endParaRPr lang="zh-CN" altLang="en-US" sz="2800" b="1" dirty="0">
                <a:solidFill>
                  <a:schemeClr val="accent4"/>
                </a:solidFill>
                <a:latin typeface="汉仪小麦体简" panose="00020600040101010101" pitchFamily="18" charset="-122"/>
                <a:ea typeface="汉仪小麦体简" panose="00020600040101010101" pitchFamily="18" charset="-122"/>
              </a:endParaRPr>
            </a:p>
          </p:txBody>
        </p:sp>
      </p:grpSp>
      <p:sp>
        <p:nvSpPr>
          <p:cNvPr id="14" name="文本框 13"/>
          <p:cNvSpPr txBox="1"/>
          <p:nvPr/>
        </p:nvSpPr>
        <p:spPr>
          <a:xfrm>
            <a:off x="3541459" y="263450"/>
            <a:ext cx="5109091" cy="830997"/>
          </a:xfrm>
          <a:prstGeom prst="rect">
            <a:avLst/>
          </a:prstGeom>
          <a:noFill/>
        </p:spPr>
        <p:txBody>
          <a:bodyPr wrap="none" rtlCol="0">
            <a:spAutoFit/>
          </a:bodyPr>
          <a:lstStyle/>
          <a:p>
            <a:pPr algn="ctr"/>
            <a:r>
              <a:rPr lang="zh-CN" altLang="en-US" sz="4800" dirty="0">
                <a:solidFill>
                  <a:schemeClr val="tx1">
                    <a:lumMod val="75000"/>
                    <a:lumOff val="25000"/>
                  </a:schemeClr>
                </a:solidFill>
                <a:latin typeface="汉仪小麦体简" panose="00020600040101010101" pitchFamily="18" charset="-122"/>
                <a:ea typeface="汉仪小麦体简" panose="00020600040101010101" pitchFamily="18" charset="-122"/>
              </a:rPr>
              <a:t>标题文字添加此处</a:t>
            </a:r>
            <a:endParaRPr lang="zh-CN" altLang="en-US" sz="4800" dirty="0">
              <a:solidFill>
                <a:schemeClr val="tx1">
                  <a:lumMod val="75000"/>
                  <a:lumOff val="25000"/>
                </a:schemeClr>
              </a:solidFill>
              <a:latin typeface="汉仪小麦体简" panose="00020600040101010101" pitchFamily="18" charset="-122"/>
              <a:ea typeface="汉仪小麦体简" panose="00020600040101010101" pitchFamily="18" charset="-122"/>
            </a:endParaRPr>
          </a:p>
        </p:txBody>
      </p:sp>
      <p:pic>
        <p:nvPicPr>
          <p:cNvPr id="18" name="图片占位符 17"/>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t="4444" b="4444"/>
          <a:stretch>
            <a:fillRect/>
          </a:stretch>
        </p:blipFill>
        <p:spPr/>
      </p:pic>
      <p:pic>
        <p:nvPicPr>
          <p:cNvPr id="20" name="图片占位符 19"/>
          <p:cNvPicPr>
            <a:picLocks noGrp="1" noChangeAspect="1"/>
          </p:cNvPicPr>
          <p:nvPr>
            <p:ph type="pic" sz="quarter" idx="11"/>
          </p:nvPr>
        </p:nvPicPr>
        <p:blipFill>
          <a:blip r:embed="rId5" cstate="print">
            <a:extLst>
              <a:ext uri="{28A0092B-C50C-407E-A947-70E740481C1C}">
                <a14:useLocalDpi xmlns:a14="http://schemas.microsoft.com/office/drawing/2010/main" val="0"/>
              </a:ext>
            </a:extLst>
          </a:blip>
          <a:srcRect t="6267" b="6267"/>
          <a:stretch>
            <a:fillRect/>
          </a:stretch>
        </p:blipFill>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par>
                          <p:cTn id="11" fill="hold">
                            <p:stCondLst>
                              <p:cond delay="135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1850"/>
                            </p:stCondLst>
                            <p:childTnLst>
                              <p:par>
                                <p:cTn id="22" presetID="42"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par>
                          <p:cTn id="27" fill="hold">
                            <p:stCondLst>
                              <p:cond delay="2850"/>
                            </p:stCondLst>
                            <p:childTnLst>
                              <p:par>
                                <p:cTn id="28" presetID="53" presetClass="entr" presetSubtype="16"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fltVal val="0"/>
                                          </p:val>
                                        </p:tav>
                                        <p:tav tm="100000">
                                          <p:val>
                                            <p:strVal val="#ppt_h"/>
                                          </p:val>
                                        </p:tav>
                                      </p:tavLst>
                                    </p:anim>
                                    <p:animEffect transition="in" filter="fade">
                                      <p:cBhvr>
                                        <p:cTn id="32" dur="500"/>
                                        <p:tgtEl>
                                          <p:spTgt spid="3"/>
                                        </p:tgtEl>
                                      </p:cBhvr>
                                    </p:animEffect>
                                  </p:childTnLst>
                                </p:cTn>
                              </p:par>
                            </p:childTnLst>
                          </p:cTn>
                        </p:par>
                        <p:par>
                          <p:cTn id="33" fill="hold">
                            <p:stCondLst>
                              <p:cond delay="3350"/>
                            </p:stCondLst>
                            <p:childTnLst>
                              <p:par>
                                <p:cTn id="34" presetID="2" presetClass="entr" presetSubtype="2"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1+#ppt_w/2"/>
                                          </p:val>
                                        </p:tav>
                                        <p:tav tm="100000">
                                          <p:val>
                                            <p:strVal val="#ppt_x"/>
                                          </p:val>
                                        </p:tav>
                                      </p:tavLst>
                                    </p:anim>
                                    <p:anim calcmode="lin" valueType="num">
                                      <p:cBhvr additive="base">
                                        <p:cTn id="37" dur="500" fill="hold"/>
                                        <p:tgtEl>
                                          <p:spTgt spid="7"/>
                                        </p:tgtEl>
                                        <p:attrNameLst>
                                          <p:attrName>ppt_y</p:attrName>
                                        </p:attrNameLst>
                                      </p:cBhvr>
                                      <p:tavLst>
                                        <p:tav tm="0">
                                          <p:val>
                                            <p:strVal val="#ppt_y"/>
                                          </p:val>
                                        </p:tav>
                                        <p:tav tm="100000">
                                          <p:val>
                                            <p:strVal val="#ppt_y"/>
                                          </p:val>
                                        </p:tav>
                                      </p:tavLst>
                                    </p:anim>
                                  </p:childTnLst>
                                </p:cTn>
                              </p:par>
                            </p:childTnLst>
                          </p:cTn>
                        </p:par>
                        <p:par>
                          <p:cTn id="38" fill="hold">
                            <p:stCondLst>
                              <p:cond delay="3850"/>
                            </p:stCondLst>
                            <p:childTnLst>
                              <p:par>
                                <p:cTn id="39" presetID="31" presetClass="entr" presetSubtype="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1000" fill="hold"/>
                                        <p:tgtEl>
                                          <p:spTgt spid="18"/>
                                        </p:tgtEl>
                                        <p:attrNameLst>
                                          <p:attrName>ppt_w</p:attrName>
                                        </p:attrNameLst>
                                      </p:cBhvr>
                                      <p:tavLst>
                                        <p:tav tm="0">
                                          <p:val>
                                            <p:fltVal val="0"/>
                                          </p:val>
                                        </p:tav>
                                        <p:tav tm="100000">
                                          <p:val>
                                            <p:strVal val="#ppt_w"/>
                                          </p:val>
                                        </p:tav>
                                      </p:tavLst>
                                    </p:anim>
                                    <p:anim calcmode="lin" valueType="num">
                                      <p:cBhvr>
                                        <p:cTn id="42" dur="1000" fill="hold"/>
                                        <p:tgtEl>
                                          <p:spTgt spid="18"/>
                                        </p:tgtEl>
                                        <p:attrNameLst>
                                          <p:attrName>ppt_h</p:attrName>
                                        </p:attrNameLst>
                                      </p:cBhvr>
                                      <p:tavLst>
                                        <p:tav tm="0">
                                          <p:val>
                                            <p:fltVal val="0"/>
                                          </p:val>
                                        </p:tav>
                                        <p:tav tm="100000">
                                          <p:val>
                                            <p:strVal val="#ppt_h"/>
                                          </p:val>
                                        </p:tav>
                                      </p:tavLst>
                                    </p:anim>
                                    <p:anim calcmode="lin" valueType="num">
                                      <p:cBhvr>
                                        <p:cTn id="43" dur="1000" fill="hold"/>
                                        <p:tgtEl>
                                          <p:spTgt spid="18"/>
                                        </p:tgtEl>
                                        <p:attrNameLst>
                                          <p:attrName>style.rotation</p:attrName>
                                        </p:attrNameLst>
                                      </p:cBhvr>
                                      <p:tavLst>
                                        <p:tav tm="0">
                                          <p:val>
                                            <p:fltVal val="90"/>
                                          </p:val>
                                        </p:tav>
                                        <p:tav tm="100000">
                                          <p:val>
                                            <p:fltVal val="0"/>
                                          </p:val>
                                        </p:tav>
                                      </p:tavLst>
                                    </p:anim>
                                    <p:animEffect transition="in" filter="fade">
                                      <p:cBhvr>
                                        <p:cTn id="44" dur="1000"/>
                                        <p:tgtEl>
                                          <p:spTgt spid="18"/>
                                        </p:tgtEl>
                                      </p:cBhvr>
                                    </p:animEffect>
                                  </p:childTnLst>
                                </p:cTn>
                              </p:par>
                              <p:par>
                                <p:cTn id="45" presetID="31"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1000" fill="hold"/>
                                        <p:tgtEl>
                                          <p:spTgt spid="20"/>
                                        </p:tgtEl>
                                        <p:attrNameLst>
                                          <p:attrName>ppt_w</p:attrName>
                                        </p:attrNameLst>
                                      </p:cBhvr>
                                      <p:tavLst>
                                        <p:tav tm="0">
                                          <p:val>
                                            <p:fltVal val="0"/>
                                          </p:val>
                                        </p:tav>
                                        <p:tav tm="100000">
                                          <p:val>
                                            <p:strVal val="#ppt_w"/>
                                          </p:val>
                                        </p:tav>
                                      </p:tavLst>
                                    </p:anim>
                                    <p:anim calcmode="lin" valueType="num">
                                      <p:cBhvr>
                                        <p:cTn id="48" dur="1000" fill="hold"/>
                                        <p:tgtEl>
                                          <p:spTgt spid="20"/>
                                        </p:tgtEl>
                                        <p:attrNameLst>
                                          <p:attrName>ppt_h</p:attrName>
                                        </p:attrNameLst>
                                      </p:cBhvr>
                                      <p:tavLst>
                                        <p:tav tm="0">
                                          <p:val>
                                            <p:fltVal val="0"/>
                                          </p:val>
                                        </p:tav>
                                        <p:tav tm="100000">
                                          <p:val>
                                            <p:strVal val="#ppt_h"/>
                                          </p:val>
                                        </p:tav>
                                      </p:tavLst>
                                    </p:anim>
                                    <p:anim calcmode="lin" valueType="num">
                                      <p:cBhvr>
                                        <p:cTn id="49" dur="1000" fill="hold"/>
                                        <p:tgtEl>
                                          <p:spTgt spid="20"/>
                                        </p:tgtEl>
                                        <p:attrNameLst>
                                          <p:attrName>style.rotation</p:attrName>
                                        </p:attrNameLst>
                                      </p:cBhvr>
                                      <p:tavLst>
                                        <p:tav tm="0">
                                          <p:val>
                                            <p:fltVal val="90"/>
                                          </p:val>
                                        </p:tav>
                                        <p:tav tm="100000">
                                          <p:val>
                                            <p:fltVal val="0"/>
                                          </p:val>
                                        </p:tav>
                                      </p:tavLst>
                                    </p:anim>
                                    <p:animEffect transition="in" filter="fade">
                                      <p:cBhvr>
                                        <p:cTn id="5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841830" y="4470631"/>
            <a:ext cx="1564817" cy="1344042"/>
          </a:xfrm>
          <a:prstGeom prst="rect">
            <a:avLst/>
          </a:prstGeom>
        </p:spPr>
      </p:pic>
      <p:pic>
        <p:nvPicPr>
          <p:cNvPr id="3" name="图片 2"/>
          <p:cNvPicPr>
            <a:picLocks noChangeAspect="1"/>
          </p:cNvPicPr>
          <p:nvPr/>
        </p:nvPicPr>
        <p:blipFill>
          <a:blip r:embed="rId2"/>
          <a:stretch>
            <a:fillRect/>
          </a:stretch>
        </p:blipFill>
        <p:spPr>
          <a:xfrm>
            <a:off x="8055429" y="1383262"/>
            <a:ext cx="2726871" cy="4571111"/>
          </a:xfrm>
          <a:prstGeom prst="rect">
            <a:avLst/>
          </a:prstGeom>
        </p:spPr>
      </p:pic>
      <p:grpSp>
        <p:nvGrpSpPr>
          <p:cNvPr id="4" name="组合 3"/>
          <p:cNvGrpSpPr/>
          <p:nvPr/>
        </p:nvGrpSpPr>
        <p:grpSpPr>
          <a:xfrm>
            <a:off x="2081661" y="1501650"/>
            <a:ext cx="5494795" cy="1286844"/>
            <a:chOff x="5142496" y="1805150"/>
            <a:chExt cx="5494795" cy="1286844"/>
          </a:xfrm>
        </p:grpSpPr>
        <p:sp>
          <p:nvSpPr>
            <p:cNvPr id="5" name="矩形 4"/>
            <p:cNvSpPr/>
            <p:nvPr/>
          </p:nvSpPr>
          <p:spPr>
            <a:xfrm>
              <a:off x="5142496" y="2334864"/>
              <a:ext cx="5494795"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rPr>
                <a:t>用户可以在投影仪或者计算机上进行演示也可以将演示文稿打印出来</a:t>
              </a:r>
              <a:endPar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endParaRPr>
            </a:p>
          </p:txBody>
        </p:sp>
        <p:sp>
          <p:nvSpPr>
            <p:cNvPr id="6" name="矩形 5"/>
            <p:cNvSpPr/>
            <p:nvPr/>
          </p:nvSpPr>
          <p:spPr>
            <a:xfrm>
              <a:off x="5142497" y="1805150"/>
              <a:ext cx="3180590" cy="582660"/>
            </a:xfrm>
            <a:prstGeom prst="rect">
              <a:avLst/>
            </a:prstGeom>
          </p:spPr>
          <p:txBody>
            <a:bodyPr wrap="square">
              <a:spAutoFit/>
              <a:scene3d>
                <a:camera prst="orthographicFront"/>
                <a:lightRig rig="threePt" dir="t"/>
              </a:scene3d>
              <a:sp3d contourW="12700"/>
            </a:bodyPr>
            <a:lstStyle/>
            <a:p>
              <a:pPr>
                <a:lnSpc>
                  <a:spcPct val="120000"/>
                </a:lnSpc>
              </a:pPr>
              <a:r>
                <a:rPr lang="zh-CN" altLang="en-US" sz="2800" b="1" dirty="0">
                  <a:solidFill>
                    <a:schemeClr val="accent1"/>
                  </a:solidFill>
                  <a:latin typeface="汉仪小麦体简" panose="00020600040101010101" pitchFamily="18" charset="-122"/>
                  <a:ea typeface="汉仪小麦体简" panose="00020600040101010101" pitchFamily="18" charset="-122"/>
                </a:rPr>
                <a:t>标题文字添加</a:t>
              </a:r>
              <a:endParaRPr lang="zh-CN" altLang="en-US" sz="2800" b="1" dirty="0">
                <a:solidFill>
                  <a:schemeClr val="accent1"/>
                </a:solidFill>
                <a:latin typeface="汉仪小麦体简" panose="00020600040101010101" pitchFamily="18" charset="-122"/>
                <a:ea typeface="汉仪小麦体简" panose="00020600040101010101" pitchFamily="18" charset="-122"/>
              </a:endParaRPr>
            </a:p>
          </p:txBody>
        </p:sp>
      </p:grpSp>
      <p:grpSp>
        <p:nvGrpSpPr>
          <p:cNvPr id="10" name="组合 9"/>
          <p:cNvGrpSpPr/>
          <p:nvPr/>
        </p:nvGrpSpPr>
        <p:grpSpPr>
          <a:xfrm>
            <a:off x="2081661" y="2964966"/>
            <a:ext cx="5494795" cy="1286844"/>
            <a:chOff x="5142496" y="1805150"/>
            <a:chExt cx="5494795" cy="1286844"/>
          </a:xfrm>
        </p:grpSpPr>
        <p:sp>
          <p:nvSpPr>
            <p:cNvPr id="11" name="矩形 10"/>
            <p:cNvSpPr/>
            <p:nvPr/>
          </p:nvSpPr>
          <p:spPr>
            <a:xfrm>
              <a:off x="5142496" y="2334864"/>
              <a:ext cx="5494795"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rPr>
                <a:t>用户可以在投影仪或者计算机上进行演示也可以将演示文稿打印出来</a:t>
              </a:r>
              <a:endPar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endParaRPr>
            </a:p>
          </p:txBody>
        </p:sp>
        <p:sp>
          <p:nvSpPr>
            <p:cNvPr id="12" name="矩形 11"/>
            <p:cNvSpPr/>
            <p:nvPr/>
          </p:nvSpPr>
          <p:spPr>
            <a:xfrm>
              <a:off x="5142497" y="1805150"/>
              <a:ext cx="3180590" cy="582660"/>
            </a:xfrm>
            <a:prstGeom prst="rect">
              <a:avLst/>
            </a:prstGeom>
          </p:spPr>
          <p:txBody>
            <a:bodyPr wrap="square">
              <a:spAutoFit/>
              <a:scene3d>
                <a:camera prst="orthographicFront"/>
                <a:lightRig rig="threePt" dir="t"/>
              </a:scene3d>
              <a:sp3d contourW="12700"/>
            </a:bodyPr>
            <a:lstStyle/>
            <a:p>
              <a:pPr>
                <a:lnSpc>
                  <a:spcPct val="120000"/>
                </a:lnSpc>
              </a:pPr>
              <a:r>
                <a:rPr lang="zh-CN" altLang="en-US" sz="2800" b="1" dirty="0">
                  <a:solidFill>
                    <a:schemeClr val="accent4"/>
                  </a:solidFill>
                  <a:latin typeface="汉仪小麦体简" panose="00020600040101010101" pitchFamily="18" charset="-122"/>
                  <a:ea typeface="汉仪小麦体简" panose="00020600040101010101" pitchFamily="18" charset="-122"/>
                </a:rPr>
                <a:t>标题文字添加</a:t>
              </a:r>
              <a:endParaRPr lang="zh-CN" altLang="en-US" sz="2800" b="1" dirty="0">
                <a:solidFill>
                  <a:schemeClr val="accent4"/>
                </a:solidFill>
                <a:latin typeface="汉仪小麦体简" panose="00020600040101010101" pitchFamily="18" charset="-122"/>
                <a:ea typeface="汉仪小麦体简" panose="00020600040101010101" pitchFamily="18" charset="-122"/>
              </a:endParaRPr>
            </a:p>
          </p:txBody>
        </p:sp>
      </p:grpSp>
      <p:sp>
        <p:nvSpPr>
          <p:cNvPr id="13" name="文本框 12"/>
          <p:cNvSpPr txBox="1"/>
          <p:nvPr/>
        </p:nvSpPr>
        <p:spPr>
          <a:xfrm>
            <a:off x="3541459" y="263450"/>
            <a:ext cx="5109091" cy="830997"/>
          </a:xfrm>
          <a:prstGeom prst="rect">
            <a:avLst/>
          </a:prstGeom>
          <a:noFill/>
        </p:spPr>
        <p:txBody>
          <a:bodyPr wrap="none" rtlCol="0">
            <a:spAutoFit/>
          </a:bodyPr>
          <a:lstStyle/>
          <a:p>
            <a:pPr algn="ctr"/>
            <a:r>
              <a:rPr lang="zh-CN" altLang="en-US" sz="4800" dirty="0">
                <a:solidFill>
                  <a:schemeClr val="tx1">
                    <a:lumMod val="75000"/>
                    <a:lumOff val="25000"/>
                  </a:schemeClr>
                </a:solidFill>
                <a:latin typeface="汉仪小麦体简" panose="00020600040101010101" pitchFamily="18" charset="-122"/>
                <a:ea typeface="汉仪小麦体简" panose="00020600040101010101" pitchFamily="18" charset="-122"/>
              </a:rPr>
              <a:t>标题文字添加此处</a:t>
            </a:r>
            <a:endParaRPr lang="zh-CN" altLang="en-US" sz="4800" dirty="0">
              <a:solidFill>
                <a:schemeClr val="tx1">
                  <a:lumMod val="75000"/>
                  <a:lumOff val="25000"/>
                </a:schemeClr>
              </a:solidFill>
              <a:latin typeface="汉仪小麦体简" panose="00020600040101010101" pitchFamily="18" charset="-122"/>
              <a:ea typeface="汉仪小麦体简" panose="00020600040101010101"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2500" advTm="0">
        <p:checker/>
      </p:transition>
    </mc:Choice>
    <mc:Fallback>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par>
                          <p:cTn id="11" fill="hold">
                            <p:stCondLst>
                              <p:cond delay="0"/>
                            </p:stCondLst>
                            <p:childTnLst>
                              <p:par>
                                <p:cTn id="12" presetID="53" presetClass="entr" presetSubtype="1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14" presetClass="entr" presetSubtype="1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randombar(horizontal)">
                                      <p:cBhvr>
                                        <p:cTn id="26" dur="500"/>
                                        <p:tgtEl>
                                          <p:spTgt spid="4"/>
                                        </p:tgtEl>
                                      </p:cBhvr>
                                    </p:animEffect>
                                  </p:childTnLst>
                                </p:cTn>
                              </p:par>
                            </p:childTnLst>
                          </p:cTn>
                        </p:par>
                        <p:par>
                          <p:cTn id="27" fill="hold">
                            <p:stCondLst>
                              <p:cond delay="2000"/>
                            </p:stCondLst>
                            <p:childTnLst>
                              <p:par>
                                <p:cTn id="28" presetID="14" presetClass="entr" presetSubtype="1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4835883" y="3880709"/>
            <a:ext cx="2520242" cy="830997"/>
          </a:xfrm>
          <a:prstGeom prst="rect">
            <a:avLst/>
          </a:prstGeom>
          <a:noFill/>
        </p:spPr>
        <p:txBody>
          <a:bodyPr wrap="none" rtlCol="0">
            <a:spAutoFit/>
          </a:bodyPr>
          <a:lstStyle/>
          <a:p>
            <a:pPr algn="ctr"/>
            <a:r>
              <a:rPr lang="en-US" altLang="zh-CN" sz="4800" dirty="0">
                <a:latin typeface="汉仪小麦体简" panose="00020600040101010101" pitchFamily="18" charset="-122"/>
                <a:ea typeface="汉仪小麦体简" panose="00020600040101010101" pitchFamily="18" charset="-122"/>
              </a:rPr>
              <a:t>PART 04</a:t>
            </a:r>
            <a:endParaRPr lang="zh-CN" altLang="en-US" sz="4800" dirty="0">
              <a:latin typeface="汉仪小麦体简" panose="00020600040101010101" pitchFamily="18" charset="-122"/>
              <a:ea typeface="汉仪小麦体简" panose="00020600040101010101" pitchFamily="18" charset="-122"/>
            </a:endParaRPr>
          </a:p>
        </p:txBody>
      </p:sp>
      <p:sp>
        <p:nvSpPr>
          <p:cNvPr id="5" name="文本框 4"/>
          <p:cNvSpPr txBox="1"/>
          <p:nvPr/>
        </p:nvSpPr>
        <p:spPr>
          <a:xfrm>
            <a:off x="3541459" y="4574209"/>
            <a:ext cx="5109091" cy="830997"/>
          </a:xfrm>
          <a:prstGeom prst="rect">
            <a:avLst/>
          </a:prstGeom>
          <a:noFill/>
        </p:spPr>
        <p:txBody>
          <a:bodyPr wrap="none" rtlCol="0">
            <a:spAutoFit/>
          </a:bodyPr>
          <a:lstStyle/>
          <a:p>
            <a:pPr algn="ctr"/>
            <a:r>
              <a:rPr lang="zh-CN" altLang="en-US" sz="4800" dirty="0">
                <a:solidFill>
                  <a:schemeClr val="accent5"/>
                </a:solidFill>
                <a:latin typeface="汉仪小麦体简" panose="00020600040101010101" pitchFamily="18" charset="-122"/>
                <a:ea typeface="汉仪小麦体简" panose="00020600040101010101" pitchFamily="18" charset="-122"/>
              </a:rPr>
              <a:t>标题文字添加此处</a:t>
            </a:r>
            <a:endParaRPr lang="zh-CN" altLang="en-US" sz="4800" dirty="0">
              <a:solidFill>
                <a:schemeClr val="accent5"/>
              </a:solidFill>
              <a:latin typeface="汉仪小麦体简" panose="00020600040101010101" pitchFamily="18" charset="-122"/>
              <a:ea typeface="汉仪小麦体简" panose="00020600040101010101" pitchFamily="18" charset="-122"/>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762200" y="717688"/>
            <a:ext cx="2667608" cy="316302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421555" y="4479738"/>
            <a:ext cx="1826141" cy="1077218"/>
          </a:xfrm>
          <a:prstGeom prst="rect">
            <a:avLst/>
          </a:prstGeom>
          <a:noFill/>
        </p:spPr>
        <p:txBody>
          <a:bodyPr wrap="none" rtlCol="0">
            <a:spAutoFit/>
          </a:bodyPr>
          <a:lstStyle/>
          <a:p>
            <a:pPr algn="ctr"/>
            <a:r>
              <a:rPr lang="zh-CN" altLang="en-US" sz="3200" dirty="0">
                <a:solidFill>
                  <a:schemeClr val="accent5"/>
                </a:solidFill>
                <a:latin typeface="汉仪小麦体简" panose="00020600040101010101" pitchFamily="18" charset="-122"/>
                <a:ea typeface="汉仪小麦体简" panose="00020600040101010101" pitchFamily="18" charset="-122"/>
              </a:rPr>
              <a:t>标题文字</a:t>
            </a:r>
            <a:endParaRPr lang="en-US" altLang="zh-CN" sz="3200" dirty="0">
              <a:solidFill>
                <a:schemeClr val="accent5"/>
              </a:solidFill>
              <a:latin typeface="汉仪小麦体简" panose="00020600040101010101" pitchFamily="18" charset="-122"/>
              <a:ea typeface="汉仪小麦体简" panose="00020600040101010101" pitchFamily="18" charset="-122"/>
            </a:endParaRPr>
          </a:p>
          <a:p>
            <a:pPr algn="ctr"/>
            <a:r>
              <a:rPr lang="zh-CN" altLang="en-US" sz="3200" dirty="0">
                <a:solidFill>
                  <a:schemeClr val="accent5"/>
                </a:solidFill>
                <a:latin typeface="汉仪小麦体简" panose="00020600040101010101" pitchFamily="18" charset="-122"/>
                <a:ea typeface="汉仪小麦体简" panose="00020600040101010101" pitchFamily="18" charset="-122"/>
              </a:rPr>
              <a:t>添加此处</a:t>
            </a:r>
            <a:endParaRPr lang="zh-CN" altLang="en-US" sz="3200" dirty="0">
              <a:solidFill>
                <a:schemeClr val="accent5"/>
              </a:solidFill>
              <a:latin typeface="汉仪小麦体简" panose="00020600040101010101" pitchFamily="18" charset="-122"/>
              <a:ea typeface="汉仪小麦体简" panose="00020600040101010101" pitchFamily="18" charset="-122"/>
            </a:endParaRPr>
          </a:p>
        </p:txBody>
      </p:sp>
      <p:sp>
        <p:nvSpPr>
          <p:cNvPr id="7" name="文本框 6"/>
          <p:cNvSpPr txBox="1"/>
          <p:nvPr/>
        </p:nvSpPr>
        <p:spPr>
          <a:xfrm>
            <a:off x="3884271" y="3811252"/>
            <a:ext cx="1826141" cy="1077218"/>
          </a:xfrm>
          <a:prstGeom prst="rect">
            <a:avLst/>
          </a:prstGeom>
          <a:noFill/>
        </p:spPr>
        <p:txBody>
          <a:bodyPr wrap="none" rtlCol="0">
            <a:spAutoFit/>
          </a:bodyPr>
          <a:lstStyle/>
          <a:p>
            <a:pPr algn="ctr"/>
            <a:r>
              <a:rPr lang="zh-CN" altLang="en-US" sz="3200" dirty="0">
                <a:solidFill>
                  <a:schemeClr val="accent5"/>
                </a:solidFill>
                <a:latin typeface="汉仪小麦体简" panose="00020600040101010101" pitchFamily="18" charset="-122"/>
                <a:ea typeface="汉仪小麦体简" panose="00020600040101010101" pitchFamily="18" charset="-122"/>
              </a:rPr>
              <a:t>标题文字</a:t>
            </a:r>
            <a:endParaRPr lang="en-US" altLang="zh-CN" sz="3200" dirty="0">
              <a:solidFill>
                <a:schemeClr val="accent5"/>
              </a:solidFill>
              <a:latin typeface="汉仪小麦体简" panose="00020600040101010101" pitchFamily="18" charset="-122"/>
              <a:ea typeface="汉仪小麦体简" panose="00020600040101010101" pitchFamily="18" charset="-122"/>
            </a:endParaRPr>
          </a:p>
          <a:p>
            <a:pPr algn="ctr"/>
            <a:r>
              <a:rPr lang="zh-CN" altLang="en-US" sz="3200" dirty="0">
                <a:solidFill>
                  <a:schemeClr val="accent5"/>
                </a:solidFill>
                <a:latin typeface="汉仪小麦体简" panose="00020600040101010101" pitchFamily="18" charset="-122"/>
                <a:ea typeface="汉仪小麦体简" panose="00020600040101010101" pitchFamily="18" charset="-122"/>
              </a:rPr>
              <a:t>添加此处</a:t>
            </a:r>
            <a:endParaRPr lang="zh-CN" altLang="en-US" sz="3200" dirty="0">
              <a:solidFill>
                <a:schemeClr val="accent5"/>
              </a:solidFill>
              <a:latin typeface="汉仪小麦体简" panose="00020600040101010101" pitchFamily="18" charset="-122"/>
              <a:ea typeface="汉仪小麦体简" panose="00020600040101010101" pitchFamily="18" charset="-122"/>
            </a:endParaRPr>
          </a:p>
        </p:txBody>
      </p:sp>
      <p:sp>
        <p:nvSpPr>
          <p:cNvPr id="8" name="文本框 7"/>
          <p:cNvSpPr txBox="1"/>
          <p:nvPr/>
        </p:nvSpPr>
        <p:spPr>
          <a:xfrm>
            <a:off x="6507286" y="2326890"/>
            <a:ext cx="1826141" cy="1077218"/>
          </a:xfrm>
          <a:prstGeom prst="rect">
            <a:avLst/>
          </a:prstGeom>
          <a:noFill/>
        </p:spPr>
        <p:txBody>
          <a:bodyPr wrap="none" rtlCol="0">
            <a:spAutoFit/>
          </a:bodyPr>
          <a:lstStyle/>
          <a:p>
            <a:pPr algn="ctr"/>
            <a:r>
              <a:rPr lang="zh-CN" altLang="en-US" sz="3200" dirty="0">
                <a:solidFill>
                  <a:schemeClr val="accent5"/>
                </a:solidFill>
                <a:latin typeface="汉仪小麦体简" panose="00020600040101010101" pitchFamily="18" charset="-122"/>
                <a:ea typeface="汉仪小麦体简" panose="00020600040101010101" pitchFamily="18" charset="-122"/>
              </a:rPr>
              <a:t>标题文字</a:t>
            </a:r>
            <a:endParaRPr lang="en-US" altLang="zh-CN" sz="3200" dirty="0">
              <a:solidFill>
                <a:schemeClr val="accent5"/>
              </a:solidFill>
              <a:latin typeface="汉仪小麦体简" panose="00020600040101010101" pitchFamily="18" charset="-122"/>
              <a:ea typeface="汉仪小麦体简" panose="00020600040101010101" pitchFamily="18" charset="-122"/>
            </a:endParaRPr>
          </a:p>
          <a:p>
            <a:pPr algn="ctr"/>
            <a:r>
              <a:rPr lang="zh-CN" altLang="en-US" sz="3200" dirty="0">
                <a:solidFill>
                  <a:schemeClr val="accent5"/>
                </a:solidFill>
                <a:latin typeface="汉仪小麦体简" panose="00020600040101010101" pitchFamily="18" charset="-122"/>
                <a:ea typeface="汉仪小麦体简" panose="00020600040101010101" pitchFamily="18" charset="-122"/>
              </a:rPr>
              <a:t>添加此处</a:t>
            </a:r>
            <a:endParaRPr lang="zh-CN" altLang="en-US" sz="3200" dirty="0">
              <a:solidFill>
                <a:schemeClr val="accent5"/>
              </a:solidFill>
              <a:latin typeface="汉仪小麦体简" panose="00020600040101010101" pitchFamily="18" charset="-122"/>
              <a:ea typeface="汉仪小麦体简" panose="00020600040101010101" pitchFamily="18" charset="-122"/>
            </a:endParaRPr>
          </a:p>
        </p:txBody>
      </p:sp>
      <p:sp>
        <p:nvSpPr>
          <p:cNvPr id="9" name="文本框 8"/>
          <p:cNvSpPr txBox="1"/>
          <p:nvPr/>
        </p:nvSpPr>
        <p:spPr>
          <a:xfrm>
            <a:off x="8961372" y="3621088"/>
            <a:ext cx="1826141" cy="1077218"/>
          </a:xfrm>
          <a:prstGeom prst="rect">
            <a:avLst/>
          </a:prstGeom>
          <a:noFill/>
        </p:spPr>
        <p:txBody>
          <a:bodyPr wrap="none" rtlCol="0">
            <a:spAutoFit/>
          </a:bodyPr>
          <a:lstStyle/>
          <a:p>
            <a:pPr algn="ctr"/>
            <a:r>
              <a:rPr lang="zh-CN" altLang="en-US" sz="3200" dirty="0">
                <a:solidFill>
                  <a:schemeClr val="accent5"/>
                </a:solidFill>
                <a:latin typeface="汉仪小麦体简" panose="00020600040101010101" pitchFamily="18" charset="-122"/>
                <a:ea typeface="汉仪小麦体简" panose="00020600040101010101" pitchFamily="18" charset="-122"/>
              </a:rPr>
              <a:t>标题文字</a:t>
            </a:r>
            <a:endParaRPr lang="en-US" altLang="zh-CN" sz="3200" dirty="0">
              <a:solidFill>
                <a:schemeClr val="accent5"/>
              </a:solidFill>
              <a:latin typeface="汉仪小麦体简" panose="00020600040101010101" pitchFamily="18" charset="-122"/>
              <a:ea typeface="汉仪小麦体简" panose="00020600040101010101" pitchFamily="18" charset="-122"/>
            </a:endParaRPr>
          </a:p>
          <a:p>
            <a:pPr algn="ctr"/>
            <a:r>
              <a:rPr lang="zh-CN" altLang="en-US" sz="3200" dirty="0">
                <a:solidFill>
                  <a:schemeClr val="accent5"/>
                </a:solidFill>
                <a:latin typeface="汉仪小麦体简" panose="00020600040101010101" pitchFamily="18" charset="-122"/>
                <a:ea typeface="汉仪小麦体简" panose="00020600040101010101" pitchFamily="18" charset="-122"/>
              </a:rPr>
              <a:t>添加此处</a:t>
            </a:r>
            <a:endParaRPr lang="zh-CN" altLang="en-US" sz="3200" dirty="0">
              <a:solidFill>
                <a:schemeClr val="accent5"/>
              </a:solidFill>
              <a:latin typeface="汉仪小麦体简" panose="00020600040101010101" pitchFamily="18" charset="-122"/>
              <a:ea typeface="汉仪小麦体简" panose="00020600040101010101" pitchFamily="18" charset="-122"/>
            </a:endParaRPr>
          </a:p>
        </p:txBody>
      </p:sp>
      <p:sp>
        <p:nvSpPr>
          <p:cNvPr id="10" name="文本框 9"/>
          <p:cNvSpPr txBox="1"/>
          <p:nvPr/>
        </p:nvSpPr>
        <p:spPr>
          <a:xfrm>
            <a:off x="4432536" y="334087"/>
            <a:ext cx="3530134" cy="923330"/>
          </a:xfrm>
          <a:prstGeom prst="rect">
            <a:avLst/>
          </a:prstGeom>
          <a:noFill/>
        </p:spPr>
        <p:txBody>
          <a:bodyPr wrap="none" rtlCol="0">
            <a:spAutoFit/>
          </a:bodyPr>
          <a:lstStyle/>
          <a:p>
            <a:pPr algn="ctr"/>
            <a:r>
              <a:rPr lang="en-US" altLang="zh-CN" sz="5400" dirty="0">
                <a:solidFill>
                  <a:schemeClr val="tx1">
                    <a:lumMod val="75000"/>
                    <a:lumOff val="25000"/>
                  </a:schemeClr>
                </a:solidFill>
                <a:latin typeface="汉仪小麦体简" panose="00020600040101010101" pitchFamily="18" charset="-122"/>
                <a:ea typeface="汉仪小麦体简" panose="00020600040101010101" pitchFamily="18" charset="-122"/>
              </a:rPr>
              <a:t>CONTENTS</a:t>
            </a:r>
            <a:endParaRPr lang="zh-CN" altLang="en-US" sz="5400" dirty="0">
              <a:solidFill>
                <a:schemeClr val="tx1">
                  <a:lumMod val="75000"/>
                  <a:lumOff val="25000"/>
                </a:schemeClr>
              </a:solidFill>
              <a:latin typeface="汉仪小麦体简" panose="00020600040101010101" pitchFamily="18" charset="-122"/>
              <a:ea typeface="汉仪小麦体简" panose="00020600040101010101" pitchFamily="18"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069072" y="3404108"/>
            <a:ext cx="2591696" cy="2201683"/>
          </a:xfrm>
          <a:prstGeom prst="rect">
            <a:avLst/>
          </a:prstGeom>
        </p:spPr>
      </p:pic>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9230" y="1672305"/>
            <a:ext cx="2572824" cy="2201683"/>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855" y="2278055"/>
            <a:ext cx="2331687" cy="2201683"/>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57127" y="1419405"/>
            <a:ext cx="2361043" cy="2201683"/>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childTnLst>
                          </p:cTn>
                        </p:par>
                        <p:par>
                          <p:cTn id="46" fill="hold">
                            <p:stCondLst>
                              <p:cond delay="5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809468" y="1892300"/>
            <a:ext cx="1891369" cy="2794000"/>
          </a:xfrm>
          <a:prstGeom prst="rect">
            <a:avLst/>
          </a:prstGeom>
        </p:spPr>
      </p:pic>
      <p:pic>
        <p:nvPicPr>
          <p:cNvPr id="3" name="图片 2"/>
          <p:cNvPicPr>
            <a:picLocks noChangeAspect="1"/>
          </p:cNvPicPr>
          <p:nvPr/>
        </p:nvPicPr>
        <p:blipFill>
          <a:blip r:embed="rId2"/>
          <a:stretch>
            <a:fillRect/>
          </a:stretch>
        </p:blipFill>
        <p:spPr>
          <a:xfrm>
            <a:off x="8893510" y="3836284"/>
            <a:ext cx="1402467" cy="1968064"/>
          </a:xfrm>
          <a:prstGeom prst="rect">
            <a:avLst/>
          </a:prstGeom>
        </p:spPr>
      </p:pic>
      <p:pic>
        <p:nvPicPr>
          <p:cNvPr id="4" name="图片 3"/>
          <p:cNvPicPr>
            <a:picLocks noChangeAspect="1"/>
          </p:cNvPicPr>
          <p:nvPr/>
        </p:nvPicPr>
        <p:blipFill>
          <a:blip r:embed="rId3"/>
          <a:stretch>
            <a:fillRect/>
          </a:stretch>
        </p:blipFill>
        <p:spPr>
          <a:xfrm>
            <a:off x="4012313" y="1892300"/>
            <a:ext cx="952031" cy="1016000"/>
          </a:xfrm>
          <a:prstGeom prst="rect">
            <a:avLst/>
          </a:prstGeom>
        </p:spPr>
      </p:pic>
      <p:grpSp>
        <p:nvGrpSpPr>
          <p:cNvPr id="5" name="组合 4"/>
          <p:cNvGrpSpPr/>
          <p:nvPr/>
        </p:nvGrpSpPr>
        <p:grpSpPr>
          <a:xfrm>
            <a:off x="6096000" y="2002456"/>
            <a:ext cx="3985284" cy="1286844"/>
            <a:chOff x="5142497" y="1805150"/>
            <a:chExt cx="3985284" cy="1286844"/>
          </a:xfrm>
        </p:grpSpPr>
        <p:sp>
          <p:nvSpPr>
            <p:cNvPr id="6" name="矩形 5"/>
            <p:cNvSpPr/>
            <p:nvPr/>
          </p:nvSpPr>
          <p:spPr>
            <a:xfrm>
              <a:off x="5142497" y="2334864"/>
              <a:ext cx="3985284"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rPr>
                <a:t>用户可以在投影仪或者计算机上进行演示也可以将演示文稿打印出来</a:t>
              </a:r>
              <a:endPar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endParaRPr>
            </a:p>
          </p:txBody>
        </p:sp>
        <p:sp>
          <p:nvSpPr>
            <p:cNvPr id="7" name="矩形 6"/>
            <p:cNvSpPr/>
            <p:nvPr/>
          </p:nvSpPr>
          <p:spPr>
            <a:xfrm>
              <a:off x="5544844" y="1805150"/>
              <a:ext cx="3180590" cy="58266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800" b="1" dirty="0">
                  <a:solidFill>
                    <a:schemeClr val="accent1"/>
                  </a:solidFill>
                  <a:latin typeface="汉仪小麦体简" panose="00020600040101010101" pitchFamily="18" charset="-122"/>
                  <a:ea typeface="汉仪小麦体简" panose="00020600040101010101" pitchFamily="18" charset="-122"/>
                </a:rPr>
                <a:t>标题文字添加</a:t>
              </a:r>
              <a:endParaRPr lang="zh-CN" altLang="en-US" sz="2800" b="1" dirty="0">
                <a:solidFill>
                  <a:schemeClr val="accent1"/>
                </a:solidFill>
                <a:latin typeface="汉仪小麦体简" panose="00020600040101010101" pitchFamily="18" charset="-122"/>
                <a:ea typeface="汉仪小麦体简" panose="00020600040101010101" pitchFamily="18" charset="-122"/>
              </a:endParaRPr>
            </a:p>
          </p:txBody>
        </p:sp>
      </p:grpSp>
      <p:grpSp>
        <p:nvGrpSpPr>
          <p:cNvPr id="8" name="组合 7"/>
          <p:cNvGrpSpPr/>
          <p:nvPr/>
        </p:nvGrpSpPr>
        <p:grpSpPr>
          <a:xfrm>
            <a:off x="4103358" y="4237656"/>
            <a:ext cx="3985284" cy="1286844"/>
            <a:chOff x="5142497" y="1805150"/>
            <a:chExt cx="3985284" cy="1286844"/>
          </a:xfrm>
        </p:grpSpPr>
        <p:sp>
          <p:nvSpPr>
            <p:cNvPr id="9" name="矩形 8"/>
            <p:cNvSpPr/>
            <p:nvPr/>
          </p:nvSpPr>
          <p:spPr>
            <a:xfrm>
              <a:off x="5142497" y="2334864"/>
              <a:ext cx="3985284"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rPr>
                <a:t>用户可以在投影仪或者计算机上进行演示也可以将演示文稿打印出来</a:t>
              </a:r>
              <a:endPar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endParaRPr>
            </a:p>
          </p:txBody>
        </p:sp>
        <p:sp>
          <p:nvSpPr>
            <p:cNvPr id="10" name="矩形 9"/>
            <p:cNvSpPr/>
            <p:nvPr/>
          </p:nvSpPr>
          <p:spPr>
            <a:xfrm>
              <a:off x="5544844" y="1805150"/>
              <a:ext cx="3180590" cy="58266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800" b="1" dirty="0">
                  <a:solidFill>
                    <a:schemeClr val="accent2"/>
                  </a:solidFill>
                  <a:latin typeface="汉仪小麦体简" panose="00020600040101010101" pitchFamily="18" charset="-122"/>
                  <a:ea typeface="汉仪小麦体简" panose="00020600040101010101" pitchFamily="18" charset="-122"/>
                </a:rPr>
                <a:t>标题文字添加</a:t>
              </a:r>
              <a:endParaRPr lang="zh-CN" altLang="en-US" sz="2800" b="1" dirty="0">
                <a:solidFill>
                  <a:schemeClr val="accent2"/>
                </a:solidFill>
                <a:latin typeface="汉仪小麦体简" panose="00020600040101010101" pitchFamily="18" charset="-122"/>
                <a:ea typeface="汉仪小麦体简" panose="00020600040101010101" pitchFamily="18" charset="-122"/>
              </a:endParaRPr>
            </a:p>
          </p:txBody>
        </p:sp>
      </p:grpSp>
      <p:sp>
        <p:nvSpPr>
          <p:cNvPr id="11" name="文本框 10"/>
          <p:cNvSpPr txBox="1"/>
          <p:nvPr/>
        </p:nvSpPr>
        <p:spPr>
          <a:xfrm>
            <a:off x="3541459" y="263450"/>
            <a:ext cx="5109091" cy="830997"/>
          </a:xfrm>
          <a:prstGeom prst="rect">
            <a:avLst/>
          </a:prstGeom>
          <a:noFill/>
        </p:spPr>
        <p:txBody>
          <a:bodyPr wrap="none" rtlCol="0">
            <a:spAutoFit/>
          </a:bodyPr>
          <a:lstStyle/>
          <a:p>
            <a:pPr algn="ctr"/>
            <a:r>
              <a:rPr lang="zh-CN" altLang="en-US" sz="4800" dirty="0">
                <a:solidFill>
                  <a:schemeClr val="tx1">
                    <a:lumMod val="75000"/>
                    <a:lumOff val="25000"/>
                  </a:schemeClr>
                </a:solidFill>
                <a:latin typeface="汉仪小麦体简" panose="00020600040101010101" pitchFamily="18" charset="-122"/>
                <a:ea typeface="汉仪小麦体简" panose="00020600040101010101" pitchFamily="18" charset="-122"/>
              </a:rPr>
              <a:t>标题文字添加此处</a:t>
            </a:r>
            <a:endParaRPr lang="zh-CN" altLang="en-US" sz="4800" dirty="0">
              <a:solidFill>
                <a:schemeClr val="tx1">
                  <a:lumMod val="75000"/>
                  <a:lumOff val="25000"/>
                </a:schemeClr>
              </a:solidFill>
              <a:latin typeface="汉仪小麦体简" panose="00020600040101010101" pitchFamily="18" charset="-122"/>
              <a:ea typeface="汉仪小麦体简" panose="00020600040101010101"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0"/>
                            </p:stCondLst>
                            <p:childTnLst>
                              <p:par>
                                <p:cTn id="12" presetID="42"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par>
                          <p:cTn id="23" fill="hold">
                            <p:stCondLst>
                              <p:cond delay="1500"/>
                            </p:stCondLst>
                            <p:childTnLst>
                              <p:par>
                                <p:cTn id="24" presetID="45" presetClass="entr" presetSubtype="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2000"/>
                                        <p:tgtEl>
                                          <p:spTgt spid="3"/>
                                        </p:tgtEl>
                                      </p:cBhvr>
                                    </p:animEffect>
                                    <p:anim calcmode="lin" valueType="num">
                                      <p:cBhvr>
                                        <p:cTn id="27" dur="2000" fill="hold"/>
                                        <p:tgtEl>
                                          <p:spTgt spid="3"/>
                                        </p:tgtEl>
                                        <p:attrNameLst>
                                          <p:attrName>ppt_w</p:attrName>
                                        </p:attrNameLst>
                                      </p:cBhvr>
                                      <p:tavLst>
                                        <p:tav tm="0" fmla="#ppt_w*sin(2.5*pi*$)">
                                          <p:val>
                                            <p:fltVal val="0"/>
                                          </p:val>
                                        </p:tav>
                                        <p:tav tm="100000">
                                          <p:val>
                                            <p:fltVal val="1"/>
                                          </p:val>
                                        </p:tav>
                                      </p:tavLst>
                                    </p:anim>
                                    <p:anim calcmode="lin" valueType="num">
                                      <p:cBhvr>
                                        <p:cTn id="28" dur="2000" fill="hold"/>
                                        <p:tgtEl>
                                          <p:spTgt spid="3"/>
                                        </p:tgtEl>
                                        <p:attrNameLst>
                                          <p:attrName>ppt_h</p:attrName>
                                        </p:attrNameLst>
                                      </p:cBhvr>
                                      <p:tavLst>
                                        <p:tav tm="0">
                                          <p:val>
                                            <p:strVal val="#ppt_h"/>
                                          </p:val>
                                        </p:tav>
                                        <p:tav tm="100000">
                                          <p:val>
                                            <p:strVal val="#ppt_h"/>
                                          </p:val>
                                        </p:tav>
                                      </p:tavLst>
                                    </p:anim>
                                  </p:childTnLst>
                                </p:cTn>
                              </p:par>
                            </p:childTnLst>
                          </p:cTn>
                        </p:par>
                        <p:par>
                          <p:cTn id="29" fill="hold">
                            <p:stCondLst>
                              <p:cond delay="3500"/>
                            </p:stCondLst>
                            <p:childTnLst>
                              <p:par>
                                <p:cTn id="30" presetID="2" presetClass="entr" presetSubtype="2"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1+#ppt_w/2"/>
                                          </p:val>
                                        </p:tav>
                                        <p:tav tm="100000">
                                          <p:val>
                                            <p:strVal val="#ppt_x"/>
                                          </p:val>
                                        </p:tav>
                                      </p:tavLst>
                                    </p:anim>
                                    <p:anim calcmode="lin" valueType="num">
                                      <p:cBhvr additive="base">
                                        <p:cTn id="33" dur="500" fill="hold"/>
                                        <p:tgtEl>
                                          <p:spTgt spid="5"/>
                                        </p:tgtEl>
                                        <p:attrNameLst>
                                          <p:attrName>ppt_y</p:attrName>
                                        </p:attrNameLst>
                                      </p:cBhvr>
                                      <p:tavLst>
                                        <p:tav tm="0">
                                          <p:val>
                                            <p:strVal val="#ppt_y"/>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683658" y="1646245"/>
            <a:ext cx="2647590" cy="3924286"/>
          </a:xfrm>
          <a:prstGeom prst="rect">
            <a:avLst/>
          </a:prstGeom>
        </p:spPr>
      </p:pic>
      <p:pic>
        <p:nvPicPr>
          <p:cNvPr id="3" name="图片 2"/>
          <p:cNvPicPr>
            <a:picLocks noChangeAspect="1"/>
          </p:cNvPicPr>
          <p:nvPr/>
        </p:nvPicPr>
        <p:blipFill>
          <a:blip r:embed="rId2"/>
          <a:stretch>
            <a:fillRect/>
          </a:stretch>
        </p:blipFill>
        <p:spPr>
          <a:xfrm>
            <a:off x="6486119" y="4296228"/>
            <a:ext cx="587597" cy="598022"/>
          </a:xfrm>
          <a:prstGeom prst="rect">
            <a:avLst/>
          </a:prstGeom>
        </p:spPr>
      </p:pic>
      <p:pic>
        <p:nvPicPr>
          <p:cNvPr id="4" name="图片 3"/>
          <p:cNvPicPr>
            <a:picLocks noChangeAspect="1"/>
          </p:cNvPicPr>
          <p:nvPr/>
        </p:nvPicPr>
        <p:blipFill>
          <a:blip r:embed="rId3"/>
          <a:stretch>
            <a:fillRect/>
          </a:stretch>
        </p:blipFill>
        <p:spPr>
          <a:xfrm>
            <a:off x="5018444" y="4377316"/>
            <a:ext cx="607858" cy="537206"/>
          </a:xfrm>
          <a:prstGeom prst="rect">
            <a:avLst/>
          </a:prstGeom>
        </p:spPr>
      </p:pic>
      <p:grpSp>
        <p:nvGrpSpPr>
          <p:cNvPr id="5" name="组合 4"/>
          <p:cNvGrpSpPr/>
          <p:nvPr/>
        </p:nvGrpSpPr>
        <p:grpSpPr>
          <a:xfrm>
            <a:off x="4761516" y="1971413"/>
            <a:ext cx="5514598" cy="1619243"/>
            <a:chOff x="5142497" y="1805150"/>
            <a:chExt cx="5514598" cy="1619243"/>
          </a:xfrm>
        </p:grpSpPr>
        <p:sp>
          <p:nvSpPr>
            <p:cNvPr id="6" name="矩形 5"/>
            <p:cNvSpPr/>
            <p:nvPr/>
          </p:nvSpPr>
          <p:spPr>
            <a:xfrm>
              <a:off x="5142497" y="2334864"/>
              <a:ext cx="5514598" cy="1089529"/>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rPr>
                <a:t>用户可以在投影仪或者计算机上进行演示也可以将演示文稿打印出来用户可以在投影仪或者计算机上进行演示也可以将演示文稿打印出来</a:t>
              </a:r>
              <a:endPar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endParaRPr>
            </a:p>
          </p:txBody>
        </p:sp>
        <p:sp>
          <p:nvSpPr>
            <p:cNvPr id="7" name="矩形 6"/>
            <p:cNvSpPr/>
            <p:nvPr/>
          </p:nvSpPr>
          <p:spPr>
            <a:xfrm>
              <a:off x="5142497" y="1805150"/>
              <a:ext cx="3180590" cy="582660"/>
            </a:xfrm>
            <a:prstGeom prst="rect">
              <a:avLst/>
            </a:prstGeom>
          </p:spPr>
          <p:txBody>
            <a:bodyPr wrap="square">
              <a:spAutoFit/>
              <a:scene3d>
                <a:camera prst="orthographicFront"/>
                <a:lightRig rig="threePt" dir="t"/>
              </a:scene3d>
              <a:sp3d contourW="12700"/>
            </a:bodyPr>
            <a:lstStyle/>
            <a:p>
              <a:pPr>
                <a:lnSpc>
                  <a:spcPct val="120000"/>
                </a:lnSpc>
              </a:pPr>
              <a:r>
                <a:rPr lang="zh-CN" altLang="en-US" sz="2800" b="1" dirty="0">
                  <a:solidFill>
                    <a:schemeClr val="accent5"/>
                  </a:solidFill>
                  <a:latin typeface="汉仪小麦体简" panose="00020600040101010101" pitchFamily="18" charset="-122"/>
                  <a:ea typeface="汉仪小麦体简" panose="00020600040101010101" pitchFamily="18" charset="-122"/>
                </a:rPr>
                <a:t>标题文字添加</a:t>
              </a:r>
              <a:endParaRPr lang="zh-CN" altLang="en-US" sz="2800" b="1" dirty="0">
                <a:solidFill>
                  <a:schemeClr val="accent5"/>
                </a:solidFill>
                <a:latin typeface="汉仪小麦体简" panose="00020600040101010101" pitchFamily="18" charset="-122"/>
                <a:ea typeface="汉仪小麦体简" panose="00020600040101010101" pitchFamily="18" charset="-122"/>
              </a:endParaRPr>
            </a:p>
          </p:txBody>
        </p:sp>
      </p:grpSp>
      <p:pic>
        <p:nvPicPr>
          <p:cNvPr id="8" name="图片 7"/>
          <p:cNvPicPr>
            <a:picLocks noChangeAspect="1"/>
          </p:cNvPicPr>
          <p:nvPr/>
        </p:nvPicPr>
        <p:blipFill>
          <a:blip r:embed="rId2"/>
          <a:stretch>
            <a:fillRect/>
          </a:stretch>
        </p:blipFill>
        <p:spPr>
          <a:xfrm>
            <a:off x="9401208" y="4336772"/>
            <a:ext cx="587597" cy="598022"/>
          </a:xfrm>
          <a:prstGeom prst="rect">
            <a:avLst/>
          </a:prstGeom>
        </p:spPr>
      </p:pic>
      <p:pic>
        <p:nvPicPr>
          <p:cNvPr id="9" name="图片 8"/>
          <p:cNvPicPr>
            <a:picLocks noChangeAspect="1"/>
          </p:cNvPicPr>
          <p:nvPr/>
        </p:nvPicPr>
        <p:blipFill>
          <a:blip r:embed="rId3"/>
          <a:stretch>
            <a:fillRect/>
          </a:stretch>
        </p:blipFill>
        <p:spPr>
          <a:xfrm>
            <a:off x="7933533" y="4357044"/>
            <a:ext cx="607858" cy="537206"/>
          </a:xfrm>
          <a:prstGeom prst="rect">
            <a:avLst/>
          </a:prstGeom>
        </p:spPr>
      </p:pic>
      <p:sp>
        <p:nvSpPr>
          <p:cNvPr id="10" name="文本框 9"/>
          <p:cNvSpPr txBox="1"/>
          <p:nvPr/>
        </p:nvSpPr>
        <p:spPr>
          <a:xfrm>
            <a:off x="3541459" y="263450"/>
            <a:ext cx="5109091" cy="830997"/>
          </a:xfrm>
          <a:prstGeom prst="rect">
            <a:avLst/>
          </a:prstGeom>
          <a:noFill/>
        </p:spPr>
        <p:txBody>
          <a:bodyPr wrap="none" rtlCol="0">
            <a:spAutoFit/>
          </a:bodyPr>
          <a:lstStyle/>
          <a:p>
            <a:pPr algn="ctr"/>
            <a:r>
              <a:rPr lang="zh-CN" altLang="en-US" sz="4800" dirty="0">
                <a:solidFill>
                  <a:schemeClr val="tx1">
                    <a:lumMod val="75000"/>
                    <a:lumOff val="25000"/>
                  </a:schemeClr>
                </a:solidFill>
                <a:latin typeface="汉仪小麦体简" panose="00020600040101010101" pitchFamily="18" charset="-122"/>
                <a:ea typeface="汉仪小麦体简" panose="00020600040101010101" pitchFamily="18" charset="-122"/>
              </a:rPr>
              <a:t>标题文字添加此处</a:t>
            </a:r>
            <a:endParaRPr lang="zh-CN" altLang="en-US" sz="4800" dirty="0">
              <a:solidFill>
                <a:schemeClr val="tx1">
                  <a:lumMod val="75000"/>
                  <a:lumOff val="25000"/>
                </a:schemeClr>
              </a:solidFill>
              <a:latin typeface="汉仪小麦体简" panose="00020600040101010101" pitchFamily="18" charset="-122"/>
              <a:ea typeface="汉仪小麦体简" panose="00020600040101010101" pitchFamily="18"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par>
                          <p:cTn id="11" fill="hold">
                            <p:stCondLst>
                              <p:cond delay="0"/>
                            </p:stCondLst>
                            <p:childTnLst>
                              <p:par>
                                <p:cTn id="12" presetID="26"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80">
                                          <p:stCondLst>
                                            <p:cond delay="0"/>
                                          </p:stCondLst>
                                        </p:cTn>
                                        <p:tgtEl>
                                          <p:spTgt spid="2"/>
                                        </p:tgtEl>
                                      </p:cBhvr>
                                    </p:animEffect>
                                    <p:anim calcmode="lin" valueType="num">
                                      <p:cBhvr>
                                        <p:cTn id="1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0" dur="26">
                                          <p:stCondLst>
                                            <p:cond delay="650"/>
                                          </p:stCondLst>
                                        </p:cTn>
                                        <p:tgtEl>
                                          <p:spTgt spid="2"/>
                                        </p:tgtEl>
                                      </p:cBhvr>
                                      <p:to x="100000" y="60000"/>
                                    </p:animScale>
                                    <p:animScale>
                                      <p:cBhvr>
                                        <p:cTn id="21" dur="166" decel="50000">
                                          <p:stCondLst>
                                            <p:cond delay="676"/>
                                          </p:stCondLst>
                                        </p:cTn>
                                        <p:tgtEl>
                                          <p:spTgt spid="2"/>
                                        </p:tgtEl>
                                      </p:cBhvr>
                                      <p:to x="100000" y="100000"/>
                                    </p:animScale>
                                    <p:animScale>
                                      <p:cBhvr>
                                        <p:cTn id="22" dur="26">
                                          <p:stCondLst>
                                            <p:cond delay="1312"/>
                                          </p:stCondLst>
                                        </p:cTn>
                                        <p:tgtEl>
                                          <p:spTgt spid="2"/>
                                        </p:tgtEl>
                                      </p:cBhvr>
                                      <p:to x="100000" y="80000"/>
                                    </p:animScale>
                                    <p:animScale>
                                      <p:cBhvr>
                                        <p:cTn id="23" dur="166" decel="50000">
                                          <p:stCondLst>
                                            <p:cond delay="1338"/>
                                          </p:stCondLst>
                                        </p:cTn>
                                        <p:tgtEl>
                                          <p:spTgt spid="2"/>
                                        </p:tgtEl>
                                      </p:cBhvr>
                                      <p:to x="100000" y="100000"/>
                                    </p:animScale>
                                    <p:animScale>
                                      <p:cBhvr>
                                        <p:cTn id="24" dur="26">
                                          <p:stCondLst>
                                            <p:cond delay="1642"/>
                                          </p:stCondLst>
                                        </p:cTn>
                                        <p:tgtEl>
                                          <p:spTgt spid="2"/>
                                        </p:tgtEl>
                                      </p:cBhvr>
                                      <p:to x="100000" y="90000"/>
                                    </p:animScale>
                                    <p:animScale>
                                      <p:cBhvr>
                                        <p:cTn id="25" dur="166" decel="50000">
                                          <p:stCondLst>
                                            <p:cond delay="1668"/>
                                          </p:stCondLst>
                                        </p:cTn>
                                        <p:tgtEl>
                                          <p:spTgt spid="2"/>
                                        </p:tgtEl>
                                      </p:cBhvr>
                                      <p:to x="100000" y="100000"/>
                                    </p:animScale>
                                    <p:animScale>
                                      <p:cBhvr>
                                        <p:cTn id="26" dur="26">
                                          <p:stCondLst>
                                            <p:cond delay="1808"/>
                                          </p:stCondLst>
                                        </p:cTn>
                                        <p:tgtEl>
                                          <p:spTgt spid="2"/>
                                        </p:tgtEl>
                                      </p:cBhvr>
                                      <p:to x="100000" y="95000"/>
                                    </p:animScale>
                                    <p:animScale>
                                      <p:cBhvr>
                                        <p:cTn id="27" dur="166" decel="50000">
                                          <p:stCondLst>
                                            <p:cond delay="1834"/>
                                          </p:stCondLst>
                                        </p:cTn>
                                        <p:tgtEl>
                                          <p:spTgt spid="2"/>
                                        </p:tgtEl>
                                      </p:cBhvr>
                                      <p:to x="100000" y="100000"/>
                                    </p:animScale>
                                  </p:childTnLst>
                                </p:cTn>
                              </p:par>
                            </p:childTnLst>
                          </p:cTn>
                        </p:par>
                        <p:par>
                          <p:cTn id="28" fill="hold">
                            <p:stCondLst>
                              <p:cond delay="2000"/>
                            </p:stCondLst>
                            <p:childTnLst>
                              <p:par>
                                <p:cTn id="29" presetID="2" presetClass="entr" presetSubtype="2"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1+#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31"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1000" fill="hold"/>
                                        <p:tgtEl>
                                          <p:spTgt spid="3"/>
                                        </p:tgtEl>
                                        <p:attrNameLst>
                                          <p:attrName>ppt_w</p:attrName>
                                        </p:attrNameLst>
                                      </p:cBhvr>
                                      <p:tavLst>
                                        <p:tav tm="0">
                                          <p:val>
                                            <p:fltVal val="0"/>
                                          </p:val>
                                        </p:tav>
                                        <p:tav tm="100000">
                                          <p:val>
                                            <p:strVal val="#ppt_w"/>
                                          </p:val>
                                        </p:tav>
                                      </p:tavLst>
                                    </p:anim>
                                    <p:anim calcmode="lin" valueType="num">
                                      <p:cBhvr>
                                        <p:cTn id="37" dur="1000" fill="hold"/>
                                        <p:tgtEl>
                                          <p:spTgt spid="3"/>
                                        </p:tgtEl>
                                        <p:attrNameLst>
                                          <p:attrName>ppt_h</p:attrName>
                                        </p:attrNameLst>
                                      </p:cBhvr>
                                      <p:tavLst>
                                        <p:tav tm="0">
                                          <p:val>
                                            <p:fltVal val="0"/>
                                          </p:val>
                                        </p:tav>
                                        <p:tav tm="100000">
                                          <p:val>
                                            <p:strVal val="#ppt_h"/>
                                          </p:val>
                                        </p:tav>
                                      </p:tavLst>
                                    </p:anim>
                                    <p:anim calcmode="lin" valueType="num">
                                      <p:cBhvr>
                                        <p:cTn id="38" dur="1000" fill="hold"/>
                                        <p:tgtEl>
                                          <p:spTgt spid="3"/>
                                        </p:tgtEl>
                                        <p:attrNameLst>
                                          <p:attrName>style.rotation</p:attrName>
                                        </p:attrNameLst>
                                      </p:cBhvr>
                                      <p:tavLst>
                                        <p:tav tm="0">
                                          <p:val>
                                            <p:fltVal val="90"/>
                                          </p:val>
                                        </p:tav>
                                        <p:tav tm="100000">
                                          <p:val>
                                            <p:fltVal val="0"/>
                                          </p:val>
                                        </p:tav>
                                      </p:tavLst>
                                    </p:anim>
                                    <p:animEffect transition="in" filter="fade">
                                      <p:cBhvr>
                                        <p:cTn id="39" dur="1000"/>
                                        <p:tgtEl>
                                          <p:spTgt spid="3"/>
                                        </p:tgtEl>
                                      </p:cBhvr>
                                    </p:animEffect>
                                  </p:childTnLst>
                                </p:cTn>
                              </p:par>
                              <p:par>
                                <p:cTn id="40" presetID="31" presetClass="entr" presetSubtype="0"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 calcmode="lin" valueType="num">
                                      <p:cBhvr>
                                        <p:cTn id="44" dur="1000" fill="hold"/>
                                        <p:tgtEl>
                                          <p:spTgt spid="4"/>
                                        </p:tgtEl>
                                        <p:attrNameLst>
                                          <p:attrName>style.rotation</p:attrName>
                                        </p:attrNameLst>
                                      </p:cBhvr>
                                      <p:tavLst>
                                        <p:tav tm="0">
                                          <p:val>
                                            <p:fltVal val="90"/>
                                          </p:val>
                                        </p:tav>
                                        <p:tav tm="100000">
                                          <p:val>
                                            <p:fltVal val="0"/>
                                          </p:val>
                                        </p:tav>
                                      </p:tavLst>
                                    </p:anim>
                                    <p:animEffect transition="in" filter="fade">
                                      <p:cBhvr>
                                        <p:cTn id="45" dur="1000"/>
                                        <p:tgtEl>
                                          <p:spTgt spid="4"/>
                                        </p:tgtEl>
                                      </p:cBhvr>
                                    </p:animEffect>
                                  </p:childTnLst>
                                </p:cTn>
                              </p:par>
                              <p:par>
                                <p:cTn id="46" presetID="31" presetClass="entr" presetSubtype="0"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1000" fill="hold"/>
                                        <p:tgtEl>
                                          <p:spTgt spid="8"/>
                                        </p:tgtEl>
                                        <p:attrNameLst>
                                          <p:attrName>ppt_w</p:attrName>
                                        </p:attrNameLst>
                                      </p:cBhvr>
                                      <p:tavLst>
                                        <p:tav tm="0">
                                          <p:val>
                                            <p:fltVal val="0"/>
                                          </p:val>
                                        </p:tav>
                                        <p:tav tm="100000">
                                          <p:val>
                                            <p:strVal val="#ppt_w"/>
                                          </p:val>
                                        </p:tav>
                                      </p:tavLst>
                                    </p:anim>
                                    <p:anim calcmode="lin" valueType="num">
                                      <p:cBhvr>
                                        <p:cTn id="49" dur="1000" fill="hold"/>
                                        <p:tgtEl>
                                          <p:spTgt spid="8"/>
                                        </p:tgtEl>
                                        <p:attrNameLst>
                                          <p:attrName>ppt_h</p:attrName>
                                        </p:attrNameLst>
                                      </p:cBhvr>
                                      <p:tavLst>
                                        <p:tav tm="0">
                                          <p:val>
                                            <p:fltVal val="0"/>
                                          </p:val>
                                        </p:tav>
                                        <p:tav tm="100000">
                                          <p:val>
                                            <p:strVal val="#ppt_h"/>
                                          </p:val>
                                        </p:tav>
                                      </p:tavLst>
                                    </p:anim>
                                    <p:anim calcmode="lin" valueType="num">
                                      <p:cBhvr>
                                        <p:cTn id="50" dur="1000" fill="hold"/>
                                        <p:tgtEl>
                                          <p:spTgt spid="8"/>
                                        </p:tgtEl>
                                        <p:attrNameLst>
                                          <p:attrName>style.rotation</p:attrName>
                                        </p:attrNameLst>
                                      </p:cBhvr>
                                      <p:tavLst>
                                        <p:tav tm="0">
                                          <p:val>
                                            <p:fltVal val="90"/>
                                          </p:val>
                                        </p:tav>
                                        <p:tav tm="100000">
                                          <p:val>
                                            <p:fltVal val="0"/>
                                          </p:val>
                                        </p:tav>
                                      </p:tavLst>
                                    </p:anim>
                                    <p:animEffect transition="in" filter="fade">
                                      <p:cBhvr>
                                        <p:cTn id="51" dur="1000"/>
                                        <p:tgtEl>
                                          <p:spTgt spid="8"/>
                                        </p:tgtEl>
                                      </p:cBhvr>
                                    </p:animEffect>
                                  </p:childTnLst>
                                </p:cTn>
                              </p:par>
                              <p:par>
                                <p:cTn id="52" presetID="31" presetClass="entr" presetSubtype="0" fill="hold" nodeType="with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1000" fill="hold"/>
                                        <p:tgtEl>
                                          <p:spTgt spid="9"/>
                                        </p:tgtEl>
                                        <p:attrNameLst>
                                          <p:attrName>ppt_w</p:attrName>
                                        </p:attrNameLst>
                                      </p:cBhvr>
                                      <p:tavLst>
                                        <p:tav tm="0">
                                          <p:val>
                                            <p:fltVal val="0"/>
                                          </p:val>
                                        </p:tav>
                                        <p:tav tm="100000">
                                          <p:val>
                                            <p:strVal val="#ppt_w"/>
                                          </p:val>
                                        </p:tav>
                                      </p:tavLst>
                                    </p:anim>
                                    <p:anim calcmode="lin" valueType="num">
                                      <p:cBhvr>
                                        <p:cTn id="55" dur="1000" fill="hold"/>
                                        <p:tgtEl>
                                          <p:spTgt spid="9"/>
                                        </p:tgtEl>
                                        <p:attrNameLst>
                                          <p:attrName>ppt_h</p:attrName>
                                        </p:attrNameLst>
                                      </p:cBhvr>
                                      <p:tavLst>
                                        <p:tav tm="0">
                                          <p:val>
                                            <p:fltVal val="0"/>
                                          </p:val>
                                        </p:tav>
                                        <p:tav tm="100000">
                                          <p:val>
                                            <p:strVal val="#ppt_h"/>
                                          </p:val>
                                        </p:tav>
                                      </p:tavLst>
                                    </p:anim>
                                    <p:anim calcmode="lin" valueType="num">
                                      <p:cBhvr>
                                        <p:cTn id="56" dur="1000" fill="hold"/>
                                        <p:tgtEl>
                                          <p:spTgt spid="9"/>
                                        </p:tgtEl>
                                        <p:attrNameLst>
                                          <p:attrName>style.rotation</p:attrName>
                                        </p:attrNameLst>
                                      </p:cBhvr>
                                      <p:tavLst>
                                        <p:tav tm="0">
                                          <p:val>
                                            <p:fltVal val="90"/>
                                          </p:val>
                                        </p:tav>
                                        <p:tav tm="100000">
                                          <p:val>
                                            <p:fltVal val="0"/>
                                          </p:val>
                                        </p:tav>
                                      </p:tavLst>
                                    </p:anim>
                                    <p:animEffect transition="in" filter="fade">
                                      <p:cBhvr>
                                        <p:cTn id="5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451426" y="3535818"/>
            <a:ext cx="2090060" cy="1951642"/>
            <a:chOff x="6090109" y="1805150"/>
            <a:chExt cx="2090060" cy="1951642"/>
          </a:xfrm>
        </p:grpSpPr>
        <p:sp>
          <p:nvSpPr>
            <p:cNvPr id="7" name="矩形 6"/>
            <p:cNvSpPr/>
            <p:nvPr/>
          </p:nvSpPr>
          <p:spPr>
            <a:xfrm>
              <a:off x="6090109" y="2334864"/>
              <a:ext cx="2090060" cy="142192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rPr>
                <a:t>用户可以在投影仪或者计算机上进行演示也可以将演示文稿打印出来</a:t>
              </a:r>
              <a:endPar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endParaRPr>
            </a:p>
          </p:txBody>
        </p:sp>
        <p:sp>
          <p:nvSpPr>
            <p:cNvPr id="8" name="矩形 7"/>
            <p:cNvSpPr/>
            <p:nvPr/>
          </p:nvSpPr>
          <p:spPr>
            <a:xfrm>
              <a:off x="6090109" y="1805150"/>
              <a:ext cx="2090060" cy="6093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800" b="1" dirty="0">
                  <a:solidFill>
                    <a:schemeClr val="tx1">
                      <a:lumMod val="75000"/>
                      <a:lumOff val="25000"/>
                    </a:schemeClr>
                  </a:solidFill>
                  <a:latin typeface="汉仪小麦体简" panose="00020600040101010101" pitchFamily="18" charset="-122"/>
                  <a:ea typeface="汉仪小麦体简" panose="00020600040101010101" pitchFamily="18" charset="-122"/>
                </a:rPr>
                <a:t>文字添加</a:t>
              </a:r>
              <a:endParaRPr lang="zh-CN" altLang="en-US" sz="2800" b="1" dirty="0">
                <a:solidFill>
                  <a:schemeClr val="tx1">
                    <a:lumMod val="75000"/>
                    <a:lumOff val="25000"/>
                  </a:schemeClr>
                </a:solidFill>
                <a:latin typeface="汉仪小麦体简" panose="00020600040101010101" pitchFamily="18" charset="-122"/>
                <a:ea typeface="汉仪小麦体简" panose="00020600040101010101" pitchFamily="18" charset="-122"/>
              </a:endParaRPr>
            </a:p>
          </p:txBody>
        </p:sp>
      </p:grpSp>
      <p:grpSp>
        <p:nvGrpSpPr>
          <p:cNvPr id="9" name="组合 8"/>
          <p:cNvGrpSpPr/>
          <p:nvPr/>
        </p:nvGrpSpPr>
        <p:grpSpPr>
          <a:xfrm>
            <a:off x="3794274" y="3535818"/>
            <a:ext cx="2090060" cy="1951642"/>
            <a:chOff x="6090109" y="1805150"/>
            <a:chExt cx="2090060" cy="1951642"/>
          </a:xfrm>
        </p:grpSpPr>
        <p:sp>
          <p:nvSpPr>
            <p:cNvPr id="10" name="矩形 9"/>
            <p:cNvSpPr/>
            <p:nvPr/>
          </p:nvSpPr>
          <p:spPr>
            <a:xfrm>
              <a:off x="6090109" y="2334864"/>
              <a:ext cx="2090060" cy="142192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rPr>
                <a:t>用户可以在投影仪或者计算机上进行演示也可以将演示文稿打印出来</a:t>
              </a:r>
              <a:endPar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endParaRPr>
            </a:p>
          </p:txBody>
        </p:sp>
        <p:sp>
          <p:nvSpPr>
            <p:cNvPr id="11" name="矩形 10"/>
            <p:cNvSpPr/>
            <p:nvPr/>
          </p:nvSpPr>
          <p:spPr>
            <a:xfrm>
              <a:off x="6090109" y="1805150"/>
              <a:ext cx="2090060" cy="6093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800" b="1" dirty="0">
                  <a:solidFill>
                    <a:schemeClr val="tx1">
                      <a:lumMod val="75000"/>
                      <a:lumOff val="25000"/>
                    </a:schemeClr>
                  </a:solidFill>
                  <a:latin typeface="汉仪小麦体简" panose="00020600040101010101" pitchFamily="18" charset="-122"/>
                  <a:ea typeface="汉仪小麦体简" panose="00020600040101010101" pitchFamily="18" charset="-122"/>
                </a:rPr>
                <a:t>文字添加</a:t>
              </a:r>
              <a:endParaRPr lang="zh-CN" altLang="en-US" sz="2800" b="1" dirty="0">
                <a:solidFill>
                  <a:schemeClr val="tx1">
                    <a:lumMod val="75000"/>
                    <a:lumOff val="25000"/>
                  </a:schemeClr>
                </a:solidFill>
                <a:latin typeface="汉仪小麦体简" panose="00020600040101010101" pitchFamily="18" charset="-122"/>
                <a:ea typeface="汉仪小麦体简" panose="00020600040101010101" pitchFamily="18" charset="-122"/>
              </a:endParaRPr>
            </a:p>
          </p:txBody>
        </p:sp>
      </p:grpSp>
      <p:grpSp>
        <p:nvGrpSpPr>
          <p:cNvPr id="12" name="组合 11"/>
          <p:cNvGrpSpPr/>
          <p:nvPr/>
        </p:nvGrpSpPr>
        <p:grpSpPr>
          <a:xfrm>
            <a:off x="6137122" y="3535818"/>
            <a:ext cx="2090060" cy="1951642"/>
            <a:chOff x="6090109" y="1805150"/>
            <a:chExt cx="2090060" cy="1951642"/>
          </a:xfrm>
        </p:grpSpPr>
        <p:sp>
          <p:nvSpPr>
            <p:cNvPr id="13" name="矩形 12"/>
            <p:cNvSpPr/>
            <p:nvPr/>
          </p:nvSpPr>
          <p:spPr>
            <a:xfrm>
              <a:off x="6090109" y="2334864"/>
              <a:ext cx="2090060" cy="142192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rPr>
                <a:t>用户可以在投影仪或者计算机上进行演示也可以将演示文稿打印出来</a:t>
              </a:r>
              <a:endPar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endParaRPr>
            </a:p>
          </p:txBody>
        </p:sp>
        <p:sp>
          <p:nvSpPr>
            <p:cNvPr id="14" name="矩形 13"/>
            <p:cNvSpPr/>
            <p:nvPr/>
          </p:nvSpPr>
          <p:spPr>
            <a:xfrm>
              <a:off x="6090109" y="1805150"/>
              <a:ext cx="2090060" cy="6093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800" b="1" dirty="0">
                  <a:solidFill>
                    <a:schemeClr val="tx1">
                      <a:lumMod val="75000"/>
                      <a:lumOff val="25000"/>
                    </a:schemeClr>
                  </a:solidFill>
                  <a:latin typeface="汉仪小麦体简" panose="00020600040101010101" pitchFamily="18" charset="-122"/>
                  <a:ea typeface="汉仪小麦体简" panose="00020600040101010101" pitchFamily="18" charset="-122"/>
                </a:rPr>
                <a:t>文字添加</a:t>
              </a:r>
              <a:endParaRPr lang="zh-CN" altLang="en-US" sz="2800" b="1" dirty="0">
                <a:solidFill>
                  <a:schemeClr val="tx1">
                    <a:lumMod val="75000"/>
                    <a:lumOff val="25000"/>
                  </a:schemeClr>
                </a:solidFill>
                <a:latin typeface="汉仪小麦体简" panose="00020600040101010101" pitchFamily="18" charset="-122"/>
                <a:ea typeface="汉仪小麦体简" panose="00020600040101010101" pitchFamily="18" charset="-122"/>
              </a:endParaRPr>
            </a:p>
          </p:txBody>
        </p:sp>
      </p:grpSp>
      <p:grpSp>
        <p:nvGrpSpPr>
          <p:cNvPr id="15" name="组合 14"/>
          <p:cNvGrpSpPr/>
          <p:nvPr/>
        </p:nvGrpSpPr>
        <p:grpSpPr>
          <a:xfrm>
            <a:off x="8479969" y="3535818"/>
            <a:ext cx="2090060" cy="1951642"/>
            <a:chOff x="6090109" y="1805150"/>
            <a:chExt cx="2090060" cy="1951642"/>
          </a:xfrm>
        </p:grpSpPr>
        <p:sp>
          <p:nvSpPr>
            <p:cNvPr id="16" name="矩形 15"/>
            <p:cNvSpPr/>
            <p:nvPr/>
          </p:nvSpPr>
          <p:spPr>
            <a:xfrm>
              <a:off x="6090109" y="2334864"/>
              <a:ext cx="2090060" cy="142192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rPr>
                <a:t>用户可以在投影仪或者计算机上进行演示也可以将演示文稿打印出来</a:t>
              </a:r>
              <a:endPar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endParaRPr>
            </a:p>
          </p:txBody>
        </p:sp>
        <p:sp>
          <p:nvSpPr>
            <p:cNvPr id="17" name="矩形 16"/>
            <p:cNvSpPr/>
            <p:nvPr/>
          </p:nvSpPr>
          <p:spPr>
            <a:xfrm>
              <a:off x="6090109" y="1805150"/>
              <a:ext cx="2090060" cy="6093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800" b="1" dirty="0">
                  <a:solidFill>
                    <a:schemeClr val="tx1">
                      <a:lumMod val="75000"/>
                      <a:lumOff val="25000"/>
                    </a:schemeClr>
                  </a:solidFill>
                  <a:latin typeface="汉仪小麦体简" panose="00020600040101010101" pitchFamily="18" charset="-122"/>
                  <a:ea typeface="汉仪小麦体简" panose="00020600040101010101" pitchFamily="18" charset="-122"/>
                </a:rPr>
                <a:t>文字添加</a:t>
              </a:r>
              <a:endParaRPr lang="zh-CN" altLang="en-US" sz="2800" b="1" dirty="0">
                <a:solidFill>
                  <a:schemeClr val="tx1">
                    <a:lumMod val="75000"/>
                    <a:lumOff val="25000"/>
                  </a:schemeClr>
                </a:solidFill>
                <a:latin typeface="汉仪小麦体简" panose="00020600040101010101" pitchFamily="18" charset="-122"/>
                <a:ea typeface="汉仪小麦体简" panose="00020600040101010101" pitchFamily="18" charset="-122"/>
              </a:endParaRPr>
            </a:p>
          </p:txBody>
        </p:sp>
      </p:grpSp>
      <p:sp>
        <p:nvSpPr>
          <p:cNvPr id="18" name="文本框 17"/>
          <p:cNvSpPr txBox="1"/>
          <p:nvPr/>
        </p:nvSpPr>
        <p:spPr>
          <a:xfrm>
            <a:off x="3541459" y="263450"/>
            <a:ext cx="5109091" cy="830997"/>
          </a:xfrm>
          <a:prstGeom prst="rect">
            <a:avLst/>
          </a:prstGeom>
          <a:noFill/>
        </p:spPr>
        <p:txBody>
          <a:bodyPr wrap="none" rtlCol="0">
            <a:spAutoFit/>
          </a:bodyPr>
          <a:lstStyle/>
          <a:p>
            <a:pPr algn="ctr"/>
            <a:r>
              <a:rPr lang="zh-CN" altLang="en-US" sz="4800" dirty="0">
                <a:solidFill>
                  <a:schemeClr val="tx1">
                    <a:lumMod val="75000"/>
                    <a:lumOff val="25000"/>
                  </a:schemeClr>
                </a:solidFill>
                <a:latin typeface="汉仪小麦体简" panose="00020600040101010101" pitchFamily="18" charset="-122"/>
                <a:ea typeface="汉仪小麦体简" panose="00020600040101010101" pitchFamily="18" charset="-122"/>
              </a:rPr>
              <a:t>标题文字添加此处</a:t>
            </a:r>
            <a:endParaRPr lang="zh-CN" altLang="en-US" sz="4800" dirty="0">
              <a:solidFill>
                <a:schemeClr val="tx1">
                  <a:lumMod val="75000"/>
                  <a:lumOff val="25000"/>
                </a:schemeClr>
              </a:solidFill>
              <a:latin typeface="汉仪小麦体简" panose="00020600040101010101" pitchFamily="18" charset="-122"/>
              <a:ea typeface="汉仪小麦体简" panose="00020600040101010101" pitchFamily="18" charset="-122"/>
            </a:endParaRPr>
          </a:p>
        </p:txBody>
      </p:sp>
      <p:grpSp>
        <p:nvGrpSpPr>
          <p:cNvPr id="23" name="组合 22"/>
          <p:cNvGrpSpPr/>
          <p:nvPr/>
        </p:nvGrpSpPr>
        <p:grpSpPr>
          <a:xfrm>
            <a:off x="1548642" y="1624161"/>
            <a:ext cx="9021387" cy="1997380"/>
            <a:chOff x="1548642" y="1624161"/>
            <a:chExt cx="9021387" cy="1997380"/>
          </a:xfrm>
        </p:grpSpPr>
        <p:pic>
          <p:nvPicPr>
            <p:cNvPr id="19" name="图片 1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48642" y="1624161"/>
              <a:ext cx="2245632" cy="1796506"/>
            </a:xfrm>
            <a:prstGeom prst="rect">
              <a:avLst/>
            </a:prstGeom>
          </p:spPr>
        </p:pic>
        <p:pic>
          <p:nvPicPr>
            <p:cNvPr id="20" name="图片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4953" y="1624161"/>
              <a:ext cx="2245632" cy="1796506"/>
            </a:xfrm>
            <a:prstGeom prst="rect">
              <a:avLst/>
            </a:prstGeom>
          </p:spPr>
        </p:pic>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6058" y="1825035"/>
              <a:ext cx="2245632" cy="1796506"/>
            </a:xfrm>
            <a:prstGeom prst="rect">
              <a:avLst/>
            </a:prstGeom>
          </p:spPr>
        </p:pic>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4397" y="1635658"/>
              <a:ext cx="2245632" cy="1796506"/>
            </a:xfrm>
            <a:prstGeom prst="rect">
              <a:avLst/>
            </a:prstGeom>
          </p:spPr>
        </p:pic>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par>
                          <p:cTn id="11" fill="hold">
                            <p:stCondLst>
                              <p:cond delay="0"/>
                            </p:stCondLst>
                            <p:childTnLst>
                              <p:par>
                                <p:cTn id="12" presetID="42" presetClass="entr" presetSubtype="0"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up)">
                                      <p:cBhvr>
                                        <p:cTn id="24" dur="500"/>
                                        <p:tgtEl>
                                          <p:spTgt spid="9"/>
                                        </p:tgtEl>
                                      </p:cBhvr>
                                    </p:animEffect>
                                  </p:childTnLst>
                                </p:cTn>
                              </p:par>
                            </p:childTnLst>
                          </p:cTn>
                        </p:par>
                        <p:par>
                          <p:cTn id="25" fill="hold">
                            <p:stCondLst>
                              <p:cond delay="200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2500"/>
                            </p:stCondLst>
                            <p:childTnLst>
                              <p:par>
                                <p:cTn id="30" presetID="22" presetClass="entr" presetSubtype="1"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up)">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982426" y="4582880"/>
            <a:ext cx="900974" cy="1005120"/>
          </a:xfrm>
          <a:prstGeom prst="rect">
            <a:avLst/>
          </a:prstGeom>
        </p:spPr>
      </p:pic>
      <p:pic>
        <p:nvPicPr>
          <p:cNvPr id="3" name="图片 2"/>
          <p:cNvPicPr>
            <a:picLocks noChangeAspect="1"/>
          </p:cNvPicPr>
          <p:nvPr/>
        </p:nvPicPr>
        <p:blipFill>
          <a:blip r:embed="rId2"/>
          <a:stretch>
            <a:fillRect/>
          </a:stretch>
        </p:blipFill>
        <p:spPr>
          <a:xfrm>
            <a:off x="3753806" y="1757320"/>
            <a:ext cx="2545394" cy="4033509"/>
          </a:xfrm>
          <a:prstGeom prst="rect">
            <a:avLst/>
          </a:prstGeom>
        </p:spPr>
      </p:pic>
      <p:grpSp>
        <p:nvGrpSpPr>
          <p:cNvPr id="4" name="组合 3"/>
          <p:cNvGrpSpPr/>
          <p:nvPr/>
        </p:nvGrpSpPr>
        <p:grpSpPr>
          <a:xfrm>
            <a:off x="7119378" y="2200790"/>
            <a:ext cx="3985284" cy="1286844"/>
            <a:chOff x="5142497" y="1805150"/>
            <a:chExt cx="3985284" cy="1286844"/>
          </a:xfrm>
        </p:grpSpPr>
        <p:sp>
          <p:nvSpPr>
            <p:cNvPr id="5" name="矩形 4"/>
            <p:cNvSpPr/>
            <p:nvPr/>
          </p:nvSpPr>
          <p:spPr>
            <a:xfrm>
              <a:off x="5142497" y="2334864"/>
              <a:ext cx="3985284"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rPr>
                <a:t>用户可以在投影仪或者计算机上进行演示也可以将演示文稿打印出来</a:t>
              </a:r>
              <a:endPar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endParaRPr>
            </a:p>
          </p:txBody>
        </p:sp>
        <p:sp>
          <p:nvSpPr>
            <p:cNvPr id="6" name="矩形 5"/>
            <p:cNvSpPr/>
            <p:nvPr/>
          </p:nvSpPr>
          <p:spPr>
            <a:xfrm>
              <a:off x="5142497" y="1805150"/>
              <a:ext cx="3180590" cy="582660"/>
            </a:xfrm>
            <a:prstGeom prst="rect">
              <a:avLst/>
            </a:prstGeom>
          </p:spPr>
          <p:txBody>
            <a:bodyPr wrap="square">
              <a:spAutoFit/>
              <a:scene3d>
                <a:camera prst="orthographicFront"/>
                <a:lightRig rig="threePt" dir="t"/>
              </a:scene3d>
              <a:sp3d contourW="12700"/>
            </a:bodyPr>
            <a:lstStyle/>
            <a:p>
              <a:pPr>
                <a:lnSpc>
                  <a:spcPct val="120000"/>
                </a:lnSpc>
              </a:pPr>
              <a:r>
                <a:rPr lang="zh-CN" altLang="en-US" sz="2800" b="1" dirty="0">
                  <a:solidFill>
                    <a:schemeClr val="accent1"/>
                  </a:solidFill>
                  <a:latin typeface="汉仪小麦体简" panose="00020600040101010101" pitchFamily="18" charset="-122"/>
                  <a:ea typeface="汉仪小麦体简" panose="00020600040101010101" pitchFamily="18" charset="-122"/>
                </a:rPr>
                <a:t>标题文字添加</a:t>
              </a:r>
              <a:endParaRPr lang="zh-CN" altLang="en-US" sz="2800" b="1" dirty="0">
                <a:solidFill>
                  <a:schemeClr val="accent1"/>
                </a:solidFill>
                <a:latin typeface="汉仪小麦体简" panose="00020600040101010101" pitchFamily="18" charset="-122"/>
                <a:ea typeface="汉仪小麦体简" panose="00020600040101010101" pitchFamily="18" charset="-122"/>
              </a:endParaRPr>
            </a:p>
          </p:txBody>
        </p:sp>
      </p:grpSp>
      <p:grpSp>
        <p:nvGrpSpPr>
          <p:cNvPr id="7" name="组合 6"/>
          <p:cNvGrpSpPr/>
          <p:nvPr/>
        </p:nvGrpSpPr>
        <p:grpSpPr>
          <a:xfrm>
            <a:off x="7119378" y="3864685"/>
            <a:ext cx="3985284" cy="1286844"/>
            <a:chOff x="5142497" y="1805150"/>
            <a:chExt cx="3985284" cy="1286844"/>
          </a:xfrm>
        </p:grpSpPr>
        <p:sp>
          <p:nvSpPr>
            <p:cNvPr id="8" name="矩形 7"/>
            <p:cNvSpPr/>
            <p:nvPr/>
          </p:nvSpPr>
          <p:spPr>
            <a:xfrm>
              <a:off x="5142497" y="2334864"/>
              <a:ext cx="3985284"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rPr>
                <a:t>用户可以在投影仪或者计算机上进行演示也可以将演示文稿打印出来</a:t>
              </a:r>
              <a:endPar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endParaRPr>
            </a:p>
          </p:txBody>
        </p:sp>
        <p:sp>
          <p:nvSpPr>
            <p:cNvPr id="9" name="矩形 8"/>
            <p:cNvSpPr/>
            <p:nvPr/>
          </p:nvSpPr>
          <p:spPr>
            <a:xfrm>
              <a:off x="5142497" y="1805150"/>
              <a:ext cx="3180590" cy="582660"/>
            </a:xfrm>
            <a:prstGeom prst="rect">
              <a:avLst/>
            </a:prstGeom>
          </p:spPr>
          <p:txBody>
            <a:bodyPr wrap="square">
              <a:spAutoFit/>
              <a:scene3d>
                <a:camera prst="orthographicFront"/>
                <a:lightRig rig="threePt" dir="t"/>
              </a:scene3d>
              <a:sp3d contourW="12700"/>
            </a:bodyPr>
            <a:lstStyle/>
            <a:p>
              <a:pPr>
                <a:lnSpc>
                  <a:spcPct val="120000"/>
                </a:lnSpc>
              </a:pPr>
              <a:r>
                <a:rPr lang="zh-CN" altLang="en-US" sz="2800" b="1" dirty="0">
                  <a:solidFill>
                    <a:schemeClr val="accent5"/>
                  </a:solidFill>
                  <a:latin typeface="汉仪小麦体简" panose="00020600040101010101" pitchFamily="18" charset="-122"/>
                  <a:ea typeface="汉仪小麦体简" panose="00020600040101010101" pitchFamily="18" charset="-122"/>
                </a:rPr>
                <a:t>标题文字添加</a:t>
              </a:r>
              <a:endParaRPr lang="zh-CN" altLang="en-US" sz="2800" b="1" dirty="0">
                <a:solidFill>
                  <a:schemeClr val="accent5"/>
                </a:solidFill>
                <a:latin typeface="汉仪小麦体简" panose="00020600040101010101" pitchFamily="18" charset="-122"/>
                <a:ea typeface="汉仪小麦体简" panose="00020600040101010101" pitchFamily="18" charset="-122"/>
              </a:endParaRPr>
            </a:p>
          </p:txBody>
        </p:sp>
      </p:grpSp>
      <p:sp>
        <p:nvSpPr>
          <p:cNvPr id="14" name="文本框 13"/>
          <p:cNvSpPr txBox="1"/>
          <p:nvPr/>
        </p:nvSpPr>
        <p:spPr>
          <a:xfrm>
            <a:off x="3541459" y="263450"/>
            <a:ext cx="5109091" cy="830997"/>
          </a:xfrm>
          <a:prstGeom prst="rect">
            <a:avLst/>
          </a:prstGeom>
          <a:noFill/>
        </p:spPr>
        <p:txBody>
          <a:bodyPr wrap="none" rtlCol="0">
            <a:spAutoFit/>
          </a:bodyPr>
          <a:lstStyle/>
          <a:p>
            <a:pPr algn="ctr"/>
            <a:r>
              <a:rPr lang="zh-CN" altLang="en-US" sz="4800" dirty="0">
                <a:solidFill>
                  <a:schemeClr val="tx1">
                    <a:lumMod val="75000"/>
                    <a:lumOff val="25000"/>
                  </a:schemeClr>
                </a:solidFill>
                <a:latin typeface="汉仪小麦体简" panose="00020600040101010101" pitchFamily="18" charset="-122"/>
                <a:ea typeface="汉仪小麦体简" panose="00020600040101010101" pitchFamily="18" charset="-122"/>
              </a:rPr>
              <a:t>标题文字添加此处</a:t>
            </a:r>
            <a:endParaRPr lang="zh-CN" altLang="en-US" sz="4800" dirty="0">
              <a:solidFill>
                <a:schemeClr val="tx1">
                  <a:lumMod val="75000"/>
                  <a:lumOff val="25000"/>
                </a:schemeClr>
              </a:solidFill>
              <a:latin typeface="汉仪小麦体简" panose="00020600040101010101" pitchFamily="18" charset="-122"/>
              <a:ea typeface="汉仪小麦体简" panose="00020600040101010101" pitchFamily="18" charset="-122"/>
            </a:endParaRPr>
          </a:p>
        </p:txBody>
      </p:sp>
      <p:pic>
        <p:nvPicPr>
          <p:cNvPr id="18" name="图片占位符 17"/>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1823" r="11823"/>
          <a:stretch>
            <a:fillRect/>
          </a:stretch>
        </p:blipFill>
        <p:spPr/>
      </p:pic>
      <p:pic>
        <p:nvPicPr>
          <p:cNvPr id="20" name="图片占位符 19"/>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15965" r="15965"/>
          <a:stretch>
            <a:fillRect/>
          </a:stretch>
        </p:blipFill>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par>
                          <p:cTn id="11" fill="hold">
                            <p:stCondLst>
                              <p:cond delay="0"/>
                            </p:stCondLst>
                            <p:childTnLst>
                              <p:par>
                                <p:cTn id="12" presetID="42"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1+#ppt_w/2"/>
                                          </p:val>
                                        </p:tav>
                                        <p:tav tm="100000">
                                          <p:val>
                                            <p:strVal val="#ppt_x"/>
                                          </p:val>
                                        </p:tav>
                                      </p:tavLst>
                                    </p:anim>
                                    <p:anim calcmode="lin" valueType="num">
                                      <p:cBhvr additive="base">
                                        <p:cTn id="27" dur="500" fill="hold"/>
                                        <p:tgtEl>
                                          <p:spTgt spid="4"/>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1+#ppt_w/2"/>
                                          </p:val>
                                        </p:tav>
                                        <p:tav tm="100000">
                                          <p:val>
                                            <p:strVal val="#ppt_x"/>
                                          </p:val>
                                        </p:tav>
                                      </p:tavLst>
                                    </p:anim>
                                    <p:anim calcmode="lin" valueType="num">
                                      <p:cBhvr additive="base">
                                        <p:cTn id="31" dur="500" fill="hold"/>
                                        <p:tgtEl>
                                          <p:spTgt spid="7"/>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31" presetClass="entr" presetSubtype="0"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style.rotation</p:attrName>
                                        </p:attrNameLst>
                                      </p:cBhvr>
                                      <p:tavLst>
                                        <p:tav tm="0">
                                          <p:val>
                                            <p:fltVal val="90"/>
                                          </p:val>
                                        </p:tav>
                                        <p:tav tm="100000">
                                          <p:val>
                                            <p:fltVal val="0"/>
                                          </p:val>
                                        </p:tav>
                                      </p:tavLst>
                                    </p:anim>
                                    <p:animEffect transition="in" filter="fade">
                                      <p:cBhvr>
                                        <p:cTn id="38" dur="1000"/>
                                        <p:tgtEl>
                                          <p:spTgt spid="18"/>
                                        </p:tgtEl>
                                      </p:cBhvr>
                                    </p:animEffect>
                                  </p:childTnLst>
                                </p:cTn>
                              </p:par>
                              <p:par>
                                <p:cTn id="39" presetID="3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1000" fill="hold"/>
                                        <p:tgtEl>
                                          <p:spTgt spid="20"/>
                                        </p:tgtEl>
                                        <p:attrNameLst>
                                          <p:attrName>ppt_w</p:attrName>
                                        </p:attrNameLst>
                                      </p:cBhvr>
                                      <p:tavLst>
                                        <p:tav tm="0">
                                          <p:val>
                                            <p:fltVal val="0"/>
                                          </p:val>
                                        </p:tav>
                                        <p:tav tm="100000">
                                          <p:val>
                                            <p:strVal val="#ppt_w"/>
                                          </p:val>
                                        </p:tav>
                                      </p:tavLst>
                                    </p:anim>
                                    <p:anim calcmode="lin" valueType="num">
                                      <p:cBhvr>
                                        <p:cTn id="42" dur="1000" fill="hold"/>
                                        <p:tgtEl>
                                          <p:spTgt spid="20"/>
                                        </p:tgtEl>
                                        <p:attrNameLst>
                                          <p:attrName>ppt_h</p:attrName>
                                        </p:attrNameLst>
                                      </p:cBhvr>
                                      <p:tavLst>
                                        <p:tav tm="0">
                                          <p:val>
                                            <p:fltVal val="0"/>
                                          </p:val>
                                        </p:tav>
                                        <p:tav tm="100000">
                                          <p:val>
                                            <p:strVal val="#ppt_h"/>
                                          </p:val>
                                        </p:tav>
                                      </p:tavLst>
                                    </p:anim>
                                    <p:anim calcmode="lin" valueType="num">
                                      <p:cBhvr>
                                        <p:cTn id="43" dur="1000" fill="hold"/>
                                        <p:tgtEl>
                                          <p:spTgt spid="20"/>
                                        </p:tgtEl>
                                        <p:attrNameLst>
                                          <p:attrName>style.rotation</p:attrName>
                                        </p:attrNameLst>
                                      </p:cBhvr>
                                      <p:tavLst>
                                        <p:tav tm="0">
                                          <p:val>
                                            <p:fltVal val="90"/>
                                          </p:val>
                                        </p:tav>
                                        <p:tav tm="100000">
                                          <p:val>
                                            <p:fltVal val="0"/>
                                          </p:val>
                                        </p:tav>
                                      </p:tavLst>
                                    </p:anim>
                                    <p:animEffect transition="in" filter="fade">
                                      <p:cBhvr>
                                        <p:cTn id="4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541887" y="3274505"/>
            <a:ext cx="2863777"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75000"/>
                    <a:lumOff val="25000"/>
                  </a:schemeClr>
                </a:solidFill>
                <a:latin typeface="汉仪小麦体简" panose="00020600040101010101" pitchFamily="18" charset="-122"/>
                <a:ea typeface="汉仪小麦体简" panose="00020600040101010101" pitchFamily="18" charset="-122"/>
              </a:rPr>
              <a:t>用户可以在投影仪或者计算机上进行演示也可以将演示文稿打印出来</a:t>
            </a:r>
            <a:endParaRPr lang="zh-CN" altLang="en-US" sz="1400" dirty="0">
              <a:solidFill>
                <a:schemeClr val="tx1">
                  <a:lumMod val="75000"/>
                  <a:lumOff val="25000"/>
                </a:schemeClr>
              </a:solidFill>
              <a:latin typeface="汉仪小麦体简" panose="00020600040101010101" pitchFamily="18" charset="-122"/>
              <a:ea typeface="汉仪小麦体简" panose="00020600040101010101" pitchFamily="18" charset="-122"/>
            </a:endParaRPr>
          </a:p>
        </p:txBody>
      </p:sp>
      <p:sp>
        <p:nvSpPr>
          <p:cNvPr id="9" name="矩形 8"/>
          <p:cNvSpPr/>
          <p:nvPr/>
        </p:nvSpPr>
        <p:spPr>
          <a:xfrm>
            <a:off x="2973776" y="2367100"/>
            <a:ext cx="1802505" cy="582660"/>
          </a:xfrm>
          <a:prstGeom prst="rect">
            <a:avLst/>
          </a:prstGeom>
        </p:spPr>
        <p:txBody>
          <a:bodyPr wrap="square">
            <a:spAutoFit/>
            <a:scene3d>
              <a:camera prst="orthographicFront"/>
              <a:lightRig rig="threePt" dir="t"/>
            </a:scene3d>
            <a:sp3d contourW="12700"/>
          </a:bodyPr>
          <a:lstStyle/>
          <a:p>
            <a:pPr>
              <a:lnSpc>
                <a:spcPct val="120000"/>
              </a:lnSpc>
            </a:pPr>
            <a:r>
              <a:rPr lang="zh-CN" altLang="en-US" sz="2800" b="1" dirty="0">
                <a:solidFill>
                  <a:schemeClr val="accent2"/>
                </a:solidFill>
                <a:latin typeface="汉仪小麦体简" panose="00020600040101010101" pitchFamily="18" charset="-122"/>
                <a:ea typeface="汉仪小麦体简" panose="00020600040101010101" pitchFamily="18" charset="-122"/>
              </a:rPr>
              <a:t>文字添加</a:t>
            </a:r>
            <a:endParaRPr lang="zh-CN" altLang="en-US" sz="2800" b="1" dirty="0">
              <a:solidFill>
                <a:schemeClr val="accent2"/>
              </a:solidFill>
              <a:latin typeface="汉仪小麦体简" panose="00020600040101010101" pitchFamily="18" charset="-122"/>
              <a:ea typeface="汉仪小麦体简" panose="00020600040101010101" pitchFamily="18" charset="-122"/>
            </a:endParaRPr>
          </a:p>
        </p:txBody>
      </p:sp>
      <p:sp>
        <p:nvSpPr>
          <p:cNvPr id="10" name="矩形 9"/>
          <p:cNvSpPr/>
          <p:nvPr/>
        </p:nvSpPr>
        <p:spPr>
          <a:xfrm>
            <a:off x="6267341" y="2671633"/>
            <a:ext cx="1802505" cy="582660"/>
          </a:xfrm>
          <a:prstGeom prst="rect">
            <a:avLst/>
          </a:prstGeom>
        </p:spPr>
        <p:txBody>
          <a:bodyPr wrap="square">
            <a:spAutoFit/>
            <a:scene3d>
              <a:camera prst="orthographicFront"/>
              <a:lightRig rig="threePt" dir="t"/>
            </a:scene3d>
            <a:sp3d contourW="12700"/>
          </a:bodyPr>
          <a:lstStyle/>
          <a:p>
            <a:pPr>
              <a:lnSpc>
                <a:spcPct val="120000"/>
              </a:lnSpc>
            </a:pPr>
            <a:r>
              <a:rPr lang="zh-CN" altLang="en-US" sz="2800" b="1" dirty="0">
                <a:solidFill>
                  <a:srgbClr val="00B050"/>
                </a:solidFill>
                <a:latin typeface="汉仪小麦体简" panose="00020600040101010101" pitchFamily="18" charset="-122"/>
                <a:ea typeface="汉仪小麦体简" panose="00020600040101010101" pitchFamily="18" charset="-122"/>
              </a:rPr>
              <a:t>文字添加</a:t>
            </a:r>
            <a:endParaRPr lang="zh-CN" altLang="en-US" sz="2800" b="1" dirty="0">
              <a:solidFill>
                <a:srgbClr val="00B050"/>
              </a:solidFill>
              <a:latin typeface="汉仪小麦体简" panose="00020600040101010101" pitchFamily="18" charset="-122"/>
              <a:ea typeface="汉仪小麦体简" panose="00020600040101010101" pitchFamily="18" charset="-122"/>
            </a:endParaRPr>
          </a:p>
        </p:txBody>
      </p:sp>
      <p:sp>
        <p:nvSpPr>
          <p:cNvPr id="11" name="矩形 10"/>
          <p:cNvSpPr/>
          <p:nvPr/>
        </p:nvSpPr>
        <p:spPr>
          <a:xfrm>
            <a:off x="8577762" y="2506154"/>
            <a:ext cx="1802505" cy="582660"/>
          </a:xfrm>
          <a:prstGeom prst="rect">
            <a:avLst/>
          </a:prstGeom>
        </p:spPr>
        <p:txBody>
          <a:bodyPr wrap="square">
            <a:spAutoFit/>
            <a:scene3d>
              <a:camera prst="orthographicFront"/>
              <a:lightRig rig="threePt" dir="t"/>
            </a:scene3d>
            <a:sp3d contourW="12700"/>
          </a:bodyPr>
          <a:lstStyle/>
          <a:p>
            <a:pPr>
              <a:lnSpc>
                <a:spcPct val="120000"/>
              </a:lnSpc>
            </a:pPr>
            <a:r>
              <a:rPr lang="zh-CN" altLang="en-US" sz="2800" b="1" dirty="0">
                <a:solidFill>
                  <a:schemeClr val="accent4"/>
                </a:solidFill>
                <a:latin typeface="汉仪小麦体简" panose="00020600040101010101" pitchFamily="18" charset="-122"/>
                <a:ea typeface="汉仪小麦体简" panose="00020600040101010101" pitchFamily="18" charset="-122"/>
              </a:rPr>
              <a:t>文字添加</a:t>
            </a:r>
            <a:endParaRPr lang="zh-CN" altLang="en-US" sz="2800" b="1" dirty="0">
              <a:solidFill>
                <a:schemeClr val="accent4"/>
              </a:solidFill>
              <a:latin typeface="汉仪小麦体简" panose="00020600040101010101" pitchFamily="18" charset="-122"/>
              <a:ea typeface="汉仪小麦体简" panose="00020600040101010101" pitchFamily="18" charset="-122"/>
            </a:endParaRPr>
          </a:p>
        </p:txBody>
      </p:sp>
      <p:sp>
        <p:nvSpPr>
          <p:cNvPr id="12" name="矩形 11"/>
          <p:cNvSpPr/>
          <p:nvPr/>
        </p:nvSpPr>
        <p:spPr>
          <a:xfrm>
            <a:off x="8692880" y="4473445"/>
            <a:ext cx="1802505" cy="582660"/>
          </a:xfrm>
          <a:prstGeom prst="rect">
            <a:avLst/>
          </a:prstGeom>
        </p:spPr>
        <p:txBody>
          <a:bodyPr wrap="square">
            <a:spAutoFit/>
            <a:scene3d>
              <a:camera prst="orthographicFront"/>
              <a:lightRig rig="threePt" dir="t"/>
            </a:scene3d>
            <a:sp3d contourW="12700"/>
          </a:bodyPr>
          <a:lstStyle/>
          <a:p>
            <a:pPr>
              <a:lnSpc>
                <a:spcPct val="120000"/>
              </a:lnSpc>
            </a:pPr>
            <a:r>
              <a:rPr lang="zh-CN" altLang="en-US" sz="2800" b="1" dirty="0">
                <a:solidFill>
                  <a:srgbClr val="7030A0"/>
                </a:solidFill>
                <a:latin typeface="汉仪小麦体简" panose="00020600040101010101" pitchFamily="18" charset="-122"/>
                <a:ea typeface="汉仪小麦体简" panose="00020600040101010101" pitchFamily="18" charset="-122"/>
              </a:rPr>
              <a:t>文字添加</a:t>
            </a:r>
            <a:endParaRPr lang="zh-CN" altLang="en-US" sz="2800" b="1" dirty="0">
              <a:solidFill>
                <a:srgbClr val="7030A0"/>
              </a:solidFill>
              <a:latin typeface="汉仪小麦体简" panose="00020600040101010101" pitchFamily="18" charset="-122"/>
              <a:ea typeface="汉仪小麦体简" panose="00020600040101010101" pitchFamily="18" charset="-122"/>
            </a:endParaRPr>
          </a:p>
        </p:txBody>
      </p:sp>
      <p:sp>
        <p:nvSpPr>
          <p:cNvPr id="13" name="矩形 12"/>
          <p:cNvSpPr/>
          <p:nvPr/>
        </p:nvSpPr>
        <p:spPr>
          <a:xfrm>
            <a:off x="3103864" y="4514372"/>
            <a:ext cx="1802505" cy="582660"/>
          </a:xfrm>
          <a:prstGeom prst="rect">
            <a:avLst/>
          </a:prstGeom>
        </p:spPr>
        <p:txBody>
          <a:bodyPr wrap="square">
            <a:spAutoFit/>
            <a:scene3d>
              <a:camera prst="orthographicFront"/>
              <a:lightRig rig="threePt" dir="t"/>
            </a:scene3d>
            <a:sp3d contourW="12700"/>
          </a:bodyPr>
          <a:lstStyle/>
          <a:p>
            <a:pPr>
              <a:lnSpc>
                <a:spcPct val="120000"/>
              </a:lnSpc>
            </a:pPr>
            <a:r>
              <a:rPr lang="zh-CN" altLang="en-US" sz="2800" b="1" dirty="0">
                <a:solidFill>
                  <a:srgbClr val="FF0000"/>
                </a:solidFill>
                <a:latin typeface="汉仪小麦体简" panose="00020600040101010101" pitchFamily="18" charset="-122"/>
                <a:ea typeface="汉仪小麦体简" panose="00020600040101010101" pitchFamily="18" charset="-122"/>
              </a:rPr>
              <a:t>文字添加</a:t>
            </a:r>
            <a:endParaRPr lang="zh-CN" altLang="en-US" sz="2800" b="1" dirty="0">
              <a:solidFill>
                <a:srgbClr val="FF0000"/>
              </a:solidFill>
              <a:latin typeface="汉仪小麦体简" panose="00020600040101010101" pitchFamily="18" charset="-122"/>
              <a:ea typeface="汉仪小麦体简" panose="00020600040101010101" pitchFamily="18" charset="-122"/>
            </a:endParaRPr>
          </a:p>
        </p:txBody>
      </p:sp>
      <p:sp>
        <p:nvSpPr>
          <p:cNvPr id="14" name="矩形 13"/>
          <p:cNvSpPr/>
          <p:nvPr/>
        </p:nvSpPr>
        <p:spPr>
          <a:xfrm>
            <a:off x="8671759" y="3059377"/>
            <a:ext cx="2046490"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75000"/>
                    <a:lumOff val="25000"/>
                  </a:schemeClr>
                </a:solidFill>
                <a:latin typeface="汉仪小麦体简" panose="00020600040101010101" pitchFamily="18" charset="-122"/>
                <a:ea typeface="汉仪小麦体简" panose="00020600040101010101" pitchFamily="18" charset="-122"/>
              </a:rPr>
              <a:t>用户可以在投影仪或者计算机上进行演示也可以将演示文稿打印出来</a:t>
            </a:r>
            <a:endParaRPr lang="zh-CN" altLang="en-US" sz="1400" dirty="0">
              <a:solidFill>
                <a:schemeClr val="tx1">
                  <a:lumMod val="75000"/>
                  <a:lumOff val="25000"/>
                </a:schemeClr>
              </a:solidFill>
              <a:latin typeface="汉仪小麦体简" panose="00020600040101010101" pitchFamily="18" charset="-122"/>
              <a:ea typeface="汉仪小麦体简" panose="00020600040101010101" pitchFamily="18" charset="-122"/>
            </a:endParaRPr>
          </a:p>
        </p:txBody>
      </p:sp>
      <p:sp>
        <p:nvSpPr>
          <p:cNvPr id="15" name="矩形 14"/>
          <p:cNvSpPr/>
          <p:nvPr/>
        </p:nvSpPr>
        <p:spPr>
          <a:xfrm>
            <a:off x="5623801" y="3822894"/>
            <a:ext cx="2046490"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75000"/>
                    <a:lumOff val="25000"/>
                  </a:schemeClr>
                </a:solidFill>
                <a:latin typeface="汉仪小麦体简" panose="00020600040101010101" pitchFamily="18" charset="-122"/>
                <a:ea typeface="汉仪小麦体简" panose="00020600040101010101" pitchFamily="18" charset="-122"/>
              </a:rPr>
              <a:t>用户可以在投影仪或者计算机上进行演示也可以将演示文稿打印出来</a:t>
            </a:r>
            <a:endParaRPr lang="zh-CN" altLang="en-US" sz="1400" dirty="0">
              <a:solidFill>
                <a:schemeClr val="tx1">
                  <a:lumMod val="75000"/>
                  <a:lumOff val="25000"/>
                </a:schemeClr>
              </a:solidFill>
              <a:latin typeface="汉仪小麦体简" panose="00020600040101010101" pitchFamily="18" charset="-122"/>
              <a:ea typeface="汉仪小麦体简" panose="00020600040101010101" pitchFamily="18" charset="-122"/>
            </a:endParaRPr>
          </a:p>
        </p:txBody>
      </p:sp>
      <p:sp>
        <p:nvSpPr>
          <p:cNvPr id="16" name="矩形 15"/>
          <p:cNvSpPr/>
          <p:nvPr/>
        </p:nvSpPr>
        <p:spPr>
          <a:xfrm>
            <a:off x="8758091" y="4997231"/>
            <a:ext cx="2046490"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75000"/>
                    <a:lumOff val="25000"/>
                  </a:schemeClr>
                </a:solidFill>
                <a:latin typeface="汉仪小麦体简" panose="00020600040101010101" pitchFamily="18" charset="-122"/>
                <a:ea typeface="汉仪小麦体简" panose="00020600040101010101" pitchFamily="18" charset="-122"/>
              </a:rPr>
              <a:t>用户可以在投影仪或者计算机上进行演示也可以将演示文稿打印出来</a:t>
            </a:r>
            <a:endParaRPr lang="zh-CN" altLang="en-US" sz="1400" dirty="0">
              <a:solidFill>
                <a:schemeClr val="tx1">
                  <a:lumMod val="75000"/>
                  <a:lumOff val="25000"/>
                </a:schemeClr>
              </a:solidFill>
              <a:latin typeface="汉仪小麦体简" panose="00020600040101010101" pitchFamily="18" charset="-122"/>
              <a:ea typeface="汉仪小麦体简" panose="00020600040101010101" pitchFamily="18" charset="-122"/>
            </a:endParaRPr>
          </a:p>
        </p:txBody>
      </p:sp>
      <p:sp>
        <p:nvSpPr>
          <p:cNvPr id="17" name="矩形 16"/>
          <p:cNvSpPr/>
          <p:nvPr/>
        </p:nvSpPr>
        <p:spPr>
          <a:xfrm>
            <a:off x="3204622" y="5036219"/>
            <a:ext cx="2046490"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75000"/>
                    <a:lumOff val="25000"/>
                  </a:schemeClr>
                </a:solidFill>
                <a:latin typeface="汉仪小麦体简" panose="00020600040101010101" pitchFamily="18" charset="-122"/>
                <a:ea typeface="汉仪小麦体简" panose="00020600040101010101" pitchFamily="18" charset="-122"/>
              </a:rPr>
              <a:t>用户可以在投影仪或者计算机上进行演示也可以将演示文稿打印出来</a:t>
            </a:r>
            <a:endParaRPr lang="zh-CN" altLang="en-US" sz="1400" dirty="0">
              <a:solidFill>
                <a:schemeClr val="tx1">
                  <a:lumMod val="75000"/>
                  <a:lumOff val="25000"/>
                </a:schemeClr>
              </a:solidFill>
              <a:latin typeface="汉仪小麦体简" panose="00020600040101010101" pitchFamily="18" charset="-122"/>
              <a:ea typeface="汉仪小麦体简" panose="00020600040101010101" pitchFamily="18" charset="-122"/>
            </a:endParaRPr>
          </a:p>
        </p:txBody>
      </p:sp>
      <p:sp>
        <p:nvSpPr>
          <p:cNvPr id="18" name="文本框 17"/>
          <p:cNvSpPr txBox="1"/>
          <p:nvPr/>
        </p:nvSpPr>
        <p:spPr>
          <a:xfrm>
            <a:off x="3541459" y="263450"/>
            <a:ext cx="5109091" cy="830997"/>
          </a:xfrm>
          <a:prstGeom prst="rect">
            <a:avLst/>
          </a:prstGeom>
          <a:noFill/>
        </p:spPr>
        <p:txBody>
          <a:bodyPr wrap="none" rtlCol="0">
            <a:spAutoFit/>
          </a:bodyPr>
          <a:lstStyle/>
          <a:p>
            <a:pPr algn="ctr"/>
            <a:r>
              <a:rPr lang="zh-CN" altLang="en-US" sz="4800" dirty="0">
                <a:solidFill>
                  <a:schemeClr val="tx1">
                    <a:lumMod val="75000"/>
                    <a:lumOff val="25000"/>
                  </a:schemeClr>
                </a:solidFill>
                <a:latin typeface="汉仪小麦体简" panose="00020600040101010101" pitchFamily="18" charset="-122"/>
                <a:ea typeface="汉仪小麦体简" panose="00020600040101010101" pitchFamily="18" charset="-122"/>
              </a:rPr>
              <a:t>标题文字添加此处</a:t>
            </a:r>
            <a:endParaRPr lang="zh-CN" altLang="en-US" sz="4800" dirty="0">
              <a:solidFill>
                <a:schemeClr val="tx1">
                  <a:lumMod val="75000"/>
                  <a:lumOff val="25000"/>
                </a:schemeClr>
              </a:solidFill>
              <a:latin typeface="汉仪小麦体简" panose="00020600040101010101" pitchFamily="18" charset="-122"/>
              <a:ea typeface="汉仪小麦体简" panose="00020600040101010101" pitchFamily="18" charset="-122"/>
            </a:endParaRPr>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650550" y="1067624"/>
            <a:ext cx="1630833" cy="1630833"/>
          </a:xfrm>
          <a:prstGeom prst="rect">
            <a:avLst/>
          </a:prstGeom>
        </p:spPr>
      </p:pic>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6325" y="4473445"/>
            <a:ext cx="1537128" cy="1537128"/>
          </a:xfrm>
          <a:prstGeom prst="rect">
            <a:avLst/>
          </a:prstGeom>
        </p:spPr>
      </p:pic>
      <p:pic>
        <p:nvPicPr>
          <p:cNvPr id="20" name="图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1668" y="2385132"/>
            <a:ext cx="1537128" cy="1537128"/>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1642" y="1822249"/>
            <a:ext cx="1556342" cy="1556342"/>
          </a:xfrm>
          <a:prstGeom prst="rect">
            <a:avLst/>
          </a:prstGeom>
        </p:spPr>
      </p:pic>
      <p:pic>
        <p:nvPicPr>
          <p:cNvPr id="22" name="图片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1642" y="3883903"/>
            <a:ext cx="1976554" cy="2767176"/>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par>
                          <p:cTn id="11" fill="hold">
                            <p:stCondLst>
                              <p:cond delay="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par>
                                <p:cTn id="18" presetID="10" presetClass="entr" presetSubtype="0"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par>
                          <p:cTn id="27" fill="hold">
                            <p:stCondLst>
                              <p:cond delay="500"/>
                            </p:stCondLst>
                            <p:childTnLst>
                              <p:par>
                                <p:cTn id="28" presetID="14" presetClass="entr" presetSubtype="1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randombar(horizontal)">
                                      <p:cBhvr>
                                        <p:cTn id="30" dur="500"/>
                                        <p:tgtEl>
                                          <p:spTgt spid="9"/>
                                        </p:tgtEl>
                                      </p:cBhvr>
                                    </p:animEffect>
                                  </p:childTnLst>
                                </p:cTn>
                              </p:par>
                            </p:childTnLst>
                          </p:cTn>
                        </p:par>
                        <p:par>
                          <p:cTn id="31" fill="hold">
                            <p:stCondLst>
                              <p:cond delay="1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1500"/>
                            </p:stCondLst>
                            <p:childTnLst>
                              <p:par>
                                <p:cTn id="38" presetID="14" presetClass="entr" presetSubtype="1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randombar(horizontal)">
                                      <p:cBhvr>
                                        <p:cTn id="40" dur="500"/>
                                        <p:tgtEl>
                                          <p:spTgt spid="10"/>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childTnLst>
                                </p:cTn>
                              </p:par>
                            </p:childTnLst>
                          </p:cTn>
                        </p:par>
                        <p:par>
                          <p:cTn id="47" fill="hold">
                            <p:stCondLst>
                              <p:cond delay="2500"/>
                            </p:stCondLst>
                            <p:childTnLst>
                              <p:par>
                                <p:cTn id="48" presetID="14" presetClass="entr" presetSubtype="10"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randombar(horizontal)">
                                      <p:cBhvr>
                                        <p:cTn id="50" dur="500"/>
                                        <p:tgtEl>
                                          <p:spTgt spid="11"/>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Effect transition="in" filter="fade">
                                      <p:cBhvr>
                                        <p:cTn id="56" dur="500"/>
                                        <p:tgtEl>
                                          <p:spTgt spid="14"/>
                                        </p:tgtEl>
                                      </p:cBhvr>
                                    </p:animEffect>
                                  </p:childTnLst>
                                </p:cTn>
                              </p:par>
                            </p:childTnLst>
                          </p:cTn>
                        </p:par>
                        <p:par>
                          <p:cTn id="57" fill="hold">
                            <p:stCondLst>
                              <p:cond delay="3500"/>
                            </p:stCondLst>
                            <p:childTnLst>
                              <p:par>
                                <p:cTn id="58" presetID="14" presetClass="entr" presetSubtype="1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randombar(horizontal)">
                                      <p:cBhvr>
                                        <p:cTn id="60" dur="500"/>
                                        <p:tgtEl>
                                          <p:spTgt spid="13"/>
                                        </p:tgtEl>
                                      </p:cBhvr>
                                    </p:animEffect>
                                  </p:childTnLst>
                                </p:cTn>
                              </p:par>
                            </p:childTnLst>
                          </p:cTn>
                        </p:par>
                        <p:par>
                          <p:cTn id="61" fill="hold">
                            <p:stCondLst>
                              <p:cond delay="4000"/>
                            </p:stCondLst>
                            <p:childTnLst>
                              <p:par>
                                <p:cTn id="62" presetID="53" presetClass="entr" presetSubtype="16"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p:cTn id="64" dur="500" fill="hold"/>
                                        <p:tgtEl>
                                          <p:spTgt spid="17"/>
                                        </p:tgtEl>
                                        <p:attrNameLst>
                                          <p:attrName>ppt_w</p:attrName>
                                        </p:attrNameLst>
                                      </p:cBhvr>
                                      <p:tavLst>
                                        <p:tav tm="0">
                                          <p:val>
                                            <p:fltVal val="0"/>
                                          </p:val>
                                        </p:tav>
                                        <p:tav tm="100000">
                                          <p:val>
                                            <p:strVal val="#ppt_w"/>
                                          </p:val>
                                        </p:tav>
                                      </p:tavLst>
                                    </p:anim>
                                    <p:anim calcmode="lin" valueType="num">
                                      <p:cBhvr>
                                        <p:cTn id="65" dur="500" fill="hold"/>
                                        <p:tgtEl>
                                          <p:spTgt spid="17"/>
                                        </p:tgtEl>
                                        <p:attrNameLst>
                                          <p:attrName>ppt_h</p:attrName>
                                        </p:attrNameLst>
                                      </p:cBhvr>
                                      <p:tavLst>
                                        <p:tav tm="0">
                                          <p:val>
                                            <p:fltVal val="0"/>
                                          </p:val>
                                        </p:tav>
                                        <p:tav tm="100000">
                                          <p:val>
                                            <p:strVal val="#ppt_h"/>
                                          </p:val>
                                        </p:tav>
                                      </p:tavLst>
                                    </p:anim>
                                    <p:animEffect transition="in" filter="fade">
                                      <p:cBhvr>
                                        <p:cTn id="66" dur="500"/>
                                        <p:tgtEl>
                                          <p:spTgt spid="17"/>
                                        </p:tgtEl>
                                      </p:cBhvr>
                                    </p:animEffect>
                                  </p:childTnLst>
                                </p:cTn>
                              </p:par>
                            </p:childTnLst>
                          </p:cTn>
                        </p:par>
                        <p:par>
                          <p:cTn id="67" fill="hold">
                            <p:stCondLst>
                              <p:cond delay="4500"/>
                            </p:stCondLst>
                            <p:childTnLst>
                              <p:par>
                                <p:cTn id="68" presetID="14" presetClass="entr" presetSubtype="10"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randombar(horizontal)">
                                      <p:cBhvr>
                                        <p:cTn id="70" dur="500"/>
                                        <p:tgtEl>
                                          <p:spTgt spid="12"/>
                                        </p:tgtEl>
                                      </p:cBhvr>
                                    </p:animEffect>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334000" y="0"/>
            <a:ext cx="6858000" cy="6858000"/>
          </a:xfrm>
          <a:prstGeom prst="rect">
            <a:avLst/>
          </a:prstGeom>
        </p:spPr>
      </p:pic>
      <p:sp>
        <p:nvSpPr>
          <p:cNvPr id="11" name="文本框 10"/>
          <p:cNvSpPr txBox="1"/>
          <p:nvPr/>
        </p:nvSpPr>
        <p:spPr>
          <a:xfrm>
            <a:off x="777646" y="660171"/>
            <a:ext cx="5724645" cy="923330"/>
          </a:xfrm>
          <a:prstGeom prst="rect">
            <a:avLst/>
          </a:prstGeom>
          <a:noFill/>
        </p:spPr>
        <p:txBody>
          <a:bodyPr wrap="none" rtlCol="0">
            <a:spAutoFit/>
          </a:bodyPr>
          <a:lstStyle/>
          <a:p>
            <a:pPr algn="ctr"/>
            <a:r>
              <a:rPr lang="zh-CN" altLang="en-US" sz="5400" dirty="0">
                <a:solidFill>
                  <a:srgbClr val="00B0F0"/>
                </a:solidFill>
                <a:latin typeface="汉仪小麦体简" panose="00020600040101010101" pitchFamily="18" charset="-122"/>
                <a:ea typeface="汉仪小麦体简" panose="00020600040101010101" pitchFamily="18" charset="-122"/>
              </a:rPr>
              <a:t>谢谢</a:t>
            </a:r>
            <a:r>
              <a:rPr lang="zh-CN" altLang="en-US" sz="5400" dirty="0">
                <a:solidFill>
                  <a:srgbClr val="EC6837"/>
                </a:solidFill>
                <a:latin typeface="汉仪小麦体简" panose="00020600040101010101" pitchFamily="18" charset="-122"/>
                <a:ea typeface="汉仪小麦体简" panose="00020600040101010101" pitchFamily="18" charset="-122"/>
              </a:rPr>
              <a:t>欣赏</a:t>
            </a:r>
            <a:r>
              <a:rPr lang="zh-CN" altLang="en-US" sz="5400" dirty="0">
                <a:solidFill>
                  <a:srgbClr val="EA688F"/>
                </a:solidFill>
                <a:latin typeface="汉仪小麦体简" panose="00020600040101010101" pitchFamily="18" charset="-122"/>
                <a:ea typeface="汉仪小麦体简" panose="00020600040101010101" pitchFamily="18" charset="-122"/>
              </a:rPr>
              <a:t>放心</a:t>
            </a:r>
            <a:r>
              <a:rPr lang="zh-CN" altLang="en-US" sz="5400" dirty="0">
                <a:solidFill>
                  <a:srgbClr val="4EBCB6"/>
                </a:solidFill>
                <a:latin typeface="汉仪小麦体简" panose="00020600040101010101" pitchFamily="18" charset="-122"/>
                <a:ea typeface="汉仪小麦体简" panose="00020600040101010101" pitchFamily="18" charset="-122"/>
              </a:rPr>
              <a:t>下载</a:t>
            </a:r>
            <a:endParaRPr lang="zh-CN" altLang="en-US" sz="5400" dirty="0">
              <a:solidFill>
                <a:srgbClr val="4EBCB6"/>
              </a:solidFill>
              <a:latin typeface="汉仪小麦体简" panose="00020600040101010101" pitchFamily="18" charset="-122"/>
              <a:ea typeface="汉仪小麦体简" panose="00020600040101010101" pitchFamily="18" charset="-122"/>
            </a:endParaRPr>
          </a:p>
        </p:txBody>
      </p:sp>
      <p:sp>
        <p:nvSpPr>
          <p:cNvPr id="12" name="文本框 11"/>
          <p:cNvSpPr txBox="1"/>
          <p:nvPr/>
        </p:nvSpPr>
        <p:spPr>
          <a:xfrm>
            <a:off x="2618887" y="2047834"/>
            <a:ext cx="2042160" cy="460375"/>
          </a:xfrm>
          <a:prstGeom prst="rect">
            <a:avLst/>
          </a:prstGeom>
          <a:noFill/>
        </p:spPr>
        <p:txBody>
          <a:bodyPr wrap="none" rtlCol="0">
            <a:spAutoFit/>
          </a:bodyPr>
          <a:lstStyle/>
          <a:p>
            <a:pPr algn="ctr"/>
            <a:r>
              <a:rPr lang="zh-CN" altLang="en-US" sz="2400" dirty="0">
                <a:solidFill>
                  <a:schemeClr val="tx1">
                    <a:lumMod val="65000"/>
                    <a:lumOff val="35000"/>
                  </a:schemeClr>
                </a:solidFill>
                <a:latin typeface="汉仪小麦体简" panose="00020600040101010101" pitchFamily="18" charset="-122"/>
                <a:ea typeface="汉仪小麦体简" panose="00020600040101010101" pitchFamily="18" charset="-122"/>
              </a:rPr>
              <a:t>说课老师</a:t>
            </a:r>
            <a:r>
              <a:rPr lang="zh-CN" altLang="en-US" sz="2400" dirty="0" smtClean="0">
                <a:solidFill>
                  <a:schemeClr val="tx1">
                    <a:lumMod val="65000"/>
                    <a:lumOff val="35000"/>
                  </a:schemeClr>
                </a:solidFill>
                <a:latin typeface="汉仪小麦体简" panose="00020600040101010101" pitchFamily="18" charset="-122"/>
                <a:ea typeface="汉仪小麦体简" panose="00020600040101010101" pitchFamily="18" charset="-122"/>
              </a:rPr>
              <a:t>：</a:t>
            </a:r>
            <a:r>
              <a:rPr lang="en-US" altLang="zh-CN" sz="2400" dirty="0" smtClean="0">
                <a:solidFill>
                  <a:schemeClr val="tx1">
                    <a:lumMod val="65000"/>
                    <a:lumOff val="35000"/>
                  </a:schemeClr>
                </a:solidFill>
                <a:latin typeface="汉仪小麦体简" panose="00020600040101010101" pitchFamily="18" charset="-122"/>
                <a:ea typeface="汉仪小麦体简" panose="00020600040101010101" pitchFamily="18" charset="-122"/>
              </a:rPr>
              <a:t>xx</a:t>
            </a:r>
            <a:endParaRPr lang="en-US" altLang="zh-CN" sz="2400" dirty="0" smtClean="0">
              <a:solidFill>
                <a:schemeClr val="tx1">
                  <a:lumMod val="65000"/>
                  <a:lumOff val="35000"/>
                </a:schemeClr>
              </a:solidFill>
              <a:latin typeface="汉仪小麦体简" panose="00020600040101010101" pitchFamily="18" charset="-122"/>
              <a:ea typeface="汉仪小麦体简" panose="00020600040101010101" pitchFamily="18" charset="-122"/>
            </a:endParaRPr>
          </a:p>
        </p:txBody>
      </p:sp>
      <p:pic>
        <p:nvPicPr>
          <p:cNvPr id="13"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44" y="2940555"/>
            <a:ext cx="6478476" cy="4369796"/>
          </a:xfrm>
          <a:prstGeom prst="rect">
            <a:avLst/>
          </a:prstGeom>
        </p:spPr>
      </p:pic>
      <p:sp>
        <p:nvSpPr>
          <p:cNvPr id="14" name="文本框 13"/>
          <p:cNvSpPr txBox="1"/>
          <p:nvPr/>
        </p:nvSpPr>
        <p:spPr>
          <a:xfrm>
            <a:off x="283923" y="1556774"/>
            <a:ext cx="6712095" cy="461665"/>
          </a:xfrm>
          <a:prstGeom prst="rect">
            <a:avLst/>
          </a:prstGeom>
          <a:noFill/>
        </p:spPr>
        <p:txBody>
          <a:bodyPr wrap="none" rtlCol="0">
            <a:spAutoFit/>
          </a:bodyPr>
          <a:lstStyle/>
          <a:p>
            <a:pPr algn="ctr"/>
            <a:r>
              <a:rPr lang="zh-CN" altLang="en-US" sz="2400" dirty="0">
                <a:solidFill>
                  <a:schemeClr val="tx1">
                    <a:lumMod val="65000"/>
                    <a:lumOff val="35000"/>
                  </a:schemeClr>
                </a:solidFill>
                <a:latin typeface="汉仪小麦体简" panose="00020600040101010101" pitchFamily="18" charset="-122"/>
                <a:ea typeface="汉仪小麦体简" panose="00020600040101010101" pitchFamily="18" charset="-122"/>
              </a:rPr>
              <a:t>工作汇报 工作总结 年终总结 新年计划 教学课件</a:t>
            </a:r>
            <a:endParaRPr lang="zh-CN" altLang="en-US" sz="2400" dirty="0">
              <a:solidFill>
                <a:schemeClr val="tx1">
                  <a:lumMod val="65000"/>
                  <a:lumOff val="35000"/>
                </a:schemeClr>
              </a:solidFill>
              <a:latin typeface="汉仪小麦体简" panose="00020600040101010101" pitchFamily="18" charset="-122"/>
              <a:ea typeface="汉仪小麦体简" panose="00020600040101010101" pitchFamily="18"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par>
                          <p:cTn id="14" fill="hold">
                            <p:stCondLst>
                              <p:cond delay="1500"/>
                            </p:stCondLst>
                            <p:childTnLst>
                              <p:par>
                                <p:cTn id="15" presetID="18" presetClass="entr" presetSubtype="12" fill="hold" grpId="0" nodeType="afterEffect">
                                  <p:stCondLst>
                                    <p:cond delay="0"/>
                                  </p:stCondLst>
                                  <p:iterate type="lt">
                                    <p:tmPct val="10000"/>
                                  </p:iterate>
                                  <p:childTnLst>
                                    <p:set>
                                      <p:cBhvr>
                                        <p:cTn id="16" dur="1" fill="hold">
                                          <p:stCondLst>
                                            <p:cond delay="0"/>
                                          </p:stCondLst>
                                        </p:cTn>
                                        <p:tgtEl>
                                          <p:spTgt spid="11"/>
                                        </p:tgtEl>
                                        <p:attrNameLst>
                                          <p:attrName>style.visibility</p:attrName>
                                        </p:attrNameLst>
                                      </p:cBhvr>
                                      <p:to>
                                        <p:strVal val="visible"/>
                                      </p:to>
                                    </p:set>
                                    <p:animEffect transition="in" filter="strips(downLeft)">
                                      <p:cBhvr>
                                        <p:cTn id="17" dur="500"/>
                                        <p:tgtEl>
                                          <p:spTgt spid="11"/>
                                        </p:tgtEl>
                                      </p:cBhvr>
                                    </p:animEffect>
                                  </p:childTnLst>
                                </p:cTn>
                              </p:par>
                            </p:childTnLst>
                          </p:cTn>
                        </p:par>
                        <p:par>
                          <p:cTn id="18" fill="hold">
                            <p:stCondLst>
                              <p:cond delay="1350"/>
                            </p:stCondLst>
                            <p:childTnLst>
                              <p:par>
                                <p:cTn id="19" presetID="27" presetClass="emph" presetSubtype="0" fill="remove" grpId="1" nodeType="afterEffect">
                                  <p:stCondLst>
                                    <p:cond delay="0"/>
                                  </p:stCondLst>
                                  <p:iterate type="lt">
                                    <p:tmPct val="10000"/>
                                  </p:iterate>
                                  <p:childTnLst>
                                    <p:animClr clrSpc="rgb" dir="cw">
                                      <p:cBhvr override="childStyle">
                                        <p:cTn id="20" dur="250" autoRev="1" fill="remove"/>
                                        <p:tgtEl>
                                          <p:spTgt spid="11"/>
                                        </p:tgtEl>
                                        <p:attrNameLst>
                                          <p:attrName>style.color</p:attrName>
                                        </p:attrNameLst>
                                      </p:cBhvr>
                                      <p:to>
                                        <a:schemeClr val="bg1"/>
                                      </p:to>
                                    </p:animClr>
                                    <p:animClr clrSpc="rgb" dir="cw">
                                      <p:cBhvr>
                                        <p:cTn id="21" dur="250" autoRev="1" fill="remove"/>
                                        <p:tgtEl>
                                          <p:spTgt spid="11"/>
                                        </p:tgtEl>
                                        <p:attrNameLst>
                                          <p:attrName>fillcolor</p:attrName>
                                        </p:attrNameLst>
                                      </p:cBhvr>
                                      <p:to>
                                        <a:schemeClr val="bg1"/>
                                      </p:to>
                                    </p:animClr>
                                    <p:set>
                                      <p:cBhvr>
                                        <p:cTn id="22" dur="250" autoRev="1" fill="remove"/>
                                        <p:tgtEl>
                                          <p:spTgt spid="11"/>
                                        </p:tgtEl>
                                        <p:attrNameLst>
                                          <p:attrName>fill.type</p:attrName>
                                        </p:attrNameLst>
                                      </p:cBhvr>
                                      <p:to>
                                        <p:strVal val="solid"/>
                                      </p:to>
                                    </p:set>
                                    <p:set>
                                      <p:cBhvr>
                                        <p:cTn id="23" dur="250" autoRev="1" fill="remove"/>
                                        <p:tgtEl>
                                          <p:spTgt spid="11"/>
                                        </p:tgtEl>
                                        <p:attrNameLst>
                                          <p:attrName>fill.on</p:attrName>
                                        </p:attrNameLst>
                                      </p:cBhvr>
                                      <p:to>
                                        <p:strVal val="true"/>
                                      </p:to>
                                    </p:set>
                                  </p:childTnLst>
                                </p:cTn>
                              </p:par>
                            </p:childTnLst>
                          </p:cTn>
                        </p:par>
                        <p:par>
                          <p:cTn id="24" fill="hold">
                            <p:stCondLst>
                              <p:cond delay="2200"/>
                            </p:stCondLst>
                            <p:childTnLst>
                              <p:par>
                                <p:cTn id="25" presetID="31" presetClass="entr" presetSubtype="0" fill="hold" grpId="0" nodeType="afterEffect">
                                  <p:stCondLst>
                                    <p:cond delay="0"/>
                                  </p:stCondLst>
                                  <p:iterate type="lt">
                                    <p:tmPct val="5000"/>
                                  </p:iterate>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ppt_w</p:attrName>
                                        </p:attrNameLst>
                                      </p:cBhvr>
                                      <p:tavLst>
                                        <p:tav tm="0">
                                          <p:val>
                                            <p:fltVal val="0"/>
                                          </p:val>
                                        </p:tav>
                                        <p:tav tm="100000">
                                          <p:val>
                                            <p:strVal val="#ppt_w"/>
                                          </p:val>
                                        </p:tav>
                                      </p:tavLst>
                                    </p:anim>
                                    <p:anim calcmode="lin" valueType="num">
                                      <p:cBhvr>
                                        <p:cTn id="28" dur="1000" fill="hold"/>
                                        <p:tgtEl>
                                          <p:spTgt spid="14"/>
                                        </p:tgtEl>
                                        <p:attrNameLst>
                                          <p:attrName>ppt_h</p:attrName>
                                        </p:attrNameLst>
                                      </p:cBhvr>
                                      <p:tavLst>
                                        <p:tav tm="0">
                                          <p:val>
                                            <p:fltVal val="0"/>
                                          </p:val>
                                        </p:tav>
                                        <p:tav tm="100000">
                                          <p:val>
                                            <p:strVal val="#ppt_h"/>
                                          </p:val>
                                        </p:tav>
                                      </p:tavLst>
                                    </p:anim>
                                    <p:anim calcmode="lin" valueType="num">
                                      <p:cBhvr>
                                        <p:cTn id="29" dur="1000" fill="hold"/>
                                        <p:tgtEl>
                                          <p:spTgt spid="14"/>
                                        </p:tgtEl>
                                        <p:attrNameLst>
                                          <p:attrName>style.rotation</p:attrName>
                                        </p:attrNameLst>
                                      </p:cBhvr>
                                      <p:tavLst>
                                        <p:tav tm="0">
                                          <p:val>
                                            <p:fltVal val="90"/>
                                          </p:val>
                                        </p:tav>
                                        <p:tav tm="100000">
                                          <p:val>
                                            <p:fltVal val="0"/>
                                          </p:val>
                                        </p:tav>
                                      </p:tavLst>
                                    </p:anim>
                                    <p:animEffect transition="in" filter="fade">
                                      <p:cBhvr>
                                        <p:cTn id="30" dur="1000"/>
                                        <p:tgtEl>
                                          <p:spTgt spid="14"/>
                                        </p:tgtEl>
                                      </p:cBhvr>
                                    </p:animEffect>
                                  </p:childTnLst>
                                </p:cTn>
                              </p:par>
                            </p:childTnLst>
                          </p:cTn>
                        </p:par>
                        <p:par>
                          <p:cTn id="31" fill="hold">
                            <p:stCondLst>
                              <p:cond delay="4349"/>
                            </p:stCondLst>
                            <p:childTnLst>
                              <p:par>
                                <p:cTn id="32" presetID="31" presetClass="entr" presetSubtype="0" fill="hold" grpId="0" nodeType="afterEffect">
                                  <p:stCondLst>
                                    <p:cond delay="0"/>
                                  </p:stCondLst>
                                  <p:iterate type="lt">
                                    <p:tmPct val="5000"/>
                                  </p:iterate>
                                  <p:childTnLst>
                                    <p:set>
                                      <p:cBhvr>
                                        <p:cTn id="33" dur="1" fill="hold">
                                          <p:stCondLst>
                                            <p:cond delay="0"/>
                                          </p:stCondLst>
                                        </p:cTn>
                                        <p:tgtEl>
                                          <p:spTgt spid="12"/>
                                        </p:tgtEl>
                                        <p:attrNameLst>
                                          <p:attrName>style.visibility</p:attrName>
                                        </p:attrNameLst>
                                      </p:cBhvr>
                                      <p:to>
                                        <p:strVal val="visible"/>
                                      </p:to>
                                    </p:set>
                                    <p:anim calcmode="lin" valueType="num">
                                      <p:cBhvr>
                                        <p:cTn id="34" dur="1000" fill="hold"/>
                                        <p:tgtEl>
                                          <p:spTgt spid="12"/>
                                        </p:tgtEl>
                                        <p:attrNameLst>
                                          <p:attrName>ppt_w</p:attrName>
                                        </p:attrNameLst>
                                      </p:cBhvr>
                                      <p:tavLst>
                                        <p:tav tm="0">
                                          <p:val>
                                            <p:fltVal val="0"/>
                                          </p:val>
                                        </p:tav>
                                        <p:tav tm="100000">
                                          <p:val>
                                            <p:strVal val="#ppt_w"/>
                                          </p:val>
                                        </p:tav>
                                      </p:tavLst>
                                    </p:anim>
                                    <p:anim calcmode="lin" valueType="num">
                                      <p:cBhvr>
                                        <p:cTn id="35" dur="1000" fill="hold"/>
                                        <p:tgtEl>
                                          <p:spTgt spid="12"/>
                                        </p:tgtEl>
                                        <p:attrNameLst>
                                          <p:attrName>ppt_h</p:attrName>
                                        </p:attrNameLst>
                                      </p:cBhvr>
                                      <p:tavLst>
                                        <p:tav tm="0">
                                          <p:val>
                                            <p:fltVal val="0"/>
                                          </p:val>
                                        </p:tav>
                                        <p:tav tm="100000">
                                          <p:val>
                                            <p:strVal val="#ppt_h"/>
                                          </p:val>
                                        </p:tav>
                                      </p:tavLst>
                                    </p:anim>
                                    <p:anim calcmode="lin" valueType="num">
                                      <p:cBhvr>
                                        <p:cTn id="36" dur="1000" fill="hold"/>
                                        <p:tgtEl>
                                          <p:spTgt spid="12"/>
                                        </p:tgtEl>
                                        <p:attrNameLst>
                                          <p:attrName>style.rotation</p:attrName>
                                        </p:attrNameLst>
                                      </p:cBhvr>
                                      <p:tavLst>
                                        <p:tav tm="0">
                                          <p:val>
                                            <p:fltVal val="90"/>
                                          </p:val>
                                        </p:tav>
                                        <p:tav tm="100000">
                                          <p:val>
                                            <p:fltVal val="0"/>
                                          </p:val>
                                        </p:tav>
                                      </p:tavLst>
                                    </p:anim>
                                    <p:animEffect transition="in" filter="fade">
                                      <p:cBhvr>
                                        <p:cTn id="3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4835883" y="3880709"/>
            <a:ext cx="2520241" cy="830997"/>
          </a:xfrm>
          <a:prstGeom prst="rect">
            <a:avLst/>
          </a:prstGeom>
          <a:noFill/>
        </p:spPr>
        <p:txBody>
          <a:bodyPr wrap="none" rtlCol="0">
            <a:spAutoFit/>
          </a:bodyPr>
          <a:lstStyle/>
          <a:p>
            <a:pPr algn="ctr"/>
            <a:r>
              <a:rPr lang="en-US" altLang="zh-CN" sz="4800" dirty="0">
                <a:latin typeface="汉仪小麦体简" panose="00020600040101010101" pitchFamily="18" charset="-122"/>
                <a:ea typeface="汉仪小麦体简" panose="00020600040101010101" pitchFamily="18" charset="-122"/>
              </a:rPr>
              <a:t>PART 01</a:t>
            </a:r>
            <a:endParaRPr lang="zh-CN" altLang="en-US" sz="4800" dirty="0">
              <a:latin typeface="汉仪小麦体简" panose="00020600040101010101" pitchFamily="18" charset="-122"/>
              <a:ea typeface="汉仪小麦体简" panose="00020600040101010101" pitchFamily="18" charset="-122"/>
            </a:endParaRPr>
          </a:p>
        </p:txBody>
      </p:sp>
      <p:sp>
        <p:nvSpPr>
          <p:cNvPr id="5" name="文本框 4"/>
          <p:cNvSpPr txBox="1"/>
          <p:nvPr/>
        </p:nvSpPr>
        <p:spPr>
          <a:xfrm>
            <a:off x="3541459" y="4574209"/>
            <a:ext cx="5109091" cy="830997"/>
          </a:xfrm>
          <a:prstGeom prst="rect">
            <a:avLst/>
          </a:prstGeom>
          <a:noFill/>
        </p:spPr>
        <p:txBody>
          <a:bodyPr wrap="none" rtlCol="0">
            <a:spAutoFit/>
          </a:bodyPr>
          <a:lstStyle/>
          <a:p>
            <a:pPr algn="ctr"/>
            <a:r>
              <a:rPr lang="zh-CN" altLang="en-US" sz="4800" dirty="0">
                <a:solidFill>
                  <a:schemeClr val="accent5"/>
                </a:solidFill>
                <a:latin typeface="汉仪小麦体简" panose="00020600040101010101" pitchFamily="18" charset="-122"/>
                <a:ea typeface="汉仪小麦体简" panose="00020600040101010101" pitchFamily="18" charset="-122"/>
              </a:rPr>
              <a:t>标题文字添加此处</a:t>
            </a:r>
            <a:endParaRPr lang="zh-CN" altLang="en-US" sz="4800" dirty="0">
              <a:solidFill>
                <a:schemeClr val="accent5"/>
              </a:solidFill>
              <a:latin typeface="汉仪小麦体简" panose="00020600040101010101" pitchFamily="18" charset="-122"/>
              <a:ea typeface="汉仪小麦体简" panose="00020600040101010101" pitchFamily="18" charset="-122"/>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445209" y="582266"/>
            <a:ext cx="3301587" cy="298412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1"/>
          <a:stretch>
            <a:fillRect/>
          </a:stretch>
        </p:blipFill>
        <p:spPr>
          <a:xfrm rot="6629094">
            <a:off x="5164817" y="1889311"/>
            <a:ext cx="736238" cy="927100"/>
          </a:xfrm>
          <a:prstGeom prst="rect">
            <a:avLst/>
          </a:prstGeom>
        </p:spPr>
      </p:pic>
      <p:grpSp>
        <p:nvGrpSpPr>
          <p:cNvPr id="17" name="组合 16"/>
          <p:cNvGrpSpPr/>
          <p:nvPr/>
        </p:nvGrpSpPr>
        <p:grpSpPr>
          <a:xfrm>
            <a:off x="6212816" y="2711641"/>
            <a:ext cx="3985284" cy="2599255"/>
            <a:chOff x="5142497" y="1805150"/>
            <a:chExt cx="3985284" cy="2599255"/>
          </a:xfrm>
        </p:grpSpPr>
        <p:sp>
          <p:nvSpPr>
            <p:cNvPr id="18" name="矩形 17"/>
            <p:cNvSpPr/>
            <p:nvPr/>
          </p:nvSpPr>
          <p:spPr>
            <a:xfrm>
              <a:off x="5142497" y="2334864"/>
              <a:ext cx="3985284" cy="206954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rPr>
                <a:t>用户可以在投影仪或者计算机上进行演示也可以将演示文稿打印出来用户可以在投影仪或者计算机上进行演示也可以将演示文稿打印出来用户可以在投影仪或者计算机上进行演示也可以将演示文稿打印出来</a:t>
              </a:r>
              <a:endPar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endParaRPr>
            </a:p>
          </p:txBody>
        </p:sp>
        <p:sp>
          <p:nvSpPr>
            <p:cNvPr id="19" name="矩形 18"/>
            <p:cNvSpPr/>
            <p:nvPr/>
          </p:nvSpPr>
          <p:spPr>
            <a:xfrm>
              <a:off x="5544844" y="1805150"/>
              <a:ext cx="3180590" cy="58266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800" b="1" dirty="0">
                  <a:solidFill>
                    <a:schemeClr val="accent1"/>
                  </a:solidFill>
                  <a:latin typeface="汉仪小麦体简" panose="00020600040101010101" pitchFamily="18" charset="-122"/>
                  <a:ea typeface="汉仪小麦体简" panose="00020600040101010101" pitchFamily="18" charset="-122"/>
                </a:rPr>
                <a:t>标题文字添加</a:t>
              </a:r>
              <a:endParaRPr lang="zh-CN" altLang="en-US" sz="2800" b="1" dirty="0">
                <a:solidFill>
                  <a:schemeClr val="accent1"/>
                </a:solidFill>
                <a:latin typeface="汉仪小麦体简" panose="00020600040101010101" pitchFamily="18" charset="-122"/>
                <a:ea typeface="汉仪小麦体简" panose="00020600040101010101" pitchFamily="18" charset="-122"/>
              </a:endParaRPr>
            </a:p>
          </p:txBody>
        </p:sp>
      </p:grpSp>
      <p:sp>
        <p:nvSpPr>
          <p:cNvPr id="20" name="任意多边形: 形状 19"/>
          <p:cNvSpPr/>
          <p:nvPr/>
        </p:nvSpPr>
        <p:spPr>
          <a:xfrm flipH="1">
            <a:off x="5953264" y="2517498"/>
            <a:ext cx="4816336" cy="2994317"/>
          </a:xfrm>
          <a:custGeom>
            <a:avLst/>
            <a:gdLst>
              <a:gd name="connsiteX0" fmla="*/ 50800 w 3217073"/>
              <a:gd name="connsiteY0" fmla="*/ 89102 h 2197357"/>
              <a:gd name="connsiteX1" fmla="*/ 495300 w 3217073"/>
              <a:gd name="connsiteY1" fmla="*/ 51002 h 2197357"/>
              <a:gd name="connsiteX2" fmla="*/ 1168400 w 3217073"/>
              <a:gd name="connsiteY2" fmla="*/ 89102 h 2197357"/>
              <a:gd name="connsiteX3" fmla="*/ 1955800 w 3217073"/>
              <a:gd name="connsiteY3" fmla="*/ 202 h 2197357"/>
              <a:gd name="connsiteX4" fmla="*/ 2844800 w 3217073"/>
              <a:gd name="connsiteY4" fmla="*/ 63702 h 2197357"/>
              <a:gd name="connsiteX5" fmla="*/ 3136900 w 3217073"/>
              <a:gd name="connsiteY5" fmla="*/ 25602 h 2197357"/>
              <a:gd name="connsiteX6" fmla="*/ 3136900 w 3217073"/>
              <a:gd name="connsiteY6" fmla="*/ 292302 h 2197357"/>
              <a:gd name="connsiteX7" fmla="*/ 3162300 w 3217073"/>
              <a:gd name="connsiteY7" fmla="*/ 901902 h 2197357"/>
              <a:gd name="connsiteX8" fmla="*/ 3098800 w 3217073"/>
              <a:gd name="connsiteY8" fmla="*/ 1562302 h 2197357"/>
              <a:gd name="connsiteX9" fmla="*/ 3200400 w 3217073"/>
              <a:gd name="connsiteY9" fmla="*/ 2032202 h 2197357"/>
              <a:gd name="connsiteX10" fmla="*/ 3162300 w 3217073"/>
              <a:gd name="connsiteY10" fmla="*/ 2159202 h 2197357"/>
              <a:gd name="connsiteX11" fmla="*/ 2692400 w 3217073"/>
              <a:gd name="connsiteY11" fmla="*/ 2133802 h 2197357"/>
              <a:gd name="connsiteX12" fmla="*/ 1981200 w 3217073"/>
              <a:gd name="connsiteY12" fmla="*/ 2197302 h 2197357"/>
              <a:gd name="connsiteX13" fmla="*/ 1333500 w 3217073"/>
              <a:gd name="connsiteY13" fmla="*/ 2121102 h 2197357"/>
              <a:gd name="connsiteX14" fmla="*/ 762000 w 3217073"/>
              <a:gd name="connsiteY14" fmla="*/ 2184602 h 2197357"/>
              <a:gd name="connsiteX15" fmla="*/ 152400 w 3217073"/>
              <a:gd name="connsiteY15" fmla="*/ 2133802 h 2197357"/>
              <a:gd name="connsiteX16" fmla="*/ 25400 w 3217073"/>
              <a:gd name="connsiteY16" fmla="*/ 2057602 h 2197357"/>
              <a:gd name="connsiteX17" fmla="*/ 63500 w 3217073"/>
              <a:gd name="connsiteY17" fmla="*/ 1536902 h 2197357"/>
              <a:gd name="connsiteX18" fmla="*/ 0 w 3217073"/>
              <a:gd name="connsiteY18" fmla="*/ 1054302 h 2197357"/>
              <a:gd name="connsiteX19" fmla="*/ 63500 w 3217073"/>
              <a:gd name="connsiteY19" fmla="*/ 609802 h 2197357"/>
              <a:gd name="connsiteX20" fmla="*/ 38100 w 3217073"/>
              <a:gd name="connsiteY20" fmla="*/ 139902 h 2197357"/>
              <a:gd name="connsiteX21" fmla="*/ 50800 w 3217073"/>
              <a:gd name="connsiteY21" fmla="*/ 89102 h 2197357"/>
              <a:gd name="connsiteX0-1" fmla="*/ 38100 w 3217073"/>
              <a:gd name="connsiteY0-2" fmla="*/ 139902 h 2197357"/>
              <a:gd name="connsiteX1-3" fmla="*/ 495300 w 3217073"/>
              <a:gd name="connsiteY1-4" fmla="*/ 51002 h 2197357"/>
              <a:gd name="connsiteX2-5" fmla="*/ 1168400 w 3217073"/>
              <a:gd name="connsiteY2-6" fmla="*/ 89102 h 2197357"/>
              <a:gd name="connsiteX3-7" fmla="*/ 1955800 w 3217073"/>
              <a:gd name="connsiteY3-8" fmla="*/ 202 h 2197357"/>
              <a:gd name="connsiteX4-9" fmla="*/ 2844800 w 3217073"/>
              <a:gd name="connsiteY4-10" fmla="*/ 63702 h 2197357"/>
              <a:gd name="connsiteX5-11" fmla="*/ 3136900 w 3217073"/>
              <a:gd name="connsiteY5-12" fmla="*/ 25602 h 2197357"/>
              <a:gd name="connsiteX6-13" fmla="*/ 3136900 w 3217073"/>
              <a:gd name="connsiteY6-14" fmla="*/ 292302 h 2197357"/>
              <a:gd name="connsiteX7-15" fmla="*/ 3162300 w 3217073"/>
              <a:gd name="connsiteY7-16" fmla="*/ 901902 h 2197357"/>
              <a:gd name="connsiteX8-17" fmla="*/ 3098800 w 3217073"/>
              <a:gd name="connsiteY8-18" fmla="*/ 1562302 h 2197357"/>
              <a:gd name="connsiteX9-19" fmla="*/ 3200400 w 3217073"/>
              <a:gd name="connsiteY9-20" fmla="*/ 2032202 h 2197357"/>
              <a:gd name="connsiteX10-21" fmla="*/ 3162300 w 3217073"/>
              <a:gd name="connsiteY10-22" fmla="*/ 2159202 h 2197357"/>
              <a:gd name="connsiteX11-23" fmla="*/ 2692400 w 3217073"/>
              <a:gd name="connsiteY11-24" fmla="*/ 2133802 h 2197357"/>
              <a:gd name="connsiteX12-25" fmla="*/ 1981200 w 3217073"/>
              <a:gd name="connsiteY12-26" fmla="*/ 2197302 h 2197357"/>
              <a:gd name="connsiteX13-27" fmla="*/ 1333500 w 3217073"/>
              <a:gd name="connsiteY13-28" fmla="*/ 2121102 h 2197357"/>
              <a:gd name="connsiteX14-29" fmla="*/ 762000 w 3217073"/>
              <a:gd name="connsiteY14-30" fmla="*/ 2184602 h 2197357"/>
              <a:gd name="connsiteX15-31" fmla="*/ 152400 w 3217073"/>
              <a:gd name="connsiteY15-32" fmla="*/ 2133802 h 2197357"/>
              <a:gd name="connsiteX16-33" fmla="*/ 25400 w 3217073"/>
              <a:gd name="connsiteY16-34" fmla="*/ 2057602 h 2197357"/>
              <a:gd name="connsiteX17-35" fmla="*/ 63500 w 3217073"/>
              <a:gd name="connsiteY17-36" fmla="*/ 1536902 h 2197357"/>
              <a:gd name="connsiteX18-37" fmla="*/ 0 w 3217073"/>
              <a:gd name="connsiteY18-38" fmla="*/ 1054302 h 2197357"/>
              <a:gd name="connsiteX19-39" fmla="*/ 63500 w 3217073"/>
              <a:gd name="connsiteY19-40" fmla="*/ 609802 h 2197357"/>
              <a:gd name="connsiteX20-41" fmla="*/ 38100 w 3217073"/>
              <a:gd name="connsiteY20-42" fmla="*/ 139902 h 2197357"/>
              <a:gd name="connsiteX0-43" fmla="*/ 152400 w 3217073"/>
              <a:gd name="connsiteY0-44" fmla="*/ 2133802 h 2200916"/>
              <a:gd name="connsiteX1-45" fmla="*/ 25400 w 3217073"/>
              <a:gd name="connsiteY1-46" fmla="*/ 2057602 h 2200916"/>
              <a:gd name="connsiteX2-47" fmla="*/ 63500 w 3217073"/>
              <a:gd name="connsiteY2-48" fmla="*/ 1536902 h 2200916"/>
              <a:gd name="connsiteX3-49" fmla="*/ 0 w 3217073"/>
              <a:gd name="connsiteY3-50" fmla="*/ 1054302 h 2200916"/>
              <a:gd name="connsiteX4-51" fmla="*/ 63500 w 3217073"/>
              <a:gd name="connsiteY4-52" fmla="*/ 609802 h 2200916"/>
              <a:gd name="connsiteX5-53" fmla="*/ 38100 w 3217073"/>
              <a:gd name="connsiteY5-54" fmla="*/ 139902 h 2200916"/>
              <a:gd name="connsiteX6-55" fmla="*/ 495300 w 3217073"/>
              <a:gd name="connsiteY6-56" fmla="*/ 51002 h 2200916"/>
              <a:gd name="connsiteX7-57" fmla="*/ 1168400 w 3217073"/>
              <a:gd name="connsiteY7-58" fmla="*/ 89102 h 2200916"/>
              <a:gd name="connsiteX8-59" fmla="*/ 1955800 w 3217073"/>
              <a:gd name="connsiteY8-60" fmla="*/ 202 h 2200916"/>
              <a:gd name="connsiteX9-61" fmla="*/ 2844800 w 3217073"/>
              <a:gd name="connsiteY9-62" fmla="*/ 63702 h 2200916"/>
              <a:gd name="connsiteX10-63" fmla="*/ 3136900 w 3217073"/>
              <a:gd name="connsiteY10-64" fmla="*/ 25602 h 2200916"/>
              <a:gd name="connsiteX11-65" fmla="*/ 3136900 w 3217073"/>
              <a:gd name="connsiteY11-66" fmla="*/ 292302 h 2200916"/>
              <a:gd name="connsiteX12-67" fmla="*/ 3162300 w 3217073"/>
              <a:gd name="connsiteY12-68" fmla="*/ 901902 h 2200916"/>
              <a:gd name="connsiteX13-69" fmla="*/ 3098800 w 3217073"/>
              <a:gd name="connsiteY13-70" fmla="*/ 1562302 h 2200916"/>
              <a:gd name="connsiteX14-71" fmla="*/ 3200400 w 3217073"/>
              <a:gd name="connsiteY14-72" fmla="*/ 2032202 h 2200916"/>
              <a:gd name="connsiteX15-73" fmla="*/ 3162300 w 3217073"/>
              <a:gd name="connsiteY15-74" fmla="*/ 2159202 h 2200916"/>
              <a:gd name="connsiteX16-75" fmla="*/ 2692400 w 3217073"/>
              <a:gd name="connsiteY16-76" fmla="*/ 2133802 h 2200916"/>
              <a:gd name="connsiteX17-77" fmla="*/ 1981200 w 3217073"/>
              <a:gd name="connsiteY17-78" fmla="*/ 2197302 h 2200916"/>
              <a:gd name="connsiteX18-79" fmla="*/ 1333500 w 3217073"/>
              <a:gd name="connsiteY18-80" fmla="*/ 2121102 h 2200916"/>
              <a:gd name="connsiteX19-81" fmla="*/ 762000 w 3217073"/>
              <a:gd name="connsiteY19-82" fmla="*/ 2184602 h 2200916"/>
              <a:gd name="connsiteX20-83" fmla="*/ 212619 w 3217073"/>
              <a:gd name="connsiteY20-84" fmla="*/ 2200916 h 2200916"/>
              <a:gd name="connsiteX0-85" fmla="*/ 25400 w 3217073"/>
              <a:gd name="connsiteY0-86" fmla="*/ 2057602 h 2200916"/>
              <a:gd name="connsiteX1-87" fmla="*/ 63500 w 3217073"/>
              <a:gd name="connsiteY1-88" fmla="*/ 1536902 h 2200916"/>
              <a:gd name="connsiteX2-89" fmla="*/ 0 w 3217073"/>
              <a:gd name="connsiteY2-90" fmla="*/ 1054302 h 2200916"/>
              <a:gd name="connsiteX3-91" fmla="*/ 63500 w 3217073"/>
              <a:gd name="connsiteY3-92" fmla="*/ 609802 h 2200916"/>
              <a:gd name="connsiteX4-93" fmla="*/ 38100 w 3217073"/>
              <a:gd name="connsiteY4-94" fmla="*/ 139902 h 2200916"/>
              <a:gd name="connsiteX5-95" fmla="*/ 495300 w 3217073"/>
              <a:gd name="connsiteY5-96" fmla="*/ 51002 h 2200916"/>
              <a:gd name="connsiteX6-97" fmla="*/ 1168400 w 3217073"/>
              <a:gd name="connsiteY6-98" fmla="*/ 89102 h 2200916"/>
              <a:gd name="connsiteX7-99" fmla="*/ 1955800 w 3217073"/>
              <a:gd name="connsiteY7-100" fmla="*/ 202 h 2200916"/>
              <a:gd name="connsiteX8-101" fmla="*/ 2844800 w 3217073"/>
              <a:gd name="connsiteY8-102" fmla="*/ 63702 h 2200916"/>
              <a:gd name="connsiteX9-103" fmla="*/ 3136900 w 3217073"/>
              <a:gd name="connsiteY9-104" fmla="*/ 25602 h 2200916"/>
              <a:gd name="connsiteX10-105" fmla="*/ 3136900 w 3217073"/>
              <a:gd name="connsiteY10-106" fmla="*/ 292302 h 2200916"/>
              <a:gd name="connsiteX11-107" fmla="*/ 3162300 w 3217073"/>
              <a:gd name="connsiteY11-108" fmla="*/ 901902 h 2200916"/>
              <a:gd name="connsiteX12-109" fmla="*/ 3098800 w 3217073"/>
              <a:gd name="connsiteY12-110" fmla="*/ 1562302 h 2200916"/>
              <a:gd name="connsiteX13-111" fmla="*/ 3200400 w 3217073"/>
              <a:gd name="connsiteY13-112" fmla="*/ 2032202 h 2200916"/>
              <a:gd name="connsiteX14-113" fmla="*/ 3162300 w 3217073"/>
              <a:gd name="connsiteY14-114" fmla="*/ 2159202 h 2200916"/>
              <a:gd name="connsiteX15-115" fmla="*/ 2692400 w 3217073"/>
              <a:gd name="connsiteY15-116" fmla="*/ 2133802 h 2200916"/>
              <a:gd name="connsiteX16-117" fmla="*/ 1981200 w 3217073"/>
              <a:gd name="connsiteY16-118" fmla="*/ 2197302 h 2200916"/>
              <a:gd name="connsiteX17-119" fmla="*/ 1333500 w 3217073"/>
              <a:gd name="connsiteY17-120" fmla="*/ 2121102 h 2200916"/>
              <a:gd name="connsiteX18-121" fmla="*/ 762000 w 3217073"/>
              <a:gd name="connsiteY18-122" fmla="*/ 2184602 h 2200916"/>
              <a:gd name="connsiteX19-123" fmla="*/ 212619 w 3217073"/>
              <a:gd name="connsiteY19-124" fmla="*/ 2200916 h 2200916"/>
              <a:gd name="connsiteX0-125" fmla="*/ 25400 w 3217073"/>
              <a:gd name="connsiteY0-126" fmla="*/ 2057972 h 2201286"/>
              <a:gd name="connsiteX1-127" fmla="*/ 63500 w 3217073"/>
              <a:gd name="connsiteY1-128" fmla="*/ 1537272 h 2201286"/>
              <a:gd name="connsiteX2-129" fmla="*/ 0 w 3217073"/>
              <a:gd name="connsiteY2-130" fmla="*/ 1054672 h 2201286"/>
              <a:gd name="connsiteX3-131" fmla="*/ 63500 w 3217073"/>
              <a:gd name="connsiteY3-132" fmla="*/ 610172 h 2201286"/>
              <a:gd name="connsiteX4-133" fmla="*/ 38100 w 3217073"/>
              <a:gd name="connsiteY4-134" fmla="*/ 140272 h 2201286"/>
              <a:gd name="connsiteX5-135" fmla="*/ 495300 w 3217073"/>
              <a:gd name="connsiteY5-136" fmla="*/ 51372 h 2201286"/>
              <a:gd name="connsiteX6-137" fmla="*/ 1168400 w 3217073"/>
              <a:gd name="connsiteY6-138" fmla="*/ 89472 h 2201286"/>
              <a:gd name="connsiteX7-139" fmla="*/ 1955800 w 3217073"/>
              <a:gd name="connsiteY7-140" fmla="*/ 572 h 2201286"/>
              <a:gd name="connsiteX8-141" fmla="*/ 2844800 w 3217073"/>
              <a:gd name="connsiteY8-142" fmla="*/ 64072 h 2201286"/>
              <a:gd name="connsiteX9-143" fmla="*/ 3136900 w 3217073"/>
              <a:gd name="connsiteY9-144" fmla="*/ 292672 h 2201286"/>
              <a:gd name="connsiteX10-145" fmla="*/ 3162300 w 3217073"/>
              <a:gd name="connsiteY10-146" fmla="*/ 902272 h 2201286"/>
              <a:gd name="connsiteX11-147" fmla="*/ 3098800 w 3217073"/>
              <a:gd name="connsiteY11-148" fmla="*/ 1562672 h 2201286"/>
              <a:gd name="connsiteX12-149" fmla="*/ 3200400 w 3217073"/>
              <a:gd name="connsiteY12-150" fmla="*/ 2032572 h 2201286"/>
              <a:gd name="connsiteX13-151" fmla="*/ 3162300 w 3217073"/>
              <a:gd name="connsiteY13-152" fmla="*/ 2159572 h 2201286"/>
              <a:gd name="connsiteX14-153" fmla="*/ 2692400 w 3217073"/>
              <a:gd name="connsiteY14-154" fmla="*/ 2134172 h 2201286"/>
              <a:gd name="connsiteX15-155" fmla="*/ 1981200 w 3217073"/>
              <a:gd name="connsiteY15-156" fmla="*/ 2197672 h 2201286"/>
              <a:gd name="connsiteX16-157" fmla="*/ 1333500 w 3217073"/>
              <a:gd name="connsiteY16-158" fmla="*/ 2121472 h 2201286"/>
              <a:gd name="connsiteX17-159" fmla="*/ 762000 w 3217073"/>
              <a:gd name="connsiteY17-160" fmla="*/ 2184972 h 2201286"/>
              <a:gd name="connsiteX18-161" fmla="*/ 212619 w 3217073"/>
              <a:gd name="connsiteY18-162" fmla="*/ 2201286 h 2201286"/>
              <a:gd name="connsiteX0-163" fmla="*/ 25400 w 3181715"/>
              <a:gd name="connsiteY0-164" fmla="*/ 2057972 h 2201286"/>
              <a:gd name="connsiteX1-165" fmla="*/ 63500 w 3181715"/>
              <a:gd name="connsiteY1-166" fmla="*/ 1537272 h 2201286"/>
              <a:gd name="connsiteX2-167" fmla="*/ 0 w 3181715"/>
              <a:gd name="connsiteY2-168" fmla="*/ 1054672 h 2201286"/>
              <a:gd name="connsiteX3-169" fmla="*/ 63500 w 3181715"/>
              <a:gd name="connsiteY3-170" fmla="*/ 610172 h 2201286"/>
              <a:gd name="connsiteX4-171" fmla="*/ 38100 w 3181715"/>
              <a:gd name="connsiteY4-172" fmla="*/ 140272 h 2201286"/>
              <a:gd name="connsiteX5-173" fmla="*/ 495300 w 3181715"/>
              <a:gd name="connsiteY5-174" fmla="*/ 51372 h 2201286"/>
              <a:gd name="connsiteX6-175" fmla="*/ 1168400 w 3181715"/>
              <a:gd name="connsiteY6-176" fmla="*/ 89472 h 2201286"/>
              <a:gd name="connsiteX7-177" fmla="*/ 1955800 w 3181715"/>
              <a:gd name="connsiteY7-178" fmla="*/ 572 h 2201286"/>
              <a:gd name="connsiteX8-179" fmla="*/ 2844800 w 3181715"/>
              <a:gd name="connsiteY8-180" fmla="*/ 64072 h 2201286"/>
              <a:gd name="connsiteX9-181" fmla="*/ 3136900 w 3181715"/>
              <a:gd name="connsiteY9-182" fmla="*/ 292672 h 2201286"/>
              <a:gd name="connsiteX10-183" fmla="*/ 3162300 w 3181715"/>
              <a:gd name="connsiteY10-184" fmla="*/ 902272 h 2201286"/>
              <a:gd name="connsiteX11-185" fmla="*/ 3098800 w 3181715"/>
              <a:gd name="connsiteY11-186" fmla="*/ 1562672 h 2201286"/>
              <a:gd name="connsiteX12-187" fmla="*/ 3162300 w 3181715"/>
              <a:gd name="connsiteY12-188" fmla="*/ 2159572 h 2201286"/>
              <a:gd name="connsiteX13-189" fmla="*/ 2692400 w 3181715"/>
              <a:gd name="connsiteY13-190" fmla="*/ 2134172 h 2201286"/>
              <a:gd name="connsiteX14-191" fmla="*/ 1981200 w 3181715"/>
              <a:gd name="connsiteY14-192" fmla="*/ 2197672 h 2201286"/>
              <a:gd name="connsiteX15-193" fmla="*/ 1333500 w 3181715"/>
              <a:gd name="connsiteY15-194" fmla="*/ 2121472 h 2201286"/>
              <a:gd name="connsiteX16-195" fmla="*/ 762000 w 3181715"/>
              <a:gd name="connsiteY16-196" fmla="*/ 2184972 h 2201286"/>
              <a:gd name="connsiteX17-197" fmla="*/ 212619 w 3181715"/>
              <a:gd name="connsiteY17-198" fmla="*/ 2201286 h 2201286"/>
              <a:gd name="connsiteX0-199" fmla="*/ 25400 w 3171853"/>
              <a:gd name="connsiteY0-200" fmla="*/ 2057972 h 2201286"/>
              <a:gd name="connsiteX1-201" fmla="*/ 63500 w 3171853"/>
              <a:gd name="connsiteY1-202" fmla="*/ 1537272 h 2201286"/>
              <a:gd name="connsiteX2-203" fmla="*/ 0 w 3171853"/>
              <a:gd name="connsiteY2-204" fmla="*/ 1054672 h 2201286"/>
              <a:gd name="connsiteX3-205" fmla="*/ 63500 w 3171853"/>
              <a:gd name="connsiteY3-206" fmla="*/ 610172 h 2201286"/>
              <a:gd name="connsiteX4-207" fmla="*/ 38100 w 3171853"/>
              <a:gd name="connsiteY4-208" fmla="*/ 140272 h 2201286"/>
              <a:gd name="connsiteX5-209" fmla="*/ 495300 w 3171853"/>
              <a:gd name="connsiteY5-210" fmla="*/ 51372 h 2201286"/>
              <a:gd name="connsiteX6-211" fmla="*/ 1168400 w 3171853"/>
              <a:gd name="connsiteY6-212" fmla="*/ 89472 h 2201286"/>
              <a:gd name="connsiteX7-213" fmla="*/ 1955800 w 3171853"/>
              <a:gd name="connsiteY7-214" fmla="*/ 572 h 2201286"/>
              <a:gd name="connsiteX8-215" fmla="*/ 2844800 w 3171853"/>
              <a:gd name="connsiteY8-216" fmla="*/ 64072 h 2201286"/>
              <a:gd name="connsiteX9-217" fmla="*/ 3136900 w 3171853"/>
              <a:gd name="connsiteY9-218" fmla="*/ 292672 h 2201286"/>
              <a:gd name="connsiteX10-219" fmla="*/ 3162300 w 3171853"/>
              <a:gd name="connsiteY10-220" fmla="*/ 902272 h 2201286"/>
              <a:gd name="connsiteX11-221" fmla="*/ 3098800 w 3171853"/>
              <a:gd name="connsiteY11-222" fmla="*/ 1562672 h 2201286"/>
              <a:gd name="connsiteX12-223" fmla="*/ 3061935 w 3171853"/>
              <a:gd name="connsiteY12-224" fmla="*/ 2094322 h 2201286"/>
              <a:gd name="connsiteX13-225" fmla="*/ 2692400 w 3171853"/>
              <a:gd name="connsiteY13-226" fmla="*/ 2134172 h 2201286"/>
              <a:gd name="connsiteX14-227" fmla="*/ 1981200 w 3171853"/>
              <a:gd name="connsiteY14-228" fmla="*/ 2197672 h 2201286"/>
              <a:gd name="connsiteX15-229" fmla="*/ 1333500 w 3171853"/>
              <a:gd name="connsiteY15-230" fmla="*/ 2121472 h 2201286"/>
              <a:gd name="connsiteX16-231" fmla="*/ 762000 w 3171853"/>
              <a:gd name="connsiteY16-232" fmla="*/ 2184972 h 2201286"/>
              <a:gd name="connsiteX17-233" fmla="*/ 212619 w 3171853"/>
              <a:gd name="connsiteY17-234" fmla="*/ 2201286 h 2201286"/>
              <a:gd name="connsiteX0-235" fmla="*/ 25400 w 3171853"/>
              <a:gd name="connsiteY0-236" fmla="*/ 2057972 h 2201286"/>
              <a:gd name="connsiteX1-237" fmla="*/ 63500 w 3171853"/>
              <a:gd name="connsiteY1-238" fmla="*/ 1537272 h 2201286"/>
              <a:gd name="connsiteX2-239" fmla="*/ 0 w 3171853"/>
              <a:gd name="connsiteY2-240" fmla="*/ 1054672 h 2201286"/>
              <a:gd name="connsiteX3-241" fmla="*/ 63500 w 3171853"/>
              <a:gd name="connsiteY3-242" fmla="*/ 610172 h 2201286"/>
              <a:gd name="connsiteX4-243" fmla="*/ 46463 w 3171853"/>
              <a:gd name="connsiteY4-244" fmla="*/ 168236 h 2201286"/>
              <a:gd name="connsiteX5-245" fmla="*/ 495300 w 3171853"/>
              <a:gd name="connsiteY5-246" fmla="*/ 51372 h 2201286"/>
              <a:gd name="connsiteX6-247" fmla="*/ 1168400 w 3171853"/>
              <a:gd name="connsiteY6-248" fmla="*/ 89472 h 2201286"/>
              <a:gd name="connsiteX7-249" fmla="*/ 1955800 w 3171853"/>
              <a:gd name="connsiteY7-250" fmla="*/ 572 h 2201286"/>
              <a:gd name="connsiteX8-251" fmla="*/ 2844800 w 3171853"/>
              <a:gd name="connsiteY8-252" fmla="*/ 64072 h 2201286"/>
              <a:gd name="connsiteX9-253" fmla="*/ 3136900 w 3171853"/>
              <a:gd name="connsiteY9-254" fmla="*/ 292672 h 2201286"/>
              <a:gd name="connsiteX10-255" fmla="*/ 3162300 w 3171853"/>
              <a:gd name="connsiteY10-256" fmla="*/ 902272 h 2201286"/>
              <a:gd name="connsiteX11-257" fmla="*/ 3098800 w 3171853"/>
              <a:gd name="connsiteY11-258" fmla="*/ 1562672 h 2201286"/>
              <a:gd name="connsiteX12-259" fmla="*/ 3061935 w 3171853"/>
              <a:gd name="connsiteY12-260" fmla="*/ 2094322 h 2201286"/>
              <a:gd name="connsiteX13-261" fmla="*/ 2692400 w 3171853"/>
              <a:gd name="connsiteY13-262" fmla="*/ 2134172 h 2201286"/>
              <a:gd name="connsiteX14-263" fmla="*/ 1981200 w 3171853"/>
              <a:gd name="connsiteY14-264" fmla="*/ 2197672 h 2201286"/>
              <a:gd name="connsiteX15-265" fmla="*/ 1333500 w 3171853"/>
              <a:gd name="connsiteY15-266" fmla="*/ 2121472 h 2201286"/>
              <a:gd name="connsiteX16-267" fmla="*/ 762000 w 3171853"/>
              <a:gd name="connsiteY16-268" fmla="*/ 2184972 h 2201286"/>
              <a:gd name="connsiteX17-269" fmla="*/ 212619 w 3171853"/>
              <a:gd name="connsiteY17-270" fmla="*/ 2201286 h 2201286"/>
              <a:gd name="connsiteX0-271" fmla="*/ 25400 w 3171853"/>
              <a:gd name="connsiteY0-272" fmla="*/ 2057972 h 2197739"/>
              <a:gd name="connsiteX1-273" fmla="*/ 63500 w 3171853"/>
              <a:gd name="connsiteY1-274" fmla="*/ 1537272 h 2197739"/>
              <a:gd name="connsiteX2-275" fmla="*/ 0 w 3171853"/>
              <a:gd name="connsiteY2-276" fmla="*/ 1054672 h 2197739"/>
              <a:gd name="connsiteX3-277" fmla="*/ 63500 w 3171853"/>
              <a:gd name="connsiteY3-278" fmla="*/ 610172 h 2197739"/>
              <a:gd name="connsiteX4-279" fmla="*/ 46463 w 3171853"/>
              <a:gd name="connsiteY4-280" fmla="*/ 168236 h 2197739"/>
              <a:gd name="connsiteX5-281" fmla="*/ 495300 w 3171853"/>
              <a:gd name="connsiteY5-282" fmla="*/ 51372 h 2197739"/>
              <a:gd name="connsiteX6-283" fmla="*/ 1168400 w 3171853"/>
              <a:gd name="connsiteY6-284" fmla="*/ 89472 h 2197739"/>
              <a:gd name="connsiteX7-285" fmla="*/ 1955800 w 3171853"/>
              <a:gd name="connsiteY7-286" fmla="*/ 572 h 2197739"/>
              <a:gd name="connsiteX8-287" fmla="*/ 2844800 w 3171853"/>
              <a:gd name="connsiteY8-288" fmla="*/ 64072 h 2197739"/>
              <a:gd name="connsiteX9-289" fmla="*/ 3136900 w 3171853"/>
              <a:gd name="connsiteY9-290" fmla="*/ 292672 h 2197739"/>
              <a:gd name="connsiteX10-291" fmla="*/ 3162300 w 3171853"/>
              <a:gd name="connsiteY10-292" fmla="*/ 902272 h 2197739"/>
              <a:gd name="connsiteX11-293" fmla="*/ 3098800 w 3171853"/>
              <a:gd name="connsiteY11-294" fmla="*/ 1562672 h 2197739"/>
              <a:gd name="connsiteX12-295" fmla="*/ 3061935 w 3171853"/>
              <a:gd name="connsiteY12-296" fmla="*/ 2094322 h 2197739"/>
              <a:gd name="connsiteX13-297" fmla="*/ 2692400 w 3171853"/>
              <a:gd name="connsiteY13-298" fmla="*/ 2134172 h 2197739"/>
              <a:gd name="connsiteX14-299" fmla="*/ 1981200 w 3171853"/>
              <a:gd name="connsiteY14-300" fmla="*/ 2197672 h 2197739"/>
              <a:gd name="connsiteX15-301" fmla="*/ 1333500 w 3171853"/>
              <a:gd name="connsiteY15-302" fmla="*/ 2121472 h 2197739"/>
              <a:gd name="connsiteX16-303" fmla="*/ 762000 w 3171853"/>
              <a:gd name="connsiteY16-304" fmla="*/ 2184972 h 2197739"/>
              <a:gd name="connsiteX17-305" fmla="*/ 179164 w 3171853"/>
              <a:gd name="connsiteY17-306" fmla="*/ 2126715 h 21977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3171853" h="2197739">
                <a:moveTo>
                  <a:pt x="25400" y="2057972"/>
                </a:moveTo>
                <a:cubicBezTo>
                  <a:pt x="10583" y="1958489"/>
                  <a:pt x="67733" y="1704489"/>
                  <a:pt x="63500" y="1537272"/>
                </a:cubicBezTo>
                <a:cubicBezTo>
                  <a:pt x="59267" y="1370055"/>
                  <a:pt x="0" y="1209189"/>
                  <a:pt x="0" y="1054672"/>
                </a:cubicBezTo>
                <a:cubicBezTo>
                  <a:pt x="0" y="900155"/>
                  <a:pt x="57150" y="762572"/>
                  <a:pt x="63500" y="610172"/>
                </a:cubicBezTo>
                <a:cubicBezTo>
                  <a:pt x="69850" y="457772"/>
                  <a:pt x="-25504" y="261369"/>
                  <a:pt x="46463" y="168236"/>
                </a:cubicBezTo>
                <a:cubicBezTo>
                  <a:pt x="118430" y="75103"/>
                  <a:pt x="308311" y="64499"/>
                  <a:pt x="495300" y="51372"/>
                </a:cubicBezTo>
                <a:cubicBezTo>
                  <a:pt x="682290" y="38245"/>
                  <a:pt x="924983" y="97939"/>
                  <a:pt x="1168400" y="89472"/>
                </a:cubicBezTo>
                <a:cubicBezTo>
                  <a:pt x="1411817" y="81005"/>
                  <a:pt x="1676400" y="4805"/>
                  <a:pt x="1955800" y="572"/>
                </a:cubicBezTo>
                <a:cubicBezTo>
                  <a:pt x="2235200" y="-3661"/>
                  <a:pt x="2647950" y="15389"/>
                  <a:pt x="2844800" y="64072"/>
                </a:cubicBezTo>
                <a:cubicBezTo>
                  <a:pt x="3041650" y="112755"/>
                  <a:pt x="3083983" y="152972"/>
                  <a:pt x="3136900" y="292672"/>
                </a:cubicBezTo>
                <a:cubicBezTo>
                  <a:pt x="3189817" y="432372"/>
                  <a:pt x="3168650" y="690605"/>
                  <a:pt x="3162300" y="902272"/>
                </a:cubicBezTo>
                <a:cubicBezTo>
                  <a:pt x="3155950" y="1113939"/>
                  <a:pt x="3115527" y="1363997"/>
                  <a:pt x="3098800" y="1562672"/>
                </a:cubicBezTo>
                <a:cubicBezTo>
                  <a:pt x="3082073" y="1761347"/>
                  <a:pt x="3129668" y="1999072"/>
                  <a:pt x="3061935" y="2094322"/>
                </a:cubicBezTo>
                <a:cubicBezTo>
                  <a:pt x="2994202" y="2189572"/>
                  <a:pt x="2872522" y="2116947"/>
                  <a:pt x="2692400" y="2134172"/>
                </a:cubicBezTo>
                <a:cubicBezTo>
                  <a:pt x="2512278" y="2151397"/>
                  <a:pt x="2207683" y="2199789"/>
                  <a:pt x="1981200" y="2197672"/>
                </a:cubicBezTo>
                <a:cubicBezTo>
                  <a:pt x="1754717" y="2195555"/>
                  <a:pt x="1536700" y="2123589"/>
                  <a:pt x="1333500" y="2121472"/>
                </a:cubicBezTo>
                <a:cubicBezTo>
                  <a:pt x="1130300" y="2119355"/>
                  <a:pt x="954389" y="2184098"/>
                  <a:pt x="762000" y="2184972"/>
                </a:cubicBezTo>
                <a:cubicBezTo>
                  <a:pt x="569611" y="2185846"/>
                  <a:pt x="241712" y="2080768"/>
                  <a:pt x="179164" y="2126715"/>
                </a:cubicBezTo>
              </a:path>
            </a:pathLst>
          </a:custGeom>
          <a:noFill/>
          <a:ln w="381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3541459" y="263450"/>
            <a:ext cx="5109091" cy="830997"/>
          </a:xfrm>
          <a:prstGeom prst="rect">
            <a:avLst/>
          </a:prstGeom>
          <a:noFill/>
        </p:spPr>
        <p:txBody>
          <a:bodyPr wrap="none" rtlCol="0">
            <a:spAutoFit/>
          </a:bodyPr>
          <a:lstStyle/>
          <a:p>
            <a:pPr algn="ctr"/>
            <a:r>
              <a:rPr lang="zh-CN" altLang="en-US" sz="4800" dirty="0">
                <a:solidFill>
                  <a:schemeClr val="tx1">
                    <a:lumMod val="75000"/>
                    <a:lumOff val="25000"/>
                  </a:schemeClr>
                </a:solidFill>
                <a:latin typeface="汉仪小麦体简" panose="00020600040101010101" pitchFamily="18" charset="-122"/>
                <a:ea typeface="汉仪小麦体简" panose="00020600040101010101" pitchFamily="18" charset="-122"/>
              </a:rPr>
              <a:t>标题文字添加此处</a:t>
            </a:r>
            <a:endParaRPr lang="zh-CN" altLang="en-US" sz="4800" dirty="0">
              <a:solidFill>
                <a:schemeClr val="tx1">
                  <a:lumMod val="75000"/>
                  <a:lumOff val="25000"/>
                </a:schemeClr>
              </a:solidFill>
              <a:latin typeface="汉仪小麦体简" panose="00020600040101010101" pitchFamily="18" charset="-122"/>
              <a:ea typeface="汉仪小麦体简" panose="00020600040101010101" pitchFamily="18"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553" y="2076659"/>
            <a:ext cx="5985644" cy="497422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Tm="0">
        <p15:prstTrans prst="origami"/>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par>
                          <p:cTn id="11" fill="hold">
                            <p:stCondLst>
                              <p:cond delay="0"/>
                            </p:stCondLst>
                            <p:childTnLst>
                              <p:par>
                                <p:cTn id="12" presetID="42"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par>
                          <p:cTn id="27" fill="hold">
                            <p:stCondLst>
                              <p:cond delay="2000"/>
                            </p:stCondLst>
                            <p:childTnLst>
                              <p:par>
                                <p:cTn id="28" presetID="14" presetClass="entr" presetSubtype="10"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randombar(horizontal)">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6504916" y="1790611"/>
            <a:ext cx="1825909" cy="1318077"/>
          </a:xfrm>
          <a:prstGeom prst="rect">
            <a:avLst/>
          </a:prstGeom>
        </p:spPr>
      </p:pic>
      <p:grpSp>
        <p:nvGrpSpPr>
          <p:cNvPr id="11" name="组合 10"/>
          <p:cNvGrpSpPr/>
          <p:nvPr/>
        </p:nvGrpSpPr>
        <p:grpSpPr>
          <a:xfrm>
            <a:off x="1717016" y="2137325"/>
            <a:ext cx="3985284" cy="1286844"/>
            <a:chOff x="5142497" y="1805150"/>
            <a:chExt cx="3985284" cy="1286844"/>
          </a:xfrm>
        </p:grpSpPr>
        <p:sp>
          <p:nvSpPr>
            <p:cNvPr id="12" name="矩形 11"/>
            <p:cNvSpPr/>
            <p:nvPr/>
          </p:nvSpPr>
          <p:spPr>
            <a:xfrm>
              <a:off x="5142497" y="2334864"/>
              <a:ext cx="3985284"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rPr>
                <a:t>用户可以在投影仪或者计算机上进行演示也可以将演示文稿打印出来</a:t>
              </a:r>
              <a:endPar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endParaRPr>
            </a:p>
          </p:txBody>
        </p:sp>
        <p:sp>
          <p:nvSpPr>
            <p:cNvPr id="13" name="矩形 12"/>
            <p:cNvSpPr/>
            <p:nvPr/>
          </p:nvSpPr>
          <p:spPr>
            <a:xfrm>
              <a:off x="5142497" y="1805150"/>
              <a:ext cx="3180590" cy="582660"/>
            </a:xfrm>
            <a:prstGeom prst="rect">
              <a:avLst/>
            </a:prstGeom>
          </p:spPr>
          <p:txBody>
            <a:bodyPr wrap="square">
              <a:spAutoFit/>
              <a:scene3d>
                <a:camera prst="orthographicFront"/>
                <a:lightRig rig="threePt" dir="t"/>
              </a:scene3d>
              <a:sp3d contourW="12700"/>
            </a:bodyPr>
            <a:lstStyle/>
            <a:p>
              <a:pPr>
                <a:lnSpc>
                  <a:spcPct val="120000"/>
                </a:lnSpc>
              </a:pPr>
              <a:r>
                <a:rPr lang="zh-CN" altLang="en-US" sz="2800" b="1" dirty="0">
                  <a:solidFill>
                    <a:schemeClr val="accent1"/>
                  </a:solidFill>
                  <a:latin typeface="汉仪小麦体简" panose="00020600040101010101" pitchFamily="18" charset="-122"/>
                  <a:ea typeface="汉仪小麦体简" panose="00020600040101010101" pitchFamily="18" charset="-122"/>
                </a:rPr>
                <a:t>标题文字添加</a:t>
              </a:r>
              <a:endParaRPr lang="zh-CN" altLang="en-US" sz="2800" b="1" dirty="0">
                <a:solidFill>
                  <a:schemeClr val="accent1"/>
                </a:solidFill>
                <a:latin typeface="汉仪小麦体简" panose="00020600040101010101" pitchFamily="18" charset="-122"/>
                <a:ea typeface="汉仪小麦体简" panose="00020600040101010101" pitchFamily="18" charset="-122"/>
              </a:endParaRPr>
            </a:p>
          </p:txBody>
        </p:sp>
      </p:grpSp>
      <p:grpSp>
        <p:nvGrpSpPr>
          <p:cNvPr id="14" name="组合 13"/>
          <p:cNvGrpSpPr/>
          <p:nvPr/>
        </p:nvGrpSpPr>
        <p:grpSpPr>
          <a:xfrm>
            <a:off x="1717016" y="4131225"/>
            <a:ext cx="3985284" cy="1286844"/>
            <a:chOff x="5142497" y="1805150"/>
            <a:chExt cx="3985284" cy="1286844"/>
          </a:xfrm>
        </p:grpSpPr>
        <p:sp>
          <p:nvSpPr>
            <p:cNvPr id="15" name="矩形 14"/>
            <p:cNvSpPr/>
            <p:nvPr/>
          </p:nvSpPr>
          <p:spPr>
            <a:xfrm>
              <a:off x="5142497" y="2334864"/>
              <a:ext cx="3985284"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rPr>
                <a:t>用户可以在投影仪或者计算机上进行演示也可以将演示文稿打印出来</a:t>
              </a:r>
              <a:endPar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endParaRPr>
            </a:p>
          </p:txBody>
        </p:sp>
        <p:sp>
          <p:nvSpPr>
            <p:cNvPr id="16" name="矩形 15"/>
            <p:cNvSpPr/>
            <p:nvPr/>
          </p:nvSpPr>
          <p:spPr>
            <a:xfrm>
              <a:off x="5142497" y="1805150"/>
              <a:ext cx="3180590" cy="582660"/>
            </a:xfrm>
            <a:prstGeom prst="rect">
              <a:avLst/>
            </a:prstGeom>
          </p:spPr>
          <p:txBody>
            <a:bodyPr wrap="square">
              <a:spAutoFit/>
              <a:scene3d>
                <a:camera prst="orthographicFront"/>
                <a:lightRig rig="threePt" dir="t"/>
              </a:scene3d>
              <a:sp3d contourW="12700"/>
            </a:bodyPr>
            <a:lstStyle/>
            <a:p>
              <a:pPr>
                <a:lnSpc>
                  <a:spcPct val="120000"/>
                </a:lnSpc>
              </a:pPr>
              <a:r>
                <a:rPr lang="zh-CN" altLang="en-US" sz="2800" b="1" dirty="0">
                  <a:solidFill>
                    <a:schemeClr val="accent2"/>
                  </a:solidFill>
                  <a:latin typeface="汉仪小麦体简" panose="00020600040101010101" pitchFamily="18" charset="-122"/>
                  <a:ea typeface="汉仪小麦体简" panose="00020600040101010101" pitchFamily="18" charset="-122"/>
                </a:rPr>
                <a:t>标题文字添加</a:t>
              </a:r>
              <a:endParaRPr lang="zh-CN" altLang="en-US" sz="2800" b="1" dirty="0">
                <a:solidFill>
                  <a:schemeClr val="accent2"/>
                </a:solidFill>
                <a:latin typeface="汉仪小麦体简" panose="00020600040101010101" pitchFamily="18" charset="-122"/>
                <a:ea typeface="汉仪小麦体简" panose="00020600040101010101" pitchFamily="18" charset="-122"/>
              </a:endParaRPr>
            </a:p>
          </p:txBody>
        </p:sp>
      </p:grpSp>
      <p:grpSp>
        <p:nvGrpSpPr>
          <p:cNvPr id="17" name="组合 16"/>
          <p:cNvGrpSpPr/>
          <p:nvPr/>
        </p:nvGrpSpPr>
        <p:grpSpPr>
          <a:xfrm>
            <a:off x="6504916" y="4131225"/>
            <a:ext cx="3985284" cy="1286844"/>
            <a:chOff x="5142497" y="1805150"/>
            <a:chExt cx="3985284" cy="1286844"/>
          </a:xfrm>
        </p:grpSpPr>
        <p:sp>
          <p:nvSpPr>
            <p:cNvPr id="18" name="矩形 17"/>
            <p:cNvSpPr/>
            <p:nvPr/>
          </p:nvSpPr>
          <p:spPr>
            <a:xfrm>
              <a:off x="5142497" y="2334864"/>
              <a:ext cx="3985284"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rPr>
                <a:t>用户可以在投影仪或者计算机上进行演示也可以将演示文稿打印出来</a:t>
              </a:r>
              <a:endPar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endParaRPr>
            </a:p>
          </p:txBody>
        </p:sp>
        <p:sp>
          <p:nvSpPr>
            <p:cNvPr id="19" name="矩形 18"/>
            <p:cNvSpPr/>
            <p:nvPr/>
          </p:nvSpPr>
          <p:spPr>
            <a:xfrm>
              <a:off x="5142497" y="1805150"/>
              <a:ext cx="3180590" cy="582660"/>
            </a:xfrm>
            <a:prstGeom prst="rect">
              <a:avLst/>
            </a:prstGeom>
          </p:spPr>
          <p:txBody>
            <a:bodyPr wrap="square">
              <a:spAutoFit/>
              <a:scene3d>
                <a:camera prst="orthographicFront"/>
                <a:lightRig rig="threePt" dir="t"/>
              </a:scene3d>
              <a:sp3d contourW="12700"/>
            </a:bodyPr>
            <a:lstStyle/>
            <a:p>
              <a:pPr>
                <a:lnSpc>
                  <a:spcPct val="120000"/>
                </a:lnSpc>
              </a:pPr>
              <a:r>
                <a:rPr lang="zh-CN" altLang="en-US" sz="2800" b="1" dirty="0">
                  <a:solidFill>
                    <a:schemeClr val="accent5"/>
                  </a:solidFill>
                  <a:latin typeface="汉仪小麦体简" panose="00020600040101010101" pitchFamily="18" charset="-122"/>
                  <a:ea typeface="汉仪小麦体简" panose="00020600040101010101" pitchFamily="18" charset="-122"/>
                </a:rPr>
                <a:t>标题文字添加</a:t>
              </a:r>
              <a:endParaRPr lang="zh-CN" altLang="en-US" sz="2800" b="1" dirty="0">
                <a:solidFill>
                  <a:schemeClr val="accent5"/>
                </a:solidFill>
                <a:latin typeface="汉仪小麦体简" panose="00020600040101010101" pitchFamily="18" charset="-122"/>
                <a:ea typeface="汉仪小麦体简" panose="00020600040101010101" pitchFamily="18" charset="-122"/>
              </a:endParaRPr>
            </a:p>
          </p:txBody>
        </p:sp>
      </p:grpSp>
      <p:sp>
        <p:nvSpPr>
          <p:cNvPr id="20" name="文本框 19"/>
          <p:cNvSpPr txBox="1"/>
          <p:nvPr/>
        </p:nvSpPr>
        <p:spPr>
          <a:xfrm>
            <a:off x="3541459" y="263450"/>
            <a:ext cx="5109091" cy="830997"/>
          </a:xfrm>
          <a:prstGeom prst="rect">
            <a:avLst/>
          </a:prstGeom>
          <a:noFill/>
        </p:spPr>
        <p:txBody>
          <a:bodyPr wrap="none" rtlCol="0">
            <a:spAutoFit/>
          </a:bodyPr>
          <a:lstStyle/>
          <a:p>
            <a:pPr algn="ctr"/>
            <a:r>
              <a:rPr lang="zh-CN" altLang="en-US" sz="4800" dirty="0">
                <a:solidFill>
                  <a:schemeClr val="tx1">
                    <a:lumMod val="75000"/>
                    <a:lumOff val="25000"/>
                  </a:schemeClr>
                </a:solidFill>
                <a:latin typeface="汉仪小麦体简" panose="00020600040101010101" pitchFamily="18" charset="-122"/>
                <a:ea typeface="汉仪小麦体简" panose="00020600040101010101" pitchFamily="18" charset="-122"/>
              </a:rPr>
              <a:t>标题文字添加此处</a:t>
            </a:r>
            <a:endParaRPr lang="zh-CN" altLang="en-US" sz="4800" dirty="0">
              <a:solidFill>
                <a:schemeClr val="tx1">
                  <a:lumMod val="75000"/>
                  <a:lumOff val="25000"/>
                </a:schemeClr>
              </a:solidFill>
              <a:latin typeface="汉仪小麦体简" panose="00020600040101010101" pitchFamily="18" charset="-122"/>
              <a:ea typeface="汉仪小麦体简" panose="00020600040101010101" pitchFamily="18"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0825" y="800875"/>
            <a:ext cx="3523852" cy="281908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childTnLst>
                          </p:cTn>
                        </p:par>
                        <p:par>
                          <p:cTn id="11" fill="hold">
                            <p:stCondLst>
                              <p:cond delay="0"/>
                            </p:stCondLst>
                            <p:childTnLst>
                              <p:par>
                                <p:cTn id="12" presetID="42"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0-#ppt_w/2"/>
                                          </p:val>
                                        </p:tav>
                                        <p:tav tm="100000">
                                          <p:val>
                                            <p:strVal val="#ppt_x"/>
                                          </p:val>
                                        </p:tav>
                                      </p:tavLst>
                                    </p:anim>
                                    <p:anim calcmode="lin" valueType="num">
                                      <p:cBhvr additive="base">
                                        <p:cTn id="27" dur="500" fill="hold"/>
                                        <p:tgtEl>
                                          <p:spTgt spid="11"/>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4"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2"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1+#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400175" y="2479629"/>
            <a:ext cx="2777086" cy="3470321"/>
          </a:xfrm>
          <a:prstGeom prst="rect">
            <a:avLst/>
          </a:prstGeom>
        </p:spPr>
      </p:pic>
      <p:grpSp>
        <p:nvGrpSpPr>
          <p:cNvPr id="4" name="组合 3"/>
          <p:cNvGrpSpPr/>
          <p:nvPr/>
        </p:nvGrpSpPr>
        <p:grpSpPr>
          <a:xfrm>
            <a:off x="2628673" y="1632407"/>
            <a:ext cx="5630841" cy="1286844"/>
            <a:chOff x="5142496" y="1805150"/>
            <a:chExt cx="5630841" cy="1286844"/>
          </a:xfrm>
        </p:grpSpPr>
        <p:sp>
          <p:nvSpPr>
            <p:cNvPr id="5" name="矩形 4"/>
            <p:cNvSpPr/>
            <p:nvPr/>
          </p:nvSpPr>
          <p:spPr>
            <a:xfrm>
              <a:off x="5142496" y="2334864"/>
              <a:ext cx="5630841"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rPr>
                <a:t>用户可以在投影仪或者计算机上进行演示也可以将演示文稿打印出来</a:t>
              </a:r>
              <a:endPar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endParaRPr>
            </a:p>
          </p:txBody>
        </p:sp>
        <p:sp>
          <p:nvSpPr>
            <p:cNvPr id="6" name="矩形 5"/>
            <p:cNvSpPr/>
            <p:nvPr/>
          </p:nvSpPr>
          <p:spPr>
            <a:xfrm>
              <a:off x="5142497" y="1805150"/>
              <a:ext cx="3180590" cy="582660"/>
            </a:xfrm>
            <a:prstGeom prst="rect">
              <a:avLst/>
            </a:prstGeom>
          </p:spPr>
          <p:txBody>
            <a:bodyPr wrap="square">
              <a:spAutoFit/>
              <a:scene3d>
                <a:camera prst="orthographicFront"/>
                <a:lightRig rig="threePt" dir="t"/>
              </a:scene3d>
              <a:sp3d contourW="12700"/>
            </a:bodyPr>
            <a:lstStyle/>
            <a:p>
              <a:pPr>
                <a:lnSpc>
                  <a:spcPct val="120000"/>
                </a:lnSpc>
              </a:pPr>
              <a:r>
                <a:rPr lang="zh-CN" altLang="en-US" sz="2800" b="1" dirty="0">
                  <a:solidFill>
                    <a:schemeClr val="tx1">
                      <a:lumMod val="75000"/>
                      <a:lumOff val="25000"/>
                    </a:schemeClr>
                  </a:solidFill>
                  <a:latin typeface="汉仪小麦体简" panose="00020600040101010101" pitchFamily="18" charset="-122"/>
                  <a:ea typeface="汉仪小麦体简" panose="00020600040101010101" pitchFamily="18" charset="-122"/>
                </a:rPr>
                <a:t>标题文字添加</a:t>
              </a:r>
              <a:endParaRPr lang="zh-CN" altLang="en-US" sz="2800" b="1" dirty="0">
                <a:solidFill>
                  <a:schemeClr val="tx1">
                    <a:lumMod val="75000"/>
                    <a:lumOff val="25000"/>
                  </a:schemeClr>
                </a:solidFill>
                <a:latin typeface="汉仪小麦体简" panose="00020600040101010101" pitchFamily="18" charset="-122"/>
                <a:ea typeface="汉仪小麦体简" panose="00020600040101010101" pitchFamily="18" charset="-122"/>
              </a:endParaRPr>
            </a:p>
          </p:txBody>
        </p:sp>
      </p:grpSp>
      <p:sp>
        <p:nvSpPr>
          <p:cNvPr id="8" name="矩形 7"/>
          <p:cNvSpPr/>
          <p:nvPr/>
        </p:nvSpPr>
        <p:spPr>
          <a:xfrm>
            <a:off x="5148715" y="3521990"/>
            <a:ext cx="5328785" cy="461665"/>
          </a:xfrm>
          <a:prstGeom prst="rect">
            <a:avLst/>
          </a:prstGeom>
        </p:spPr>
        <p:txBody>
          <a:bodyPr wrap="square">
            <a:spAutoFit/>
            <a:scene3d>
              <a:camera prst="orthographicFront"/>
              <a:lightRig rig="threePt" dir="t"/>
            </a:scene3d>
            <a:sp3d contourW="12700"/>
          </a:bodyPr>
          <a:lstStyle/>
          <a:p>
            <a:pPr marL="285750" indent="-285750">
              <a:lnSpc>
                <a:spcPct val="120000"/>
              </a:lnSpc>
              <a:buFont typeface="Wingdings" panose="05000000000000000000" pitchFamily="2" charset="2"/>
              <a:buChar char="l"/>
            </a:pPr>
            <a:r>
              <a:rPr lang="zh-CN" altLang="en-US" sz="2000" dirty="0">
                <a:solidFill>
                  <a:schemeClr val="accent1"/>
                </a:solidFill>
                <a:latin typeface="汉仪小麦体简" panose="00020600040101010101" pitchFamily="18" charset="-122"/>
                <a:ea typeface="汉仪小麦体简" panose="00020600040101010101" pitchFamily="18" charset="-122"/>
              </a:rPr>
              <a:t>用户可以在投影仪或者计算机上进行演示</a:t>
            </a:r>
            <a:endParaRPr lang="zh-CN" altLang="en-US" sz="2000" dirty="0">
              <a:solidFill>
                <a:schemeClr val="accent1"/>
              </a:solidFill>
              <a:latin typeface="汉仪小麦体简" panose="00020600040101010101" pitchFamily="18" charset="-122"/>
              <a:ea typeface="汉仪小麦体简" panose="00020600040101010101" pitchFamily="18" charset="-122"/>
            </a:endParaRPr>
          </a:p>
        </p:txBody>
      </p:sp>
      <p:sp>
        <p:nvSpPr>
          <p:cNvPr id="10" name="矩形 9"/>
          <p:cNvSpPr/>
          <p:nvPr/>
        </p:nvSpPr>
        <p:spPr>
          <a:xfrm>
            <a:off x="5148715" y="4118906"/>
            <a:ext cx="5328785" cy="461665"/>
          </a:xfrm>
          <a:prstGeom prst="rect">
            <a:avLst/>
          </a:prstGeom>
        </p:spPr>
        <p:txBody>
          <a:bodyPr wrap="square">
            <a:spAutoFit/>
            <a:scene3d>
              <a:camera prst="orthographicFront"/>
              <a:lightRig rig="threePt" dir="t"/>
            </a:scene3d>
            <a:sp3d contourW="12700"/>
          </a:bodyPr>
          <a:lstStyle/>
          <a:p>
            <a:pPr marL="285750" indent="-285750">
              <a:lnSpc>
                <a:spcPct val="120000"/>
              </a:lnSpc>
              <a:buFont typeface="Wingdings" panose="05000000000000000000" pitchFamily="2" charset="2"/>
              <a:buChar char="l"/>
            </a:pPr>
            <a:r>
              <a:rPr lang="zh-CN" altLang="en-US" sz="2000" dirty="0">
                <a:solidFill>
                  <a:schemeClr val="accent2"/>
                </a:solidFill>
                <a:latin typeface="汉仪小麦体简" panose="00020600040101010101" pitchFamily="18" charset="-122"/>
                <a:ea typeface="汉仪小麦体简" panose="00020600040101010101" pitchFamily="18" charset="-122"/>
              </a:rPr>
              <a:t>用户可以在投影仪或者计算机上进行演示</a:t>
            </a:r>
            <a:endParaRPr lang="zh-CN" altLang="en-US" sz="2000" dirty="0">
              <a:solidFill>
                <a:schemeClr val="accent2"/>
              </a:solidFill>
              <a:latin typeface="汉仪小麦体简" panose="00020600040101010101" pitchFamily="18" charset="-122"/>
              <a:ea typeface="汉仪小麦体简" panose="00020600040101010101" pitchFamily="18" charset="-122"/>
            </a:endParaRPr>
          </a:p>
        </p:txBody>
      </p:sp>
      <p:sp>
        <p:nvSpPr>
          <p:cNvPr id="11" name="矩形 10"/>
          <p:cNvSpPr/>
          <p:nvPr/>
        </p:nvSpPr>
        <p:spPr>
          <a:xfrm>
            <a:off x="5148715" y="4715822"/>
            <a:ext cx="5328785" cy="461665"/>
          </a:xfrm>
          <a:prstGeom prst="rect">
            <a:avLst/>
          </a:prstGeom>
        </p:spPr>
        <p:txBody>
          <a:bodyPr wrap="square">
            <a:spAutoFit/>
            <a:scene3d>
              <a:camera prst="orthographicFront"/>
              <a:lightRig rig="threePt" dir="t"/>
            </a:scene3d>
            <a:sp3d contourW="12700"/>
          </a:bodyPr>
          <a:lstStyle/>
          <a:p>
            <a:pPr marL="285750" indent="-285750">
              <a:lnSpc>
                <a:spcPct val="120000"/>
              </a:lnSpc>
              <a:buFont typeface="Wingdings" panose="05000000000000000000" pitchFamily="2" charset="2"/>
              <a:buChar char="l"/>
            </a:pPr>
            <a:r>
              <a:rPr lang="zh-CN" altLang="en-US" sz="2000" dirty="0">
                <a:solidFill>
                  <a:schemeClr val="accent3"/>
                </a:solidFill>
                <a:latin typeface="汉仪小麦体简" panose="00020600040101010101" pitchFamily="18" charset="-122"/>
                <a:ea typeface="汉仪小麦体简" panose="00020600040101010101" pitchFamily="18" charset="-122"/>
              </a:rPr>
              <a:t>用户可以在投影仪或者计算机上进行演示</a:t>
            </a:r>
            <a:endParaRPr lang="zh-CN" altLang="en-US" sz="2000" dirty="0">
              <a:solidFill>
                <a:schemeClr val="accent3"/>
              </a:solidFill>
              <a:latin typeface="汉仪小麦体简" panose="00020600040101010101" pitchFamily="18" charset="-122"/>
              <a:ea typeface="汉仪小麦体简" panose="00020600040101010101" pitchFamily="18" charset="-122"/>
            </a:endParaRPr>
          </a:p>
        </p:txBody>
      </p:sp>
      <p:sp>
        <p:nvSpPr>
          <p:cNvPr id="12" name="矩形 11"/>
          <p:cNvSpPr/>
          <p:nvPr/>
        </p:nvSpPr>
        <p:spPr>
          <a:xfrm>
            <a:off x="5148715" y="5312739"/>
            <a:ext cx="5328785" cy="461665"/>
          </a:xfrm>
          <a:prstGeom prst="rect">
            <a:avLst/>
          </a:prstGeom>
        </p:spPr>
        <p:txBody>
          <a:bodyPr wrap="square">
            <a:spAutoFit/>
            <a:scene3d>
              <a:camera prst="orthographicFront"/>
              <a:lightRig rig="threePt" dir="t"/>
            </a:scene3d>
            <a:sp3d contourW="12700"/>
          </a:bodyPr>
          <a:lstStyle/>
          <a:p>
            <a:pPr marL="285750" indent="-285750">
              <a:lnSpc>
                <a:spcPct val="120000"/>
              </a:lnSpc>
              <a:buFont typeface="Wingdings" panose="05000000000000000000" pitchFamily="2" charset="2"/>
              <a:buChar char="l"/>
            </a:pPr>
            <a:r>
              <a:rPr lang="zh-CN" altLang="en-US" sz="2000" dirty="0">
                <a:solidFill>
                  <a:schemeClr val="accent4"/>
                </a:solidFill>
                <a:latin typeface="汉仪小麦体简" panose="00020600040101010101" pitchFamily="18" charset="-122"/>
                <a:ea typeface="汉仪小麦体简" panose="00020600040101010101" pitchFamily="18" charset="-122"/>
              </a:rPr>
              <a:t>用户可以在投影仪或者计算机上进行演示</a:t>
            </a:r>
            <a:endParaRPr lang="zh-CN" altLang="en-US" sz="2000" dirty="0">
              <a:solidFill>
                <a:schemeClr val="accent4"/>
              </a:solidFill>
              <a:latin typeface="汉仪小麦体简" panose="00020600040101010101" pitchFamily="18" charset="-122"/>
              <a:ea typeface="汉仪小麦体简" panose="00020600040101010101" pitchFamily="18" charset="-122"/>
            </a:endParaRPr>
          </a:p>
        </p:txBody>
      </p:sp>
      <p:sp>
        <p:nvSpPr>
          <p:cNvPr id="13" name="文本框 12"/>
          <p:cNvSpPr txBox="1"/>
          <p:nvPr/>
        </p:nvSpPr>
        <p:spPr>
          <a:xfrm>
            <a:off x="3541459" y="263450"/>
            <a:ext cx="5109091" cy="830997"/>
          </a:xfrm>
          <a:prstGeom prst="rect">
            <a:avLst/>
          </a:prstGeom>
          <a:noFill/>
        </p:spPr>
        <p:txBody>
          <a:bodyPr wrap="none" rtlCol="0">
            <a:spAutoFit/>
          </a:bodyPr>
          <a:lstStyle/>
          <a:p>
            <a:pPr algn="ctr"/>
            <a:r>
              <a:rPr lang="zh-CN" altLang="en-US" sz="4800" dirty="0">
                <a:solidFill>
                  <a:schemeClr val="tx1">
                    <a:lumMod val="75000"/>
                    <a:lumOff val="25000"/>
                  </a:schemeClr>
                </a:solidFill>
                <a:latin typeface="汉仪小麦体简" panose="00020600040101010101" pitchFamily="18" charset="-122"/>
                <a:ea typeface="汉仪小麦体简" panose="00020600040101010101" pitchFamily="18" charset="-122"/>
              </a:rPr>
              <a:t>标题文字添加此处</a:t>
            </a:r>
            <a:endParaRPr lang="zh-CN" altLang="en-US" sz="4800" dirty="0">
              <a:solidFill>
                <a:schemeClr val="tx1">
                  <a:lumMod val="75000"/>
                  <a:lumOff val="25000"/>
                </a:schemeClr>
              </a:solidFill>
              <a:latin typeface="汉仪小麦体简" panose="00020600040101010101" pitchFamily="18" charset="-122"/>
              <a:ea typeface="汉仪小麦体简" panose="00020600040101010101" pitchFamily="18" charset="-122"/>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0643" y="875110"/>
            <a:ext cx="2511628" cy="2511628"/>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par>
                          <p:cTn id="11" fill="hold">
                            <p:stCondLst>
                              <p:cond delay="0"/>
                            </p:stCondLst>
                            <p:childTnLst>
                              <p:par>
                                <p:cTn id="12" presetID="53" presetClass="entr" presetSubtype="16"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Effect transition="in" filter="fade">
                                      <p:cBhvr>
                                        <p:cTn id="16" dur="1000"/>
                                        <p:tgtEl>
                                          <p:spTgt spid="2"/>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367278" y="1426165"/>
            <a:ext cx="2703737" cy="3488606"/>
          </a:xfrm>
          <a:prstGeom prst="rect">
            <a:avLst/>
          </a:prstGeom>
        </p:spPr>
      </p:pic>
      <p:pic>
        <p:nvPicPr>
          <p:cNvPr id="3" name="图片 2"/>
          <p:cNvPicPr>
            <a:picLocks noChangeAspect="1"/>
          </p:cNvPicPr>
          <p:nvPr/>
        </p:nvPicPr>
        <p:blipFill>
          <a:blip r:embed="rId2"/>
          <a:stretch>
            <a:fillRect/>
          </a:stretch>
        </p:blipFill>
        <p:spPr>
          <a:xfrm>
            <a:off x="9102272" y="4708578"/>
            <a:ext cx="660400" cy="852935"/>
          </a:xfrm>
          <a:prstGeom prst="rect">
            <a:avLst/>
          </a:prstGeom>
        </p:spPr>
      </p:pic>
      <p:pic>
        <p:nvPicPr>
          <p:cNvPr id="4" name="图片 3"/>
          <p:cNvPicPr>
            <a:picLocks noChangeAspect="1"/>
          </p:cNvPicPr>
          <p:nvPr/>
        </p:nvPicPr>
        <p:blipFill>
          <a:blip r:embed="rId2"/>
          <a:stretch>
            <a:fillRect/>
          </a:stretch>
        </p:blipFill>
        <p:spPr>
          <a:xfrm>
            <a:off x="8162472" y="4470739"/>
            <a:ext cx="774700" cy="1000559"/>
          </a:xfrm>
          <a:prstGeom prst="rect">
            <a:avLst/>
          </a:prstGeom>
        </p:spPr>
      </p:pic>
      <p:pic>
        <p:nvPicPr>
          <p:cNvPr id="5" name="图片 4"/>
          <p:cNvPicPr>
            <a:picLocks noChangeAspect="1"/>
          </p:cNvPicPr>
          <p:nvPr/>
        </p:nvPicPr>
        <p:blipFill>
          <a:blip r:embed="rId2"/>
          <a:stretch>
            <a:fillRect/>
          </a:stretch>
        </p:blipFill>
        <p:spPr>
          <a:xfrm>
            <a:off x="9927772" y="4798792"/>
            <a:ext cx="520700" cy="672506"/>
          </a:xfrm>
          <a:prstGeom prst="rect">
            <a:avLst/>
          </a:prstGeom>
        </p:spPr>
      </p:pic>
      <p:grpSp>
        <p:nvGrpSpPr>
          <p:cNvPr id="6" name="组合 5"/>
          <p:cNvGrpSpPr/>
          <p:nvPr/>
        </p:nvGrpSpPr>
        <p:grpSpPr>
          <a:xfrm>
            <a:off x="3605088" y="4385057"/>
            <a:ext cx="3985284" cy="1286844"/>
            <a:chOff x="5142497" y="1805150"/>
            <a:chExt cx="3985284" cy="1286844"/>
          </a:xfrm>
        </p:grpSpPr>
        <p:sp>
          <p:nvSpPr>
            <p:cNvPr id="7" name="矩形 6"/>
            <p:cNvSpPr/>
            <p:nvPr/>
          </p:nvSpPr>
          <p:spPr>
            <a:xfrm>
              <a:off x="5142497" y="2334864"/>
              <a:ext cx="3985284"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rPr>
                <a:t>用户可以在投影仪或者计算机上进行演示也可以将演示文稿打印出来</a:t>
              </a:r>
              <a:endPar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endParaRPr>
            </a:p>
          </p:txBody>
        </p:sp>
        <p:sp>
          <p:nvSpPr>
            <p:cNvPr id="8" name="矩形 7"/>
            <p:cNvSpPr/>
            <p:nvPr/>
          </p:nvSpPr>
          <p:spPr>
            <a:xfrm>
              <a:off x="5544844" y="1805150"/>
              <a:ext cx="3180590" cy="58266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800" b="1" dirty="0">
                  <a:solidFill>
                    <a:schemeClr val="accent2"/>
                  </a:solidFill>
                  <a:latin typeface="汉仪小麦体简" panose="00020600040101010101" pitchFamily="18" charset="-122"/>
                  <a:ea typeface="汉仪小麦体简" panose="00020600040101010101" pitchFamily="18" charset="-122"/>
                </a:rPr>
                <a:t>标题文字添加</a:t>
              </a:r>
              <a:endParaRPr lang="zh-CN" altLang="en-US" sz="2800" b="1" dirty="0">
                <a:solidFill>
                  <a:schemeClr val="accent2"/>
                </a:solidFill>
                <a:latin typeface="汉仪小麦体简" panose="00020600040101010101" pitchFamily="18" charset="-122"/>
                <a:ea typeface="汉仪小麦体简" panose="00020600040101010101" pitchFamily="18" charset="-122"/>
              </a:endParaRPr>
            </a:p>
          </p:txBody>
        </p:sp>
      </p:grpSp>
      <p:sp>
        <p:nvSpPr>
          <p:cNvPr id="11" name="文本框 10"/>
          <p:cNvSpPr txBox="1"/>
          <p:nvPr/>
        </p:nvSpPr>
        <p:spPr>
          <a:xfrm>
            <a:off x="3541459" y="263450"/>
            <a:ext cx="5109091" cy="830997"/>
          </a:xfrm>
          <a:prstGeom prst="rect">
            <a:avLst/>
          </a:prstGeom>
          <a:noFill/>
        </p:spPr>
        <p:txBody>
          <a:bodyPr wrap="none" rtlCol="0">
            <a:spAutoFit/>
          </a:bodyPr>
          <a:lstStyle/>
          <a:p>
            <a:pPr algn="ctr"/>
            <a:r>
              <a:rPr lang="zh-CN" altLang="en-US" sz="4800" dirty="0">
                <a:solidFill>
                  <a:schemeClr val="tx1">
                    <a:lumMod val="75000"/>
                    <a:lumOff val="25000"/>
                  </a:schemeClr>
                </a:solidFill>
                <a:latin typeface="汉仪小麦体简" panose="00020600040101010101" pitchFamily="18" charset="-122"/>
                <a:ea typeface="汉仪小麦体简" panose="00020600040101010101" pitchFamily="18" charset="-122"/>
              </a:rPr>
              <a:t>标题文字添加此处</a:t>
            </a:r>
            <a:endParaRPr lang="zh-CN" altLang="en-US" sz="4800" dirty="0">
              <a:solidFill>
                <a:schemeClr val="tx1">
                  <a:lumMod val="75000"/>
                  <a:lumOff val="25000"/>
                </a:schemeClr>
              </a:solidFill>
              <a:latin typeface="汉仪小麦体简" panose="00020600040101010101" pitchFamily="18" charset="-122"/>
              <a:ea typeface="汉仪小麦体简" panose="00020600040101010101" pitchFamily="18" charset="-122"/>
            </a:endParaRPr>
          </a:p>
        </p:txBody>
      </p:sp>
      <p:pic>
        <p:nvPicPr>
          <p:cNvPr id="15" name="图片占位符 14"/>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5857" b="5857"/>
          <a:stretch>
            <a:fillRect/>
          </a:stretch>
        </p:blipFill>
        <p:spPr/>
      </p:pic>
      <p:pic>
        <p:nvPicPr>
          <p:cNvPr id="17" name="图片占位符 16"/>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t="7315" b="7315"/>
          <a:stretch>
            <a:fillRect/>
          </a:stretch>
        </p:blipFill>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0"/>
                            </p:stCondLst>
                            <p:childTnLst>
                              <p:par>
                                <p:cTn id="12" presetID="31"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par>
                          <p:cTn id="18" fill="hold">
                            <p:stCondLst>
                              <p:cond delay="1000"/>
                            </p:stCondLst>
                            <p:childTnLst>
                              <p:par>
                                <p:cTn id="19" presetID="42"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par>
                                <p:cTn id="41" presetID="53" presetClass="entr" presetSubtype="16"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par>
                                <p:cTn id="46" presetID="53" presetClass="entr" presetSubtype="16" fill="hold" nodeType="with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p:cTn id="48" dur="500" fill="hold"/>
                                        <p:tgtEl>
                                          <p:spTgt spid="5"/>
                                        </p:tgtEl>
                                        <p:attrNameLst>
                                          <p:attrName>ppt_w</p:attrName>
                                        </p:attrNameLst>
                                      </p:cBhvr>
                                      <p:tavLst>
                                        <p:tav tm="0">
                                          <p:val>
                                            <p:fltVal val="0"/>
                                          </p:val>
                                        </p:tav>
                                        <p:tav tm="100000">
                                          <p:val>
                                            <p:strVal val="#ppt_w"/>
                                          </p:val>
                                        </p:tav>
                                      </p:tavLst>
                                    </p:anim>
                                    <p:anim calcmode="lin" valueType="num">
                                      <p:cBhvr>
                                        <p:cTn id="49" dur="500" fill="hold"/>
                                        <p:tgtEl>
                                          <p:spTgt spid="5"/>
                                        </p:tgtEl>
                                        <p:attrNameLst>
                                          <p:attrName>ppt_h</p:attrName>
                                        </p:attrNameLst>
                                      </p:cBhvr>
                                      <p:tavLst>
                                        <p:tav tm="0">
                                          <p:val>
                                            <p:fltVal val="0"/>
                                          </p:val>
                                        </p:tav>
                                        <p:tav tm="100000">
                                          <p:val>
                                            <p:strVal val="#ppt_h"/>
                                          </p:val>
                                        </p:tav>
                                      </p:tavLst>
                                    </p:anim>
                                    <p:animEffect transition="in" filter="fade">
                                      <p:cBhvr>
                                        <p:cTn id="5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575243" y="4423514"/>
            <a:ext cx="2276539" cy="1379428"/>
          </a:xfrm>
          <a:prstGeom prst="rect">
            <a:avLst/>
          </a:prstGeom>
        </p:spPr>
      </p:pic>
      <p:pic>
        <p:nvPicPr>
          <p:cNvPr id="3" name="图片 2"/>
          <p:cNvPicPr>
            <a:picLocks noChangeAspect="1"/>
          </p:cNvPicPr>
          <p:nvPr/>
        </p:nvPicPr>
        <p:blipFill>
          <a:blip r:embed="rId2"/>
          <a:stretch>
            <a:fillRect/>
          </a:stretch>
        </p:blipFill>
        <p:spPr>
          <a:xfrm rot="20528332">
            <a:off x="7942501" y="3522293"/>
            <a:ext cx="2182334" cy="2504498"/>
          </a:xfrm>
          <a:prstGeom prst="rect">
            <a:avLst/>
          </a:prstGeom>
        </p:spPr>
      </p:pic>
      <p:grpSp>
        <p:nvGrpSpPr>
          <p:cNvPr id="4" name="组合 3"/>
          <p:cNvGrpSpPr/>
          <p:nvPr/>
        </p:nvGrpSpPr>
        <p:grpSpPr>
          <a:xfrm>
            <a:off x="1450974" y="1530541"/>
            <a:ext cx="9005347" cy="1602059"/>
            <a:chOff x="5142496" y="1805150"/>
            <a:chExt cx="9005347" cy="1602059"/>
          </a:xfrm>
        </p:grpSpPr>
        <p:sp>
          <p:nvSpPr>
            <p:cNvPr id="5" name="矩形 4"/>
            <p:cNvSpPr/>
            <p:nvPr/>
          </p:nvSpPr>
          <p:spPr>
            <a:xfrm>
              <a:off x="5142496" y="2334864"/>
              <a:ext cx="9005347" cy="1072345"/>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rPr>
                <a:t>用户可以在投影仪或者计算机上进行演示也可以将演示文稿打印出来用户可以在投影仪或者计算机上进行演示也可以将演示文稿打印出来用户可以在投影仪或者计算机上进行演示也可以将演示文稿打印出来</a:t>
              </a:r>
              <a:endParaRPr lang="zh-CN" altLang="en-US" dirty="0">
                <a:solidFill>
                  <a:schemeClr val="tx1">
                    <a:lumMod val="75000"/>
                    <a:lumOff val="25000"/>
                  </a:schemeClr>
                </a:solidFill>
                <a:latin typeface="汉仪小麦体简" panose="00020600040101010101" pitchFamily="18" charset="-122"/>
                <a:ea typeface="汉仪小麦体简" panose="00020600040101010101" pitchFamily="18" charset="-122"/>
              </a:endParaRPr>
            </a:p>
          </p:txBody>
        </p:sp>
        <p:sp>
          <p:nvSpPr>
            <p:cNvPr id="6" name="矩形 5"/>
            <p:cNvSpPr/>
            <p:nvPr/>
          </p:nvSpPr>
          <p:spPr>
            <a:xfrm>
              <a:off x="5142497" y="1805150"/>
              <a:ext cx="3180590" cy="582660"/>
            </a:xfrm>
            <a:prstGeom prst="rect">
              <a:avLst/>
            </a:prstGeom>
          </p:spPr>
          <p:txBody>
            <a:bodyPr wrap="square">
              <a:spAutoFit/>
              <a:scene3d>
                <a:camera prst="orthographicFront"/>
                <a:lightRig rig="threePt" dir="t"/>
              </a:scene3d>
              <a:sp3d contourW="12700"/>
            </a:bodyPr>
            <a:lstStyle/>
            <a:p>
              <a:pPr>
                <a:lnSpc>
                  <a:spcPct val="120000"/>
                </a:lnSpc>
              </a:pPr>
              <a:r>
                <a:rPr lang="zh-CN" altLang="en-US" sz="2800" b="1" dirty="0">
                  <a:solidFill>
                    <a:schemeClr val="tx1">
                      <a:lumMod val="75000"/>
                      <a:lumOff val="25000"/>
                    </a:schemeClr>
                  </a:solidFill>
                  <a:latin typeface="汉仪小麦体简" panose="00020600040101010101" pitchFamily="18" charset="-122"/>
                  <a:ea typeface="汉仪小麦体简" panose="00020600040101010101" pitchFamily="18" charset="-122"/>
                </a:rPr>
                <a:t>标题文字添加</a:t>
              </a:r>
              <a:endParaRPr lang="zh-CN" altLang="en-US" sz="2800" b="1" dirty="0">
                <a:solidFill>
                  <a:schemeClr val="tx1">
                    <a:lumMod val="75000"/>
                    <a:lumOff val="25000"/>
                  </a:schemeClr>
                </a:solidFill>
                <a:latin typeface="汉仪小麦体简" panose="00020600040101010101" pitchFamily="18" charset="-122"/>
                <a:ea typeface="汉仪小麦体简" panose="00020600040101010101" pitchFamily="18" charset="-122"/>
              </a:endParaRPr>
            </a:p>
          </p:txBody>
        </p:sp>
      </p:grpSp>
      <p:sp>
        <p:nvSpPr>
          <p:cNvPr id="8" name="文本框 7"/>
          <p:cNvSpPr txBox="1"/>
          <p:nvPr/>
        </p:nvSpPr>
        <p:spPr>
          <a:xfrm>
            <a:off x="3541459" y="263450"/>
            <a:ext cx="5109091" cy="830997"/>
          </a:xfrm>
          <a:prstGeom prst="rect">
            <a:avLst/>
          </a:prstGeom>
          <a:noFill/>
        </p:spPr>
        <p:txBody>
          <a:bodyPr wrap="none" rtlCol="0">
            <a:spAutoFit/>
          </a:bodyPr>
          <a:lstStyle/>
          <a:p>
            <a:pPr algn="ctr"/>
            <a:r>
              <a:rPr lang="zh-CN" altLang="en-US" sz="4800" dirty="0">
                <a:solidFill>
                  <a:schemeClr val="tx1">
                    <a:lumMod val="75000"/>
                    <a:lumOff val="25000"/>
                  </a:schemeClr>
                </a:solidFill>
                <a:latin typeface="汉仪小麦体简" panose="00020600040101010101" pitchFamily="18" charset="-122"/>
                <a:ea typeface="汉仪小麦体简" panose="00020600040101010101" pitchFamily="18" charset="-122"/>
              </a:rPr>
              <a:t>标题文字添加此处</a:t>
            </a:r>
            <a:endParaRPr lang="zh-CN" altLang="en-US" sz="4800" dirty="0">
              <a:solidFill>
                <a:schemeClr val="tx1">
                  <a:lumMod val="75000"/>
                  <a:lumOff val="25000"/>
                </a:schemeClr>
              </a:solidFill>
              <a:latin typeface="汉仪小麦体简" panose="00020600040101010101" pitchFamily="18" charset="-122"/>
              <a:ea typeface="汉仪小麦体简" panose="00020600040101010101" pitchFamily="18" charset="-122"/>
            </a:endParaRPr>
          </a:p>
        </p:txBody>
      </p:sp>
      <p:pic>
        <p:nvPicPr>
          <p:cNvPr id="11" name="图片占位符 10"/>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5199" b="5199"/>
          <a:stretch>
            <a:fillRect/>
          </a:stretch>
        </p:blipFill>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0"/>
                            </p:stCondLst>
                            <p:childTnLst>
                              <p:par>
                                <p:cTn id="12" presetID="2" presetClass="entr" presetSubtype="2"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1+#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5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Scale>
                                      <p:cBhvr>
                                        <p:cTn id="19"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2"/>
                                        </p:tgtEl>
                                        <p:attrNameLst>
                                          <p:attrName>ppt_x</p:attrName>
                                          <p:attrName>ppt_y</p:attrName>
                                        </p:attrNameLst>
                                      </p:cBhvr>
                                    </p:animMotion>
                                    <p:animEffect transition="in" filter="fade">
                                      <p:cBhvr>
                                        <p:cTn id="21" dur="1000"/>
                                        <p:tgtEl>
                                          <p:spTgt spid="2"/>
                                        </p:tgtEl>
                                      </p:cBhvr>
                                    </p:animEffect>
                                  </p:childTnLst>
                                </p:cTn>
                              </p:par>
                              <p:par>
                                <p:cTn id="22" presetID="52" presetClass="entr" presetSubtype="0" fill="hold" nodeType="withEffect">
                                  <p:stCondLst>
                                    <p:cond delay="250"/>
                                  </p:stCondLst>
                                  <p:childTnLst>
                                    <p:set>
                                      <p:cBhvr>
                                        <p:cTn id="23" dur="1" fill="hold">
                                          <p:stCondLst>
                                            <p:cond delay="0"/>
                                          </p:stCondLst>
                                        </p:cTn>
                                        <p:tgtEl>
                                          <p:spTgt spid="3"/>
                                        </p:tgtEl>
                                        <p:attrNameLst>
                                          <p:attrName>style.visibility</p:attrName>
                                        </p:attrNameLst>
                                      </p:cBhvr>
                                      <p:to>
                                        <p:strVal val="visible"/>
                                      </p:to>
                                    </p:set>
                                    <p:animScale>
                                      <p:cBhvr>
                                        <p:cTn id="24"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3"/>
                                        </p:tgtEl>
                                        <p:attrNameLst>
                                          <p:attrName>ppt_x</p:attrName>
                                          <p:attrName>ppt_y</p:attrName>
                                        </p:attrNameLst>
                                      </p:cBhvr>
                                    </p:animMotion>
                                    <p:animEffect transition="in" filter="fade">
                                      <p:cBhvr>
                                        <p:cTn id="26" dur="1000"/>
                                        <p:tgtEl>
                                          <p:spTgt spid="3"/>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4835883" y="3880709"/>
            <a:ext cx="2520242" cy="830997"/>
          </a:xfrm>
          <a:prstGeom prst="rect">
            <a:avLst/>
          </a:prstGeom>
          <a:noFill/>
        </p:spPr>
        <p:txBody>
          <a:bodyPr wrap="none" rtlCol="0">
            <a:spAutoFit/>
          </a:bodyPr>
          <a:lstStyle/>
          <a:p>
            <a:pPr algn="ctr"/>
            <a:r>
              <a:rPr lang="en-US" altLang="zh-CN" sz="4800" dirty="0">
                <a:latin typeface="汉仪小麦体简" panose="00020600040101010101" pitchFamily="18" charset="-122"/>
                <a:ea typeface="汉仪小麦体简" panose="00020600040101010101" pitchFamily="18" charset="-122"/>
              </a:rPr>
              <a:t>PART 02</a:t>
            </a:r>
            <a:endParaRPr lang="zh-CN" altLang="en-US" sz="4800" dirty="0">
              <a:latin typeface="汉仪小麦体简" panose="00020600040101010101" pitchFamily="18" charset="-122"/>
              <a:ea typeface="汉仪小麦体简" panose="00020600040101010101" pitchFamily="18" charset="-122"/>
            </a:endParaRPr>
          </a:p>
        </p:txBody>
      </p:sp>
      <p:sp>
        <p:nvSpPr>
          <p:cNvPr id="5" name="文本框 4"/>
          <p:cNvSpPr txBox="1"/>
          <p:nvPr/>
        </p:nvSpPr>
        <p:spPr>
          <a:xfrm>
            <a:off x="3541459" y="4574209"/>
            <a:ext cx="5109091" cy="830997"/>
          </a:xfrm>
          <a:prstGeom prst="rect">
            <a:avLst/>
          </a:prstGeom>
          <a:noFill/>
        </p:spPr>
        <p:txBody>
          <a:bodyPr wrap="none" rtlCol="0">
            <a:spAutoFit/>
          </a:bodyPr>
          <a:lstStyle/>
          <a:p>
            <a:pPr algn="ctr"/>
            <a:r>
              <a:rPr lang="zh-CN" altLang="en-US" sz="4800" dirty="0">
                <a:solidFill>
                  <a:schemeClr val="accent5"/>
                </a:solidFill>
                <a:latin typeface="汉仪小麦体简" panose="00020600040101010101" pitchFamily="18" charset="-122"/>
                <a:ea typeface="汉仪小麦体简" panose="00020600040101010101" pitchFamily="18" charset="-122"/>
              </a:rPr>
              <a:t>标题文字添加此处</a:t>
            </a:r>
            <a:endParaRPr lang="zh-CN" altLang="en-US" sz="4800" dirty="0">
              <a:solidFill>
                <a:schemeClr val="accent5"/>
              </a:solidFill>
              <a:latin typeface="汉仪小麦体简" panose="00020600040101010101" pitchFamily="18" charset="-122"/>
              <a:ea typeface="汉仪小麦体简" panose="00020600040101010101" pitchFamily="18" charset="-122"/>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973523" y="677078"/>
            <a:ext cx="3809524" cy="3174603"/>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tags/tag1.xml><?xml version="1.0" encoding="utf-8"?>
<p:tagLst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自定义 33">
      <a:dk1>
        <a:sysClr val="windowText" lastClr="000000"/>
      </a:dk1>
      <a:lt1>
        <a:sysClr val="window" lastClr="FFFFFF"/>
      </a:lt1>
      <a:dk2>
        <a:srgbClr val="44546A"/>
      </a:dk2>
      <a:lt2>
        <a:srgbClr val="E7E6E6"/>
      </a:lt2>
      <a:accent1>
        <a:srgbClr val="EC6837"/>
      </a:accent1>
      <a:accent2>
        <a:srgbClr val="F5688F"/>
      </a:accent2>
      <a:accent3>
        <a:srgbClr val="77C285"/>
      </a:accent3>
      <a:accent4>
        <a:srgbClr val="4EBCB6"/>
      </a:accent4>
      <a:accent5>
        <a:srgbClr val="6F4836"/>
      </a:accent5>
      <a:accent6>
        <a:srgbClr val="EA688F"/>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1960</Words>
  <Application>WPS 演示</Application>
  <PresentationFormat>宽屏</PresentationFormat>
  <Paragraphs>246</Paragraphs>
  <Slides>25</Slides>
  <Notes>25</Notes>
  <HiddenSlides>0</HiddenSlides>
  <MMClips>1</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25</vt:i4>
      </vt:variant>
    </vt:vector>
  </HeadingPairs>
  <TitlesOfParts>
    <vt:vector size="34" baseType="lpstr">
      <vt:lpstr>Arial</vt:lpstr>
      <vt:lpstr>宋体</vt:lpstr>
      <vt:lpstr>Wingdings</vt:lpstr>
      <vt:lpstr>汉仪小麦体简</vt:lpstr>
      <vt:lpstr>微软雅黑</vt:lpstr>
      <vt:lpstr>等线</vt:lpstr>
      <vt:lpstr>Calibri</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一颗苹果</cp:lastModifiedBy>
  <cp:revision>3</cp:revision>
  <dcterms:created xsi:type="dcterms:W3CDTF">2017-06-19T03:48:00Z</dcterms:created>
  <dcterms:modified xsi:type="dcterms:W3CDTF">2021-09-13T06:32:35Z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3D17304A55224F409D5767F77F1E1A6E</vt:lpwstr>
  </property>
  <property fmtid="{D5CDD505-2E9C-101B-9397-08002B2CF9AE}" pid="3" name="KSOProductBuildVer">
    <vt:lpwstr>2052-11.1.0.10463</vt:lpwstr>
  </property>
</Properties>
</file>