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63" r:id="rId7"/>
    <p:sldId id="264" r:id="rId8"/>
    <p:sldId id="11469" r:id="rId9"/>
    <p:sldId id="11470" r:id="rId10"/>
    <p:sldId id="11471" r:id="rId11"/>
    <p:sldId id="11472" r:id="rId12"/>
    <p:sldId id="11473" r:id="rId13"/>
    <p:sldId id="11474" r:id="rId14"/>
    <p:sldId id="11475" r:id="rId15"/>
    <p:sldId id="11476" r:id="rId16"/>
    <p:sldId id="11477" r:id="rId17"/>
    <p:sldId id="11478" r:id="rId18"/>
    <p:sldId id="11479" r:id="rId19"/>
    <p:sldId id="11480" r:id="rId20"/>
    <p:sldId id="11481" r:id="rId21"/>
    <p:sldId id="11482" r:id="rId22"/>
    <p:sldId id="11483" r:id="rId23"/>
    <p:sldId id="11484" r:id="rId24"/>
    <p:sldId id="11485" r:id="rId25"/>
    <p:sldId id="11486" r:id="rId26"/>
    <p:sldId id="11487" r:id="rId27"/>
    <p:sldId id="11488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BB3"/>
    <a:srgbClr val="7BC4EB"/>
    <a:srgbClr val="427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9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609186205115"/>
          <c:y val="0.0380404355943022"/>
          <c:w val="0.862228355996687"/>
          <c:h val="0.8216883853863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548C9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06BB3"/>
              </a:solidFill>
            </c:spPr>
          </c:dPt>
          <c:dPt>
            <c:idx val="1"/>
            <c:invertIfNegative val="0"/>
            <c:bubble3D val="0"/>
            <c:spPr>
              <a:solidFill>
                <a:srgbClr val="7BC4EB"/>
              </a:solidFill>
            </c:spPr>
          </c:dPt>
          <c:dPt>
            <c:idx val="2"/>
            <c:invertIfNegative val="0"/>
            <c:bubble3D val="0"/>
            <c:spPr>
              <a:solidFill>
                <a:srgbClr val="406BB3"/>
              </a:solidFill>
            </c:spPr>
          </c:dPt>
          <c:dPt>
            <c:idx val="3"/>
            <c:invertIfNegative val="0"/>
            <c:bubble3D val="0"/>
            <c:spPr>
              <a:solidFill>
                <a:srgbClr val="7BC4EB"/>
              </a:solidFill>
            </c:spPr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2015</c:v>
                </c:pt>
                <c:pt idx="2">
                  <c:v>2014</c:v>
                </c:pt>
                <c:pt idx="3">
                  <c:v>2012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4"/>
        <c:axId val="923108336"/>
        <c:axId val="923115056"/>
      </c:barChart>
      <c:catAx>
        <c:axId val="923108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</a:p>
        </c:txPr>
        <c:crossAx val="923115056"/>
        <c:crosses val="autoZero"/>
        <c:auto val="1"/>
        <c:lblAlgn val="ctr"/>
        <c:lblOffset val="100"/>
        <c:noMultiLvlLbl val="0"/>
      </c:catAx>
      <c:valAx>
        <c:axId val="92311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</a:p>
        </c:txPr>
        <c:crossAx val="923108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zh-CN" sz="1800" b="0">
          <a:solidFill>
            <a:schemeClr val="tx1">
              <a:lumMod val="75000"/>
              <a:lumOff val="25000"/>
            </a:schemeClr>
          </a:solidFill>
          <a:latin typeface="华文细黑" panose="02010600040101010101" pitchFamily="2" charset="-122"/>
          <a:ea typeface="华文细黑" panose="02010600040101010101" pitchFamily="2" charset="-122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FBAC8-BEEB-4649-93A5-5DDF76040B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947-A9B4-4131-9C7C-08E85C45D3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7FC3-1EFD-4077-9A21-D1C040E257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DB152-0D63-4255-9A93-7090ECA5303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80649-OWMKNN-459"/>
          <p:cNvPicPr>
            <a:picLocks noChangeAspect="1"/>
          </p:cNvPicPr>
          <p:nvPr userDrawn="1"/>
        </p:nvPicPr>
        <p:blipFill>
          <a:blip r:embed="rId6"/>
          <a:srcRect t="15308"/>
          <a:stretch>
            <a:fillRect/>
          </a:stretch>
        </p:blipFill>
        <p:spPr>
          <a:xfrm>
            <a:off x="-1905" y="-27305"/>
            <a:ext cx="12196445" cy="688594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2540" y="-26670"/>
            <a:ext cx="12195810" cy="688530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70205" y="354965"/>
            <a:ext cx="11452860" cy="6122670"/>
          </a:xfrm>
          <a:prstGeom prst="rect">
            <a:avLst/>
          </a:prstGeom>
          <a:solidFill>
            <a:schemeClr val="bg1">
              <a:alpha val="93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9.png"/><Relationship Id="rId3" Type="http://schemas.openxmlformats.org/officeDocument/2006/relationships/tags" Target="../tags/tag8.xml"/><Relationship Id="rId2" Type="http://schemas.openxmlformats.org/officeDocument/2006/relationships/image" Target="../media/image5.jpe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8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8.jpeg"/><Relationship Id="rId7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tags" Target="../tags/tag3.xml"/><Relationship Id="rId4" Type="http://schemas.openxmlformats.org/officeDocument/2006/relationships/image" Target="../media/image6.jpeg"/><Relationship Id="rId3" Type="http://schemas.openxmlformats.org/officeDocument/2006/relationships/tags" Target="../tags/tag2.xml"/><Relationship Id="rId2" Type="http://schemas.openxmlformats.org/officeDocument/2006/relationships/image" Target="../media/image5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410460" y="-187326"/>
            <a:ext cx="7371715" cy="7347585"/>
            <a:chOff x="3645" y="-305"/>
            <a:chExt cx="11609" cy="11571"/>
          </a:xfrm>
        </p:grpSpPr>
        <p:sp>
          <p:nvSpPr>
            <p:cNvPr id="12" name="椭圆 11"/>
            <p:cNvSpPr/>
            <p:nvPr/>
          </p:nvSpPr>
          <p:spPr>
            <a:xfrm>
              <a:off x="3795" y="-43"/>
              <a:ext cx="11309" cy="11309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06BB3"/>
                </a:solidFill>
                <a:effectLst/>
                <a:uLnTx/>
                <a:uFillTx/>
                <a:latin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rcRect b="58920"/>
            <a:stretch>
              <a:fillRect/>
            </a:stretch>
          </p:blipFill>
          <p:spPr>
            <a:xfrm>
              <a:off x="3645" y="-305"/>
              <a:ext cx="11609" cy="476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rcRect t="60720"/>
            <a:stretch>
              <a:fillRect/>
            </a:stretch>
          </p:blipFill>
          <p:spPr>
            <a:xfrm>
              <a:off x="3645" y="6706"/>
              <a:ext cx="11609" cy="4560"/>
            </a:xfrm>
            <a:prstGeom prst="rect">
              <a:avLst/>
            </a:prstGeom>
          </p:spPr>
        </p:pic>
      </p:grpSp>
      <p:sp>
        <p:nvSpPr>
          <p:cNvPr id="15" name="椭圆 14"/>
          <p:cNvSpPr/>
          <p:nvPr/>
        </p:nvSpPr>
        <p:spPr>
          <a:xfrm>
            <a:off x="2352675" y="2597784"/>
            <a:ext cx="419100" cy="419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406BB3"/>
              </a:solidFill>
              <a:effectLst/>
              <a:uLnTx/>
              <a:uFillTx/>
              <a:latin typeface="+mn-ea"/>
              <a:cs typeface="+mn-cs"/>
              <a:sym typeface="Arial" panose="020B0604020202020204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363075" y="3982084"/>
            <a:ext cx="419100" cy="419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406BB3"/>
              </a:solidFill>
              <a:effectLst/>
              <a:uLnTx/>
              <a:uFillTx/>
              <a:latin typeface="+mn-ea"/>
              <a:cs typeface="+mn-cs"/>
              <a:sym typeface="Arial" panose="020B0604020202020204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1140205" y="2696010"/>
            <a:ext cx="10033516" cy="156966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600" b="1" dirty="0">
                <a:ln w="3175"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年度述职总结报告</a:t>
            </a:r>
            <a:endParaRPr kumimoji="0" lang="zh-CN" altLang="en-US" sz="9600" b="1" i="0" u="none" strike="noStrike" kern="1200" cap="none" spc="0" normalizeH="0" baseline="0" noProof="0" dirty="0">
              <a:ln w="3175"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18" name="文本框 66"/>
          <p:cNvSpPr txBox="1">
            <a:spLocks noChangeArrowheads="1"/>
          </p:cNvSpPr>
          <p:nvPr/>
        </p:nvSpPr>
        <p:spPr bwMode="auto">
          <a:xfrm>
            <a:off x="4208003" y="5873759"/>
            <a:ext cx="3941098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汇报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人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：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xx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时间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：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20XX.10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3236080" y="2190808"/>
            <a:ext cx="5884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适用于工作汇报</a:t>
            </a:r>
            <a:r>
              <a:rPr lang="en-US" altLang="zh-CN" sz="2000" b="1" spc="600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/</a:t>
            </a:r>
            <a:r>
              <a:rPr lang="zh-CN" altLang="en-US" sz="2000" b="1" spc="600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年度总结</a:t>
            </a:r>
            <a:r>
              <a:rPr kumimoji="0" lang="en-US" altLang="zh-CN" sz="2000" b="1" i="0" u="none" strike="noStrike" kern="1200" cap="none" spc="60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/</a:t>
            </a:r>
            <a:r>
              <a:rPr lang="zh-CN" altLang="en-US" sz="2000" b="1" spc="600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述职报告</a:t>
            </a:r>
            <a:r>
              <a: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等</a:t>
            </a:r>
            <a:endParaRPr kumimoji="0" lang="zh-CN" altLang="en-US" sz="2000" b="1" i="0" u="none" strike="noStrike" kern="1200" cap="none" spc="600" normalizeH="0" baseline="0" noProof="0" dirty="0">
              <a:ln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20" name="文本框 13"/>
          <p:cNvSpPr txBox="1">
            <a:spLocks noChangeArrowheads="1"/>
          </p:cNvSpPr>
          <p:nvPr/>
        </p:nvSpPr>
        <p:spPr bwMode="auto">
          <a:xfrm>
            <a:off x="4775014" y="570801"/>
            <a:ext cx="27638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202X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75125" y="4424949"/>
            <a:ext cx="6241749" cy="71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b="1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Time would heal almost all wounds. If your wounds have not been healed up, please wait for a short while. </a:t>
            </a:r>
            <a:endParaRPr lang="zh-CN" altLang="en-US" b="1" dirty="0"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99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24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24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bldLvl="0" animBg="1"/>
      <p:bldP spid="18" grpId="0"/>
      <p:bldP spid="19" grpId="0"/>
      <p:bldP spid="20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工作完成情况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5523" y="1778194"/>
            <a:ext cx="1619923" cy="861736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pPr defTabSz="1218565"/>
            <a:r>
              <a:rPr lang="en-US" altLang="zh-CN" sz="4800" dirty="0">
                <a:solidFill>
                  <a:prstClr val="black">
                    <a:lumMod val="65000"/>
                    <a:lumOff val="35000"/>
                  </a:prstClr>
                </a:solidFill>
                <a:ea typeface="宋体" panose="02010600030101010101" pitchFamily="2" charset="-122"/>
              </a:rPr>
              <a:t>NO.1</a:t>
            </a:r>
            <a:endParaRPr lang="zh-CN" altLang="en-US" sz="4800" dirty="0">
              <a:solidFill>
                <a:prstClr val="black">
                  <a:lumMod val="65000"/>
                  <a:lumOff val="3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4221" y="4956108"/>
            <a:ext cx="1619923" cy="861736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pPr defTabSz="1218565"/>
            <a:r>
              <a:rPr lang="en-US" altLang="zh-CN" sz="4800" dirty="0">
                <a:solidFill>
                  <a:prstClr val="black">
                    <a:lumMod val="65000"/>
                    <a:lumOff val="35000"/>
                  </a:prstClr>
                </a:solidFill>
                <a:ea typeface="宋体" panose="02010600030101010101" pitchFamily="2" charset="-122"/>
              </a:rPr>
              <a:t>NO.2</a:t>
            </a:r>
            <a:endParaRPr lang="zh-CN" altLang="en-US" sz="4800" dirty="0">
              <a:solidFill>
                <a:prstClr val="black">
                  <a:lumMod val="65000"/>
                  <a:lumOff val="3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76397" y="1774919"/>
            <a:ext cx="1619923" cy="861736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pPr defTabSz="1218565"/>
            <a:r>
              <a:rPr lang="en-US" altLang="zh-CN" sz="4800" dirty="0">
                <a:solidFill>
                  <a:prstClr val="black">
                    <a:lumMod val="65000"/>
                    <a:lumOff val="35000"/>
                  </a:prstClr>
                </a:solidFill>
                <a:ea typeface="宋体" panose="02010600030101010101" pitchFamily="2" charset="-122"/>
              </a:rPr>
              <a:t>NO.3</a:t>
            </a:r>
            <a:endParaRPr lang="zh-CN" altLang="en-US" sz="4800" dirty="0">
              <a:solidFill>
                <a:prstClr val="black">
                  <a:lumMod val="65000"/>
                  <a:lumOff val="3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36749" y="4814544"/>
            <a:ext cx="2981119" cy="892514"/>
          </a:xfrm>
          <a:prstGeom prst="rect">
            <a:avLst/>
          </a:prstGeom>
        </p:spPr>
        <p:txBody>
          <a:bodyPr wrap="square" lIns="121884" tIns="60941" rIns="121884" bIns="60941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37155" y="4879160"/>
            <a:ext cx="2981119" cy="892514"/>
          </a:xfrm>
          <a:prstGeom prst="rect">
            <a:avLst/>
          </a:prstGeom>
        </p:spPr>
        <p:txBody>
          <a:bodyPr wrap="square" lIns="121884" tIns="60941" rIns="121884" bIns="60941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11966" y="1668094"/>
            <a:ext cx="2981119" cy="1097955"/>
          </a:xfrm>
          <a:prstGeom prst="rect">
            <a:avLst/>
          </a:prstGeom>
        </p:spPr>
        <p:txBody>
          <a:bodyPr wrap="square" lIns="121884" tIns="60941" rIns="121884" bIns="60941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defTabSz="1218565"/>
            <a:endParaRPr lang="zh-CN" altLang="en-US" sz="1335" dirty="0">
              <a:solidFill>
                <a:srgbClr val="465766"/>
              </a:solidFill>
              <a:ea typeface="方正正黑简体" pitchFamily="2" charset="-122"/>
            </a:endParaRPr>
          </a:p>
        </p:txBody>
      </p:sp>
      <p:grpSp>
        <p:nvGrpSpPr>
          <p:cNvPr id="15" name="组合 13"/>
          <p:cNvGrpSpPr/>
          <p:nvPr/>
        </p:nvGrpSpPr>
        <p:grpSpPr>
          <a:xfrm>
            <a:off x="1055689" y="2857407"/>
            <a:ext cx="10080627" cy="1799207"/>
            <a:chOff x="1055688" y="2857406"/>
            <a:chExt cx="10080626" cy="1799206"/>
          </a:xfrm>
        </p:grpSpPr>
        <p:grpSp>
          <p:nvGrpSpPr>
            <p:cNvPr id="16" name="组合 14"/>
            <p:cNvGrpSpPr/>
            <p:nvPr/>
          </p:nvGrpSpPr>
          <p:grpSpPr>
            <a:xfrm>
              <a:off x="1055688" y="3301685"/>
              <a:ext cx="10080626" cy="1006609"/>
              <a:chOff x="1055688" y="3496558"/>
              <a:chExt cx="8968528" cy="895560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055688" y="3496559"/>
                <a:ext cx="3163946" cy="895559"/>
              </a:xfrm>
              <a:prstGeom prst="roundRect">
                <a:avLst/>
              </a:prstGeom>
              <a:solidFill>
                <a:srgbClr val="7BC4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65"/>
                <a:endParaRPr lang="zh-CN" altLang="en-US" sz="1335" dirty="0">
                  <a:solidFill>
                    <a:prstClr val="white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3957979" y="3496558"/>
                <a:ext cx="3163946" cy="895559"/>
              </a:xfrm>
              <a:prstGeom prst="roundRect">
                <a:avLst/>
              </a:prstGeom>
              <a:solidFill>
                <a:srgbClr val="406BB3"/>
              </a:solidFill>
              <a:ln>
                <a:noFill/>
              </a:ln>
              <a:effectLst>
                <a:outerShdw blurRad="304800" dist="190500" dir="10800000" algn="r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65"/>
                <a:endParaRPr lang="zh-CN" altLang="en-US" sz="1335" dirty="0">
                  <a:solidFill>
                    <a:prstClr val="white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6860270" y="3496558"/>
                <a:ext cx="3163946" cy="895559"/>
              </a:xfrm>
              <a:prstGeom prst="roundRect">
                <a:avLst/>
              </a:prstGeom>
              <a:solidFill>
                <a:srgbClr val="7BC4EB"/>
              </a:solidFill>
              <a:ln>
                <a:noFill/>
              </a:ln>
              <a:effectLst>
                <a:outerShdw blurRad="304800" dist="190500" dir="10800000" algn="r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65"/>
                <a:endParaRPr lang="zh-CN" altLang="en-US" sz="1335" dirty="0">
                  <a:solidFill>
                    <a:prstClr val="white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等腰三角形 16"/>
            <p:cNvSpPr/>
            <p:nvPr/>
          </p:nvSpPr>
          <p:spPr>
            <a:xfrm>
              <a:off x="2631800" y="2953366"/>
              <a:ext cx="404050" cy="348319"/>
            </a:xfrm>
            <a:prstGeom prst="triangle">
              <a:avLst/>
            </a:prstGeom>
            <a:solidFill>
              <a:srgbClr val="7B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335" dirty="0">
                <a:solidFill>
                  <a:prstClr val="white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9156151" y="2857406"/>
              <a:ext cx="437554" cy="446113"/>
            </a:xfrm>
            <a:prstGeom prst="triangle">
              <a:avLst/>
            </a:prstGeom>
            <a:solidFill>
              <a:srgbClr val="7BC4EB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335" dirty="0">
                <a:solidFill>
                  <a:prstClr val="white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flipV="1">
              <a:off x="5900497" y="4308293"/>
              <a:ext cx="404050" cy="348319"/>
            </a:xfrm>
            <a:prstGeom prst="triangle">
              <a:avLst/>
            </a:prstGeom>
            <a:solidFill>
              <a:srgbClr val="406BB3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335" dirty="0">
                <a:solidFill>
                  <a:prstClr val="white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489933" y="3660480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/>
              <a:r>
                <a:rPr lang="zh-CN" altLang="en-US" b="1" dirty="0">
                  <a:solidFill>
                    <a:schemeClr val="bg1"/>
                  </a:solidFill>
                </a:rPr>
                <a:t>添加标题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184533" y="3639460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/>
              <a:r>
                <a:rPr lang="zh-CN" altLang="en-US" b="1" dirty="0">
                  <a:solidFill>
                    <a:schemeClr val="bg1"/>
                  </a:solidFill>
                </a:rPr>
                <a:t>添加标题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312689" y="3599418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/>
              <a:r>
                <a:rPr lang="zh-CN" altLang="en-US" b="1" dirty="0">
                  <a:solidFill>
                    <a:schemeClr val="bg1"/>
                  </a:solidFill>
                </a:rPr>
                <a:t>添加标题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工作完成情况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32171" y="1453585"/>
            <a:ext cx="2257568" cy="1575385"/>
            <a:chOff x="467623" y="1600608"/>
            <a:chExt cx="2257568" cy="1575385"/>
          </a:xfrm>
        </p:grpSpPr>
        <p:sp>
          <p:nvSpPr>
            <p:cNvPr id="10" name="圆角矩形 9"/>
            <p:cNvSpPr/>
            <p:nvPr/>
          </p:nvSpPr>
          <p:spPr>
            <a:xfrm rot="18900000">
              <a:off x="467623" y="1966844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flipH="1">
              <a:off x="767738" y="2550806"/>
              <a:ext cx="625187" cy="625187"/>
            </a:xfrm>
            <a:prstGeom prst="ellipse">
              <a:avLst/>
            </a:prstGeom>
            <a:solidFill>
              <a:srgbClr val="406BB3"/>
            </a:solidFill>
            <a:ln w="25400">
              <a:solidFill>
                <a:srgbClr val="406BB3"/>
              </a:solidFill>
            </a:ln>
            <a:effectLst>
              <a:outerShdw blurRad="228600" dist="228600" dir="5400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836514" y="2731349"/>
              <a:ext cx="487633" cy="31777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1135548" y="2148837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1972314" y="1600608"/>
              <a:ext cx="364486" cy="350512"/>
            </a:xfrm>
            <a:custGeom>
              <a:avLst/>
              <a:gdLst/>
              <a:ahLst/>
              <a:cxnLst/>
              <a:rect l="0" t="0" r="r" b="b"/>
              <a:pathLst>
                <a:path w="2217738" h="2133600">
                  <a:moveTo>
                    <a:pt x="264726" y="2054225"/>
                  </a:moveTo>
                  <a:lnTo>
                    <a:pt x="1954996" y="2054225"/>
                  </a:lnTo>
                  <a:lnTo>
                    <a:pt x="1960156" y="2054622"/>
                  </a:lnTo>
                  <a:lnTo>
                    <a:pt x="1964920" y="2055019"/>
                  </a:lnTo>
                  <a:lnTo>
                    <a:pt x="1969286" y="2056210"/>
                  </a:lnTo>
                  <a:lnTo>
                    <a:pt x="1973653" y="2057400"/>
                  </a:lnTo>
                  <a:lnTo>
                    <a:pt x="1978019" y="2058988"/>
                  </a:lnTo>
                  <a:lnTo>
                    <a:pt x="1981989" y="2061369"/>
                  </a:lnTo>
                  <a:lnTo>
                    <a:pt x="1985959" y="2063353"/>
                  </a:lnTo>
                  <a:lnTo>
                    <a:pt x="1989134" y="2066131"/>
                  </a:lnTo>
                  <a:lnTo>
                    <a:pt x="1992310" y="2068910"/>
                  </a:lnTo>
                  <a:lnTo>
                    <a:pt x="1995089" y="2071688"/>
                  </a:lnTo>
                  <a:lnTo>
                    <a:pt x="1997470" y="2074863"/>
                  </a:lnTo>
                  <a:lnTo>
                    <a:pt x="1999455" y="2078435"/>
                  </a:lnTo>
                  <a:lnTo>
                    <a:pt x="2001440" y="2082403"/>
                  </a:lnTo>
                  <a:lnTo>
                    <a:pt x="2002631" y="2085975"/>
                  </a:lnTo>
                  <a:lnTo>
                    <a:pt x="2003028" y="2089944"/>
                  </a:lnTo>
                  <a:lnTo>
                    <a:pt x="2003425" y="2093913"/>
                  </a:lnTo>
                  <a:lnTo>
                    <a:pt x="2003028" y="2098278"/>
                  </a:lnTo>
                  <a:lnTo>
                    <a:pt x="2002631" y="2101850"/>
                  </a:lnTo>
                  <a:lnTo>
                    <a:pt x="2001440" y="2105819"/>
                  </a:lnTo>
                  <a:lnTo>
                    <a:pt x="1999455" y="2108994"/>
                  </a:lnTo>
                  <a:lnTo>
                    <a:pt x="1997470" y="2112566"/>
                  </a:lnTo>
                  <a:lnTo>
                    <a:pt x="1995089" y="2116138"/>
                  </a:lnTo>
                  <a:lnTo>
                    <a:pt x="1992310" y="2119313"/>
                  </a:lnTo>
                  <a:lnTo>
                    <a:pt x="1989134" y="2122091"/>
                  </a:lnTo>
                  <a:lnTo>
                    <a:pt x="1985959" y="2124472"/>
                  </a:lnTo>
                  <a:lnTo>
                    <a:pt x="1981989" y="2126853"/>
                  </a:lnTo>
                  <a:lnTo>
                    <a:pt x="1978019" y="2128838"/>
                  </a:lnTo>
                  <a:lnTo>
                    <a:pt x="1973653" y="2130822"/>
                  </a:lnTo>
                  <a:lnTo>
                    <a:pt x="1969286" y="2132013"/>
                  </a:lnTo>
                  <a:lnTo>
                    <a:pt x="1964920" y="2132806"/>
                  </a:lnTo>
                  <a:lnTo>
                    <a:pt x="1960156" y="2133203"/>
                  </a:lnTo>
                  <a:lnTo>
                    <a:pt x="1954996" y="2133600"/>
                  </a:lnTo>
                  <a:lnTo>
                    <a:pt x="264726" y="2133600"/>
                  </a:lnTo>
                  <a:lnTo>
                    <a:pt x="259566" y="2133203"/>
                  </a:lnTo>
                  <a:lnTo>
                    <a:pt x="254802" y="2132806"/>
                  </a:lnTo>
                  <a:lnTo>
                    <a:pt x="250436" y="2132013"/>
                  </a:lnTo>
                  <a:lnTo>
                    <a:pt x="246069" y="2130822"/>
                  </a:lnTo>
                  <a:lnTo>
                    <a:pt x="241306" y="2128838"/>
                  </a:lnTo>
                  <a:lnTo>
                    <a:pt x="237733" y="2126853"/>
                  </a:lnTo>
                  <a:lnTo>
                    <a:pt x="233763" y="2124472"/>
                  </a:lnTo>
                  <a:lnTo>
                    <a:pt x="230588" y="2122091"/>
                  </a:lnTo>
                  <a:lnTo>
                    <a:pt x="227015" y="2119313"/>
                  </a:lnTo>
                  <a:lnTo>
                    <a:pt x="224236" y="2116138"/>
                  </a:lnTo>
                  <a:lnTo>
                    <a:pt x="222251" y="2112566"/>
                  </a:lnTo>
                  <a:lnTo>
                    <a:pt x="219870" y="2108994"/>
                  </a:lnTo>
                  <a:lnTo>
                    <a:pt x="218282" y="2105819"/>
                  </a:lnTo>
                  <a:lnTo>
                    <a:pt x="217091" y="2101850"/>
                  </a:lnTo>
                  <a:lnTo>
                    <a:pt x="216297" y="2098278"/>
                  </a:lnTo>
                  <a:lnTo>
                    <a:pt x="215900" y="2093913"/>
                  </a:lnTo>
                  <a:lnTo>
                    <a:pt x="216297" y="2089944"/>
                  </a:lnTo>
                  <a:lnTo>
                    <a:pt x="217091" y="2085975"/>
                  </a:lnTo>
                  <a:lnTo>
                    <a:pt x="218282" y="2082403"/>
                  </a:lnTo>
                  <a:lnTo>
                    <a:pt x="219870" y="2078435"/>
                  </a:lnTo>
                  <a:lnTo>
                    <a:pt x="222251" y="2074863"/>
                  </a:lnTo>
                  <a:lnTo>
                    <a:pt x="224236" y="2071688"/>
                  </a:lnTo>
                  <a:lnTo>
                    <a:pt x="227015" y="2068910"/>
                  </a:lnTo>
                  <a:lnTo>
                    <a:pt x="230588" y="2066131"/>
                  </a:lnTo>
                  <a:lnTo>
                    <a:pt x="233763" y="2063353"/>
                  </a:lnTo>
                  <a:lnTo>
                    <a:pt x="237733" y="2061369"/>
                  </a:lnTo>
                  <a:lnTo>
                    <a:pt x="241306" y="2058988"/>
                  </a:lnTo>
                  <a:lnTo>
                    <a:pt x="246069" y="2057400"/>
                  </a:lnTo>
                  <a:lnTo>
                    <a:pt x="250436" y="2056210"/>
                  </a:lnTo>
                  <a:lnTo>
                    <a:pt x="254802" y="2055019"/>
                  </a:lnTo>
                  <a:lnTo>
                    <a:pt x="259566" y="2054622"/>
                  </a:lnTo>
                  <a:lnTo>
                    <a:pt x="264726" y="2054225"/>
                  </a:lnTo>
                  <a:close/>
                  <a:moveTo>
                    <a:pt x="259566" y="1952625"/>
                  </a:moveTo>
                  <a:lnTo>
                    <a:pt x="264726" y="1952625"/>
                  </a:lnTo>
                  <a:lnTo>
                    <a:pt x="1954996" y="1952625"/>
                  </a:lnTo>
                  <a:lnTo>
                    <a:pt x="1960156" y="1952625"/>
                  </a:lnTo>
                  <a:lnTo>
                    <a:pt x="1964920" y="1953423"/>
                  </a:lnTo>
                  <a:lnTo>
                    <a:pt x="1969286" y="1954220"/>
                  </a:lnTo>
                  <a:lnTo>
                    <a:pt x="1973653" y="1955417"/>
                  </a:lnTo>
                  <a:lnTo>
                    <a:pt x="1978019" y="1957411"/>
                  </a:lnTo>
                  <a:lnTo>
                    <a:pt x="1981989" y="1959007"/>
                  </a:lnTo>
                  <a:lnTo>
                    <a:pt x="1985959" y="1961799"/>
                  </a:lnTo>
                  <a:lnTo>
                    <a:pt x="1989134" y="1963793"/>
                  </a:lnTo>
                  <a:lnTo>
                    <a:pt x="1992310" y="1966984"/>
                  </a:lnTo>
                  <a:lnTo>
                    <a:pt x="1995089" y="1970175"/>
                  </a:lnTo>
                  <a:lnTo>
                    <a:pt x="1997470" y="1973366"/>
                  </a:lnTo>
                  <a:lnTo>
                    <a:pt x="1999455" y="1976956"/>
                  </a:lnTo>
                  <a:lnTo>
                    <a:pt x="2001440" y="1980147"/>
                  </a:lnTo>
                  <a:lnTo>
                    <a:pt x="2002631" y="1984136"/>
                  </a:lnTo>
                  <a:lnTo>
                    <a:pt x="2003028" y="1988124"/>
                  </a:lnTo>
                  <a:lnTo>
                    <a:pt x="2003425" y="1992113"/>
                  </a:lnTo>
                  <a:lnTo>
                    <a:pt x="2003028" y="1996501"/>
                  </a:lnTo>
                  <a:lnTo>
                    <a:pt x="2002631" y="2000489"/>
                  </a:lnTo>
                  <a:lnTo>
                    <a:pt x="2001440" y="2004079"/>
                  </a:lnTo>
                  <a:lnTo>
                    <a:pt x="1999455" y="2007669"/>
                  </a:lnTo>
                  <a:lnTo>
                    <a:pt x="1997470" y="2011259"/>
                  </a:lnTo>
                  <a:lnTo>
                    <a:pt x="1995089" y="2014848"/>
                  </a:lnTo>
                  <a:lnTo>
                    <a:pt x="1992310" y="2017641"/>
                  </a:lnTo>
                  <a:lnTo>
                    <a:pt x="1989134" y="2020433"/>
                  </a:lnTo>
                  <a:lnTo>
                    <a:pt x="1985959" y="2023225"/>
                  </a:lnTo>
                  <a:lnTo>
                    <a:pt x="1981989" y="2025219"/>
                  </a:lnTo>
                  <a:lnTo>
                    <a:pt x="1978019" y="2027612"/>
                  </a:lnTo>
                  <a:lnTo>
                    <a:pt x="1973653" y="2028809"/>
                  </a:lnTo>
                  <a:lnTo>
                    <a:pt x="1969286" y="2030006"/>
                  </a:lnTo>
                  <a:lnTo>
                    <a:pt x="1964920" y="2031601"/>
                  </a:lnTo>
                  <a:lnTo>
                    <a:pt x="1960156" y="2032000"/>
                  </a:lnTo>
                  <a:lnTo>
                    <a:pt x="1954996" y="2032000"/>
                  </a:lnTo>
                  <a:lnTo>
                    <a:pt x="264726" y="2032000"/>
                  </a:lnTo>
                  <a:lnTo>
                    <a:pt x="259566" y="2032000"/>
                  </a:lnTo>
                  <a:lnTo>
                    <a:pt x="254802" y="2031601"/>
                  </a:lnTo>
                  <a:lnTo>
                    <a:pt x="250436" y="2030006"/>
                  </a:lnTo>
                  <a:lnTo>
                    <a:pt x="246069" y="2028809"/>
                  </a:lnTo>
                  <a:lnTo>
                    <a:pt x="241306" y="2027612"/>
                  </a:lnTo>
                  <a:lnTo>
                    <a:pt x="237733" y="2025219"/>
                  </a:lnTo>
                  <a:lnTo>
                    <a:pt x="233763" y="2023225"/>
                  </a:lnTo>
                  <a:lnTo>
                    <a:pt x="230588" y="2020433"/>
                  </a:lnTo>
                  <a:lnTo>
                    <a:pt x="227015" y="2017641"/>
                  </a:lnTo>
                  <a:lnTo>
                    <a:pt x="224236" y="2014848"/>
                  </a:lnTo>
                  <a:lnTo>
                    <a:pt x="222251" y="2011259"/>
                  </a:lnTo>
                  <a:lnTo>
                    <a:pt x="219870" y="2007669"/>
                  </a:lnTo>
                  <a:lnTo>
                    <a:pt x="218282" y="2004079"/>
                  </a:lnTo>
                  <a:lnTo>
                    <a:pt x="217091" y="2000489"/>
                  </a:lnTo>
                  <a:lnTo>
                    <a:pt x="216297" y="1996501"/>
                  </a:lnTo>
                  <a:lnTo>
                    <a:pt x="215900" y="1992113"/>
                  </a:lnTo>
                  <a:lnTo>
                    <a:pt x="216297" y="1988124"/>
                  </a:lnTo>
                  <a:lnTo>
                    <a:pt x="217091" y="1984136"/>
                  </a:lnTo>
                  <a:lnTo>
                    <a:pt x="218282" y="1980147"/>
                  </a:lnTo>
                  <a:lnTo>
                    <a:pt x="219870" y="1976956"/>
                  </a:lnTo>
                  <a:lnTo>
                    <a:pt x="222251" y="1973366"/>
                  </a:lnTo>
                  <a:lnTo>
                    <a:pt x="224236" y="1970175"/>
                  </a:lnTo>
                  <a:lnTo>
                    <a:pt x="227015" y="1966984"/>
                  </a:lnTo>
                  <a:lnTo>
                    <a:pt x="230588" y="1963793"/>
                  </a:lnTo>
                  <a:lnTo>
                    <a:pt x="233763" y="1961799"/>
                  </a:lnTo>
                  <a:lnTo>
                    <a:pt x="237733" y="1959007"/>
                  </a:lnTo>
                  <a:lnTo>
                    <a:pt x="241306" y="1957411"/>
                  </a:lnTo>
                  <a:lnTo>
                    <a:pt x="246069" y="1955417"/>
                  </a:lnTo>
                  <a:lnTo>
                    <a:pt x="250436" y="1954220"/>
                  </a:lnTo>
                  <a:lnTo>
                    <a:pt x="254802" y="1953423"/>
                  </a:lnTo>
                  <a:lnTo>
                    <a:pt x="259566" y="1952625"/>
                  </a:lnTo>
                  <a:close/>
                  <a:moveTo>
                    <a:pt x="259566" y="1851025"/>
                  </a:moveTo>
                  <a:lnTo>
                    <a:pt x="264726" y="1851025"/>
                  </a:lnTo>
                  <a:lnTo>
                    <a:pt x="1954996" y="1851025"/>
                  </a:lnTo>
                  <a:lnTo>
                    <a:pt x="1960156" y="1851025"/>
                  </a:lnTo>
                  <a:lnTo>
                    <a:pt x="1964920" y="1851823"/>
                  </a:lnTo>
                  <a:lnTo>
                    <a:pt x="1969286" y="1853019"/>
                  </a:lnTo>
                  <a:lnTo>
                    <a:pt x="1973653" y="1854216"/>
                  </a:lnTo>
                  <a:lnTo>
                    <a:pt x="1978019" y="1855811"/>
                  </a:lnTo>
                  <a:lnTo>
                    <a:pt x="1981989" y="1857806"/>
                  </a:lnTo>
                  <a:lnTo>
                    <a:pt x="1985959" y="1860199"/>
                  </a:lnTo>
                  <a:lnTo>
                    <a:pt x="1989134" y="1862592"/>
                  </a:lnTo>
                  <a:lnTo>
                    <a:pt x="1992310" y="1865783"/>
                  </a:lnTo>
                  <a:lnTo>
                    <a:pt x="1995089" y="1868575"/>
                  </a:lnTo>
                  <a:lnTo>
                    <a:pt x="1997470" y="1871766"/>
                  </a:lnTo>
                  <a:lnTo>
                    <a:pt x="1999455" y="1875356"/>
                  </a:lnTo>
                  <a:lnTo>
                    <a:pt x="2001440" y="1878946"/>
                  </a:lnTo>
                  <a:lnTo>
                    <a:pt x="2002631" y="1882934"/>
                  </a:lnTo>
                  <a:lnTo>
                    <a:pt x="2003028" y="1886923"/>
                  </a:lnTo>
                  <a:lnTo>
                    <a:pt x="2003425" y="1890912"/>
                  </a:lnTo>
                  <a:lnTo>
                    <a:pt x="2003028" y="1895299"/>
                  </a:lnTo>
                  <a:lnTo>
                    <a:pt x="2002631" y="1898889"/>
                  </a:lnTo>
                  <a:lnTo>
                    <a:pt x="2001440" y="1902878"/>
                  </a:lnTo>
                  <a:lnTo>
                    <a:pt x="1999455" y="1906069"/>
                  </a:lnTo>
                  <a:lnTo>
                    <a:pt x="1997470" y="1909659"/>
                  </a:lnTo>
                  <a:lnTo>
                    <a:pt x="1995089" y="1913248"/>
                  </a:lnTo>
                  <a:lnTo>
                    <a:pt x="1992310" y="1916439"/>
                  </a:lnTo>
                  <a:lnTo>
                    <a:pt x="1989134" y="1918833"/>
                  </a:lnTo>
                  <a:lnTo>
                    <a:pt x="1985959" y="1921625"/>
                  </a:lnTo>
                  <a:lnTo>
                    <a:pt x="1981989" y="1924018"/>
                  </a:lnTo>
                  <a:lnTo>
                    <a:pt x="1978019" y="1926012"/>
                  </a:lnTo>
                  <a:lnTo>
                    <a:pt x="1973653" y="1927209"/>
                  </a:lnTo>
                  <a:lnTo>
                    <a:pt x="1969286" y="1928804"/>
                  </a:lnTo>
                  <a:lnTo>
                    <a:pt x="1964920" y="1930001"/>
                  </a:lnTo>
                  <a:lnTo>
                    <a:pt x="1960156" y="1930400"/>
                  </a:lnTo>
                  <a:lnTo>
                    <a:pt x="1954996" y="1930400"/>
                  </a:lnTo>
                  <a:lnTo>
                    <a:pt x="264726" y="1930400"/>
                  </a:lnTo>
                  <a:lnTo>
                    <a:pt x="259566" y="1930400"/>
                  </a:lnTo>
                  <a:lnTo>
                    <a:pt x="254802" y="1930001"/>
                  </a:lnTo>
                  <a:lnTo>
                    <a:pt x="250436" y="1928804"/>
                  </a:lnTo>
                  <a:lnTo>
                    <a:pt x="246069" y="1927209"/>
                  </a:lnTo>
                  <a:lnTo>
                    <a:pt x="241306" y="1926012"/>
                  </a:lnTo>
                  <a:lnTo>
                    <a:pt x="237733" y="1924018"/>
                  </a:lnTo>
                  <a:lnTo>
                    <a:pt x="233763" y="1921625"/>
                  </a:lnTo>
                  <a:lnTo>
                    <a:pt x="230588" y="1918833"/>
                  </a:lnTo>
                  <a:lnTo>
                    <a:pt x="227015" y="1916439"/>
                  </a:lnTo>
                  <a:lnTo>
                    <a:pt x="224236" y="1913248"/>
                  </a:lnTo>
                  <a:lnTo>
                    <a:pt x="222251" y="1909659"/>
                  </a:lnTo>
                  <a:lnTo>
                    <a:pt x="219870" y="1906069"/>
                  </a:lnTo>
                  <a:lnTo>
                    <a:pt x="218282" y="1902878"/>
                  </a:lnTo>
                  <a:lnTo>
                    <a:pt x="217091" y="1898889"/>
                  </a:lnTo>
                  <a:lnTo>
                    <a:pt x="216297" y="1895299"/>
                  </a:lnTo>
                  <a:lnTo>
                    <a:pt x="215900" y="1890912"/>
                  </a:lnTo>
                  <a:lnTo>
                    <a:pt x="216297" y="1886923"/>
                  </a:lnTo>
                  <a:lnTo>
                    <a:pt x="217091" y="1882934"/>
                  </a:lnTo>
                  <a:lnTo>
                    <a:pt x="218282" y="1878946"/>
                  </a:lnTo>
                  <a:lnTo>
                    <a:pt x="219870" y="1875356"/>
                  </a:lnTo>
                  <a:lnTo>
                    <a:pt x="222251" y="1871766"/>
                  </a:lnTo>
                  <a:lnTo>
                    <a:pt x="224236" y="1868575"/>
                  </a:lnTo>
                  <a:lnTo>
                    <a:pt x="227015" y="1865783"/>
                  </a:lnTo>
                  <a:lnTo>
                    <a:pt x="230588" y="1862592"/>
                  </a:lnTo>
                  <a:lnTo>
                    <a:pt x="233763" y="1860199"/>
                  </a:lnTo>
                  <a:lnTo>
                    <a:pt x="237733" y="1857806"/>
                  </a:lnTo>
                  <a:lnTo>
                    <a:pt x="241306" y="1855811"/>
                  </a:lnTo>
                  <a:lnTo>
                    <a:pt x="246069" y="1854216"/>
                  </a:lnTo>
                  <a:lnTo>
                    <a:pt x="250436" y="1853019"/>
                  </a:lnTo>
                  <a:lnTo>
                    <a:pt x="254802" y="1851823"/>
                  </a:lnTo>
                  <a:lnTo>
                    <a:pt x="259566" y="1851025"/>
                  </a:lnTo>
                  <a:close/>
                  <a:moveTo>
                    <a:pt x="558571" y="627063"/>
                  </a:moveTo>
                  <a:lnTo>
                    <a:pt x="563363" y="627063"/>
                  </a:lnTo>
                  <a:lnTo>
                    <a:pt x="568555" y="627063"/>
                  </a:lnTo>
                  <a:lnTo>
                    <a:pt x="573348" y="627461"/>
                  </a:lnTo>
                  <a:lnTo>
                    <a:pt x="578140" y="627858"/>
                  </a:lnTo>
                  <a:lnTo>
                    <a:pt x="582932" y="629449"/>
                  </a:lnTo>
                  <a:lnTo>
                    <a:pt x="591719" y="631835"/>
                  </a:lnTo>
                  <a:lnTo>
                    <a:pt x="600505" y="635413"/>
                  </a:lnTo>
                  <a:lnTo>
                    <a:pt x="608892" y="639787"/>
                  </a:lnTo>
                  <a:lnTo>
                    <a:pt x="616879" y="645354"/>
                  </a:lnTo>
                  <a:lnTo>
                    <a:pt x="624068" y="651318"/>
                  </a:lnTo>
                  <a:lnTo>
                    <a:pt x="631256" y="658475"/>
                  </a:lnTo>
                  <a:lnTo>
                    <a:pt x="637247" y="666030"/>
                  </a:lnTo>
                  <a:lnTo>
                    <a:pt x="642439" y="673584"/>
                  </a:lnTo>
                  <a:lnTo>
                    <a:pt x="647631" y="682730"/>
                  </a:lnTo>
                  <a:lnTo>
                    <a:pt x="651624" y="692272"/>
                  </a:lnTo>
                  <a:lnTo>
                    <a:pt x="654420" y="701815"/>
                  </a:lnTo>
                  <a:lnTo>
                    <a:pt x="656816" y="712153"/>
                  </a:lnTo>
                  <a:lnTo>
                    <a:pt x="658414" y="722491"/>
                  </a:lnTo>
                  <a:lnTo>
                    <a:pt x="658813" y="733625"/>
                  </a:lnTo>
                  <a:lnTo>
                    <a:pt x="658414" y="743962"/>
                  </a:lnTo>
                  <a:lnTo>
                    <a:pt x="656816" y="754698"/>
                  </a:lnTo>
                  <a:lnTo>
                    <a:pt x="654420" y="765036"/>
                  </a:lnTo>
                  <a:lnTo>
                    <a:pt x="651624" y="774976"/>
                  </a:lnTo>
                  <a:lnTo>
                    <a:pt x="647631" y="784122"/>
                  </a:lnTo>
                  <a:lnTo>
                    <a:pt x="642439" y="792869"/>
                  </a:lnTo>
                  <a:lnTo>
                    <a:pt x="637247" y="801219"/>
                  </a:lnTo>
                  <a:lnTo>
                    <a:pt x="631256" y="808774"/>
                  </a:lnTo>
                  <a:lnTo>
                    <a:pt x="624068" y="815533"/>
                  </a:lnTo>
                  <a:lnTo>
                    <a:pt x="616879" y="821498"/>
                  </a:lnTo>
                  <a:lnTo>
                    <a:pt x="608892" y="826667"/>
                  </a:lnTo>
                  <a:lnTo>
                    <a:pt x="600505" y="831438"/>
                  </a:lnTo>
                  <a:lnTo>
                    <a:pt x="591719" y="835017"/>
                  </a:lnTo>
                  <a:lnTo>
                    <a:pt x="582932" y="837800"/>
                  </a:lnTo>
                  <a:lnTo>
                    <a:pt x="578140" y="838595"/>
                  </a:lnTo>
                  <a:lnTo>
                    <a:pt x="573348" y="838993"/>
                  </a:lnTo>
                  <a:lnTo>
                    <a:pt x="568555" y="839390"/>
                  </a:lnTo>
                  <a:lnTo>
                    <a:pt x="563363" y="839788"/>
                  </a:lnTo>
                  <a:lnTo>
                    <a:pt x="558571" y="839390"/>
                  </a:lnTo>
                  <a:lnTo>
                    <a:pt x="553778" y="838993"/>
                  </a:lnTo>
                  <a:lnTo>
                    <a:pt x="548986" y="838595"/>
                  </a:lnTo>
                  <a:lnTo>
                    <a:pt x="544593" y="837800"/>
                  </a:lnTo>
                  <a:lnTo>
                    <a:pt x="535407" y="835017"/>
                  </a:lnTo>
                  <a:lnTo>
                    <a:pt x="526621" y="831438"/>
                  </a:lnTo>
                  <a:lnTo>
                    <a:pt x="518234" y="826667"/>
                  </a:lnTo>
                  <a:lnTo>
                    <a:pt x="510646" y="821498"/>
                  </a:lnTo>
                  <a:lnTo>
                    <a:pt x="503058" y="815533"/>
                  </a:lnTo>
                  <a:lnTo>
                    <a:pt x="496269" y="808774"/>
                  </a:lnTo>
                  <a:lnTo>
                    <a:pt x="492126" y="803549"/>
                  </a:lnTo>
                  <a:lnTo>
                    <a:pt x="492126" y="1749822"/>
                  </a:lnTo>
                  <a:lnTo>
                    <a:pt x="491728" y="1754982"/>
                  </a:lnTo>
                  <a:lnTo>
                    <a:pt x="491331" y="1760141"/>
                  </a:lnTo>
                  <a:lnTo>
                    <a:pt x="490138" y="1764904"/>
                  </a:lnTo>
                  <a:lnTo>
                    <a:pt x="488548" y="1769666"/>
                  </a:lnTo>
                  <a:lnTo>
                    <a:pt x="486957" y="1774825"/>
                  </a:lnTo>
                  <a:lnTo>
                    <a:pt x="484174" y="1778794"/>
                  </a:lnTo>
                  <a:lnTo>
                    <a:pt x="482186" y="1783160"/>
                  </a:lnTo>
                  <a:lnTo>
                    <a:pt x="479006" y="1786732"/>
                  </a:lnTo>
                  <a:lnTo>
                    <a:pt x="475825" y="1789907"/>
                  </a:lnTo>
                  <a:lnTo>
                    <a:pt x="472246" y="1793082"/>
                  </a:lnTo>
                  <a:lnTo>
                    <a:pt x="468271" y="1795860"/>
                  </a:lnTo>
                  <a:lnTo>
                    <a:pt x="464295" y="1797844"/>
                  </a:lnTo>
                  <a:lnTo>
                    <a:pt x="460716" y="1799828"/>
                  </a:lnTo>
                  <a:lnTo>
                    <a:pt x="455945" y="1801019"/>
                  </a:lnTo>
                  <a:lnTo>
                    <a:pt x="451572" y="1801416"/>
                  </a:lnTo>
                  <a:lnTo>
                    <a:pt x="446801" y="1801813"/>
                  </a:lnTo>
                  <a:lnTo>
                    <a:pt x="316391" y="1801813"/>
                  </a:lnTo>
                  <a:lnTo>
                    <a:pt x="312017" y="1801416"/>
                  </a:lnTo>
                  <a:lnTo>
                    <a:pt x="307644" y="1801019"/>
                  </a:lnTo>
                  <a:lnTo>
                    <a:pt x="303270" y="1799828"/>
                  </a:lnTo>
                  <a:lnTo>
                    <a:pt x="298499" y="1797844"/>
                  </a:lnTo>
                  <a:lnTo>
                    <a:pt x="294921" y="1795860"/>
                  </a:lnTo>
                  <a:lnTo>
                    <a:pt x="291343" y="1793082"/>
                  </a:lnTo>
                  <a:lnTo>
                    <a:pt x="287764" y="1789907"/>
                  </a:lnTo>
                  <a:lnTo>
                    <a:pt x="284584" y="1786732"/>
                  </a:lnTo>
                  <a:lnTo>
                    <a:pt x="281403" y="1783160"/>
                  </a:lnTo>
                  <a:lnTo>
                    <a:pt x="279017" y="1778794"/>
                  </a:lnTo>
                  <a:lnTo>
                    <a:pt x="276632" y="1774825"/>
                  </a:lnTo>
                  <a:lnTo>
                    <a:pt x="275041" y="1769666"/>
                  </a:lnTo>
                  <a:lnTo>
                    <a:pt x="273053" y="1764904"/>
                  </a:lnTo>
                  <a:lnTo>
                    <a:pt x="272258" y="1760141"/>
                  </a:lnTo>
                  <a:lnTo>
                    <a:pt x="271463" y="1754982"/>
                  </a:lnTo>
                  <a:lnTo>
                    <a:pt x="271463" y="1749822"/>
                  </a:lnTo>
                  <a:lnTo>
                    <a:pt x="271463" y="803989"/>
                  </a:lnTo>
                  <a:lnTo>
                    <a:pt x="267660" y="808774"/>
                  </a:lnTo>
                  <a:lnTo>
                    <a:pt x="260857" y="815533"/>
                  </a:lnTo>
                  <a:lnTo>
                    <a:pt x="253253" y="821498"/>
                  </a:lnTo>
                  <a:lnTo>
                    <a:pt x="245249" y="826667"/>
                  </a:lnTo>
                  <a:lnTo>
                    <a:pt x="237645" y="831438"/>
                  </a:lnTo>
                  <a:lnTo>
                    <a:pt x="228440" y="835017"/>
                  </a:lnTo>
                  <a:lnTo>
                    <a:pt x="219235" y="837800"/>
                  </a:lnTo>
                  <a:lnTo>
                    <a:pt x="214433" y="838595"/>
                  </a:lnTo>
                  <a:lnTo>
                    <a:pt x="210030" y="838993"/>
                  </a:lnTo>
                  <a:lnTo>
                    <a:pt x="205228" y="839390"/>
                  </a:lnTo>
                  <a:lnTo>
                    <a:pt x="200425" y="839788"/>
                  </a:lnTo>
                  <a:lnTo>
                    <a:pt x="195222" y="839390"/>
                  </a:lnTo>
                  <a:lnTo>
                    <a:pt x="190420" y="838993"/>
                  </a:lnTo>
                  <a:lnTo>
                    <a:pt x="185617" y="838595"/>
                  </a:lnTo>
                  <a:lnTo>
                    <a:pt x="180815" y="837800"/>
                  </a:lnTo>
                  <a:lnTo>
                    <a:pt x="171610" y="835017"/>
                  </a:lnTo>
                  <a:lnTo>
                    <a:pt x="163206" y="831438"/>
                  </a:lnTo>
                  <a:lnTo>
                    <a:pt x="154801" y="826667"/>
                  </a:lnTo>
                  <a:lnTo>
                    <a:pt x="146797" y="821498"/>
                  </a:lnTo>
                  <a:lnTo>
                    <a:pt x="139193" y="815533"/>
                  </a:lnTo>
                  <a:lnTo>
                    <a:pt x="132389" y="808774"/>
                  </a:lnTo>
                  <a:lnTo>
                    <a:pt x="126386" y="801219"/>
                  </a:lnTo>
                  <a:lnTo>
                    <a:pt x="121184" y="792869"/>
                  </a:lnTo>
                  <a:lnTo>
                    <a:pt x="115981" y="784122"/>
                  </a:lnTo>
                  <a:lnTo>
                    <a:pt x="112379" y="774976"/>
                  </a:lnTo>
                  <a:lnTo>
                    <a:pt x="109177" y="765036"/>
                  </a:lnTo>
                  <a:lnTo>
                    <a:pt x="106376" y="754698"/>
                  </a:lnTo>
                  <a:lnTo>
                    <a:pt x="105175" y="743962"/>
                  </a:lnTo>
                  <a:lnTo>
                    <a:pt x="104775" y="733625"/>
                  </a:lnTo>
                  <a:lnTo>
                    <a:pt x="105175" y="722491"/>
                  </a:lnTo>
                  <a:lnTo>
                    <a:pt x="106376" y="712153"/>
                  </a:lnTo>
                  <a:lnTo>
                    <a:pt x="109177" y="701815"/>
                  </a:lnTo>
                  <a:lnTo>
                    <a:pt x="112379" y="692273"/>
                  </a:lnTo>
                  <a:lnTo>
                    <a:pt x="115981" y="682730"/>
                  </a:lnTo>
                  <a:lnTo>
                    <a:pt x="121184" y="673585"/>
                  </a:lnTo>
                  <a:lnTo>
                    <a:pt x="126386" y="666030"/>
                  </a:lnTo>
                  <a:lnTo>
                    <a:pt x="132389" y="658475"/>
                  </a:lnTo>
                  <a:lnTo>
                    <a:pt x="139193" y="651318"/>
                  </a:lnTo>
                  <a:lnTo>
                    <a:pt x="146797" y="645354"/>
                  </a:lnTo>
                  <a:lnTo>
                    <a:pt x="154801" y="639787"/>
                  </a:lnTo>
                  <a:lnTo>
                    <a:pt x="163206" y="635413"/>
                  </a:lnTo>
                  <a:lnTo>
                    <a:pt x="171610" y="631835"/>
                  </a:lnTo>
                  <a:lnTo>
                    <a:pt x="180815" y="629449"/>
                  </a:lnTo>
                  <a:lnTo>
                    <a:pt x="185617" y="627859"/>
                  </a:lnTo>
                  <a:lnTo>
                    <a:pt x="190420" y="627461"/>
                  </a:lnTo>
                  <a:lnTo>
                    <a:pt x="195222" y="627063"/>
                  </a:lnTo>
                  <a:lnTo>
                    <a:pt x="197222" y="627063"/>
                  </a:lnTo>
                  <a:lnTo>
                    <a:pt x="200394" y="627063"/>
                  </a:lnTo>
                  <a:lnTo>
                    <a:pt x="200425" y="627063"/>
                  </a:lnTo>
                  <a:lnTo>
                    <a:pt x="205228" y="627063"/>
                  </a:lnTo>
                  <a:lnTo>
                    <a:pt x="558570" y="627063"/>
                  </a:lnTo>
                  <a:lnTo>
                    <a:pt x="558571" y="627063"/>
                  </a:lnTo>
                  <a:close/>
                  <a:moveTo>
                    <a:pt x="922944" y="627063"/>
                  </a:moveTo>
                  <a:lnTo>
                    <a:pt x="927696" y="627063"/>
                  </a:lnTo>
                  <a:lnTo>
                    <a:pt x="932449" y="627063"/>
                  </a:lnTo>
                  <a:lnTo>
                    <a:pt x="932450" y="627063"/>
                  </a:lnTo>
                  <a:lnTo>
                    <a:pt x="1286688" y="627063"/>
                  </a:lnTo>
                  <a:lnTo>
                    <a:pt x="1286689" y="627063"/>
                  </a:lnTo>
                  <a:lnTo>
                    <a:pt x="1291432" y="627063"/>
                  </a:lnTo>
                  <a:lnTo>
                    <a:pt x="1296174" y="627063"/>
                  </a:lnTo>
                  <a:lnTo>
                    <a:pt x="1300917" y="627461"/>
                  </a:lnTo>
                  <a:lnTo>
                    <a:pt x="1306054" y="627858"/>
                  </a:lnTo>
                  <a:lnTo>
                    <a:pt x="1310402" y="629449"/>
                  </a:lnTo>
                  <a:lnTo>
                    <a:pt x="1319492" y="631835"/>
                  </a:lnTo>
                  <a:lnTo>
                    <a:pt x="1328187" y="635413"/>
                  </a:lnTo>
                  <a:lnTo>
                    <a:pt x="1336486" y="639787"/>
                  </a:lnTo>
                  <a:lnTo>
                    <a:pt x="1343995" y="645353"/>
                  </a:lnTo>
                  <a:lnTo>
                    <a:pt x="1351504" y="651318"/>
                  </a:lnTo>
                  <a:lnTo>
                    <a:pt x="1357828" y="658475"/>
                  </a:lnTo>
                  <a:lnTo>
                    <a:pt x="1364151" y="666030"/>
                  </a:lnTo>
                  <a:lnTo>
                    <a:pt x="1369684" y="673584"/>
                  </a:lnTo>
                  <a:lnTo>
                    <a:pt x="1374427" y="682729"/>
                  </a:lnTo>
                  <a:lnTo>
                    <a:pt x="1378379" y="692272"/>
                  </a:lnTo>
                  <a:lnTo>
                    <a:pt x="1381541" y="701815"/>
                  </a:lnTo>
                  <a:lnTo>
                    <a:pt x="1383912" y="712153"/>
                  </a:lnTo>
                  <a:lnTo>
                    <a:pt x="1385493" y="722491"/>
                  </a:lnTo>
                  <a:lnTo>
                    <a:pt x="1385888" y="733624"/>
                  </a:lnTo>
                  <a:lnTo>
                    <a:pt x="1385493" y="743962"/>
                  </a:lnTo>
                  <a:lnTo>
                    <a:pt x="1383912" y="754698"/>
                  </a:lnTo>
                  <a:lnTo>
                    <a:pt x="1381541" y="765036"/>
                  </a:lnTo>
                  <a:lnTo>
                    <a:pt x="1378379" y="774976"/>
                  </a:lnTo>
                  <a:lnTo>
                    <a:pt x="1374427" y="784122"/>
                  </a:lnTo>
                  <a:lnTo>
                    <a:pt x="1369684" y="792869"/>
                  </a:lnTo>
                  <a:lnTo>
                    <a:pt x="1364151" y="801219"/>
                  </a:lnTo>
                  <a:lnTo>
                    <a:pt x="1357828" y="808774"/>
                  </a:lnTo>
                  <a:lnTo>
                    <a:pt x="1351504" y="815533"/>
                  </a:lnTo>
                  <a:lnTo>
                    <a:pt x="1343995" y="821498"/>
                  </a:lnTo>
                  <a:lnTo>
                    <a:pt x="1336486" y="826667"/>
                  </a:lnTo>
                  <a:lnTo>
                    <a:pt x="1328187" y="831438"/>
                  </a:lnTo>
                  <a:lnTo>
                    <a:pt x="1319492" y="835017"/>
                  </a:lnTo>
                  <a:lnTo>
                    <a:pt x="1310402" y="837800"/>
                  </a:lnTo>
                  <a:lnTo>
                    <a:pt x="1306054" y="838595"/>
                  </a:lnTo>
                  <a:lnTo>
                    <a:pt x="1300917" y="838993"/>
                  </a:lnTo>
                  <a:lnTo>
                    <a:pt x="1296174" y="839390"/>
                  </a:lnTo>
                  <a:lnTo>
                    <a:pt x="1291432" y="839788"/>
                  </a:lnTo>
                  <a:lnTo>
                    <a:pt x="1286689" y="839390"/>
                  </a:lnTo>
                  <a:lnTo>
                    <a:pt x="1281946" y="838993"/>
                  </a:lnTo>
                  <a:lnTo>
                    <a:pt x="1277204" y="838595"/>
                  </a:lnTo>
                  <a:lnTo>
                    <a:pt x="1272066" y="837800"/>
                  </a:lnTo>
                  <a:lnTo>
                    <a:pt x="1263371" y="835017"/>
                  </a:lnTo>
                  <a:lnTo>
                    <a:pt x="1254676" y="831438"/>
                  </a:lnTo>
                  <a:lnTo>
                    <a:pt x="1246377" y="826667"/>
                  </a:lnTo>
                  <a:lnTo>
                    <a:pt x="1238473" y="821498"/>
                  </a:lnTo>
                  <a:lnTo>
                    <a:pt x="1231754" y="815533"/>
                  </a:lnTo>
                  <a:lnTo>
                    <a:pt x="1224640" y="808774"/>
                  </a:lnTo>
                  <a:lnTo>
                    <a:pt x="1219201" y="802275"/>
                  </a:lnTo>
                  <a:lnTo>
                    <a:pt x="1219201" y="1749822"/>
                  </a:lnTo>
                  <a:lnTo>
                    <a:pt x="1218804" y="1754982"/>
                  </a:lnTo>
                  <a:lnTo>
                    <a:pt x="1218407" y="1760141"/>
                  </a:lnTo>
                  <a:lnTo>
                    <a:pt x="1216820" y="1764904"/>
                  </a:lnTo>
                  <a:lnTo>
                    <a:pt x="1215629" y="1769666"/>
                  </a:lnTo>
                  <a:lnTo>
                    <a:pt x="1213248" y="1774825"/>
                  </a:lnTo>
                  <a:lnTo>
                    <a:pt x="1211263" y="1778794"/>
                  </a:lnTo>
                  <a:lnTo>
                    <a:pt x="1208485" y="1783160"/>
                  </a:lnTo>
                  <a:lnTo>
                    <a:pt x="1206104" y="1786732"/>
                  </a:lnTo>
                  <a:lnTo>
                    <a:pt x="1202532" y="1789907"/>
                  </a:lnTo>
                  <a:lnTo>
                    <a:pt x="1198960" y="1793082"/>
                  </a:lnTo>
                  <a:lnTo>
                    <a:pt x="1195388" y="1795860"/>
                  </a:lnTo>
                  <a:lnTo>
                    <a:pt x="1191420" y="1797844"/>
                  </a:lnTo>
                  <a:lnTo>
                    <a:pt x="1187451" y="1799828"/>
                  </a:lnTo>
                  <a:lnTo>
                    <a:pt x="1183085" y="1801019"/>
                  </a:lnTo>
                  <a:lnTo>
                    <a:pt x="1178720" y="1801416"/>
                  </a:lnTo>
                  <a:lnTo>
                    <a:pt x="1173957" y="1801813"/>
                  </a:lnTo>
                  <a:lnTo>
                    <a:pt x="1043385" y="1801813"/>
                  </a:lnTo>
                  <a:lnTo>
                    <a:pt x="1038622" y="1801416"/>
                  </a:lnTo>
                  <a:lnTo>
                    <a:pt x="1034257" y="1801019"/>
                  </a:lnTo>
                  <a:lnTo>
                    <a:pt x="1030288" y="1799828"/>
                  </a:lnTo>
                  <a:lnTo>
                    <a:pt x="1025922" y="1797844"/>
                  </a:lnTo>
                  <a:lnTo>
                    <a:pt x="1021954" y="1795860"/>
                  </a:lnTo>
                  <a:lnTo>
                    <a:pt x="1018382" y="1793082"/>
                  </a:lnTo>
                  <a:lnTo>
                    <a:pt x="1015207" y="1789907"/>
                  </a:lnTo>
                  <a:lnTo>
                    <a:pt x="1012032" y="1786732"/>
                  </a:lnTo>
                  <a:lnTo>
                    <a:pt x="1008857" y="1783160"/>
                  </a:lnTo>
                  <a:lnTo>
                    <a:pt x="1006079" y="1778794"/>
                  </a:lnTo>
                  <a:lnTo>
                    <a:pt x="1004094" y="1774825"/>
                  </a:lnTo>
                  <a:lnTo>
                    <a:pt x="1002110" y="1769666"/>
                  </a:lnTo>
                  <a:lnTo>
                    <a:pt x="1000522" y="1764904"/>
                  </a:lnTo>
                  <a:lnTo>
                    <a:pt x="999729" y="1760141"/>
                  </a:lnTo>
                  <a:lnTo>
                    <a:pt x="998935" y="1754982"/>
                  </a:lnTo>
                  <a:lnTo>
                    <a:pt x="998538" y="1749822"/>
                  </a:lnTo>
                  <a:lnTo>
                    <a:pt x="998538" y="804112"/>
                  </a:lnTo>
                  <a:lnTo>
                    <a:pt x="994628" y="808774"/>
                  </a:lnTo>
                  <a:lnTo>
                    <a:pt x="987895" y="815533"/>
                  </a:lnTo>
                  <a:lnTo>
                    <a:pt x="980766" y="821498"/>
                  </a:lnTo>
                  <a:lnTo>
                    <a:pt x="972846" y="826667"/>
                  </a:lnTo>
                  <a:lnTo>
                    <a:pt x="964529" y="831438"/>
                  </a:lnTo>
                  <a:lnTo>
                    <a:pt x="955816" y="835017"/>
                  </a:lnTo>
                  <a:lnTo>
                    <a:pt x="947103" y="837800"/>
                  </a:lnTo>
                  <a:lnTo>
                    <a:pt x="942350" y="838595"/>
                  </a:lnTo>
                  <a:lnTo>
                    <a:pt x="937598" y="838993"/>
                  </a:lnTo>
                  <a:lnTo>
                    <a:pt x="932449" y="839390"/>
                  </a:lnTo>
                  <a:lnTo>
                    <a:pt x="927696" y="839788"/>
                  </a:lnTo>
                  <a:lnTo>
                    <a:pt x="922944" y="839390"/>
                  </a:lnTo>
                  <a:lnTo>
                    <a:pt x="918191" y="838993"/>
                  </a:lnTo>
                  <a:lnTo>
                    <a:pt x="913439" y="838595"/>
                  </a:lnTo>
                  <a:lnTo>
                    <a:pt x="909082" y="837800"/>
                  </a:lnTo>
                  <a:lnTo>
                    <a:pt x="899577" y="835017"/>
                  </a:lnTo>
                  <a:lnTo>
                    <a:pt x="890864" y="831438"/>
                  </a:lnTo>
                  <a:lnTo>
                    <a:pt x="882547" y="826667"/>
                  </a:lnTo>
                  <a:lnTo>
                    <a:pt x="875419" y="821498"/>
                  </a:lnTo>
                  <a:lnTo>
                    <a:pt x="867894" y="815533"/>
                  </a:lnTo>
                  <a:lnTo>
                    <a:pt x="861161" y="808774"/>
                  </a:lnTo>
                  <a:lnTo>
                    <a:pt x="855220" y="801219"/>
                  </a:lnTo>
                  <a:lnTo>
                    <a:pt x="849280" y="792869"/>
                  </a:lnTo>
                  <a:lnTo>
                    <a:pt x="844923" y="784122"/>
                  </a:lnTo>
                  <a:lnTo>
                    <a:pt x="840567" y="774976"/>
                  </a:lnTo>
                  <a:lnTo>
                    <a:pt x="837398" y="765036"/>
                  </a:lnTo>
                  <a:lnTo>
                    <a:pt x="835418" y="754698"/>
                  </a:lnTo>
                  <a:lnTo>
                    <a:pt x="834230" y="743962"/>
                  </a:lnTo>
                  <a:lnTo>
                    <a:pt x="833438" y="733625"/>
                  </a:lnTo>
                  <a:lnTo>
                    <a:pt x="834230" y="722491"/>
                  </a:lnTo>
                  <a:lnTo>
                    <a:pt x="835418" y="712153"/>
                  </a:lnTo>
                  <a:lnTo>
                    <a:pt x="837398" y="701815"/>
                  </a:lnTo>
                  <a:lnTo>
                    <a:pt x="840567" y="692272"/>
                  </a:lnTo>
                  <a:lnTo>
                    <a:pt x="844923" y="682729"/>
                  </a:lnTo>
                  <a:lnTo>
                    <a:pt x="849280" y="673584"/>
                  </a:lnTo>
                  <a:lnTo>
                    <a:pt x="855220" y="666030"/>
                  </a:lnTo>
                  <a:lnTo>
                    <a:pt x="861161" y="658475"/>
                  </a:lnTo>
                  <a:lnTo>
                    <a:pt x="867894" y="651318"/>
                  </a:lnTo>
                  <a:lnTo>
                    <a:pt x="875419" y="645354"/>
                  </a:lnTo>
                  <a:lnTo>
                    <a:pt x="882547" y="639787"/>
                  </a:lnTo>
                  <a:lnTo>
                    <a:pt x="890864" y="635413"/>
                  </a:lnTo>
                  <a:lnTo>
                    <a:pt x="899577" y="631835"/>
                  </a:lnTo>
                  <a:lnTo>
                    <a:pt x="909082" y="629449"/>
                  </a:lnTo>
                  <a:lnTo>
                    <a:pt x="913439" y="627858"/>
                  </a:lnTo>
                  <a:lnTo>
                    <a:pt x="918191" y="627461"/>
                  </a:lnTo>
                  <a:lnTo>
                    <a:pt x="922944" y="627063"/>
                  </a:lnTo>
                  <a:close/>
                  <a:moveTo>
                    <a:pt x="1650227" y="627063"/>
                  </a:moveTo>
                  <a:lnTo>
                    <a:pt x="1654970" y="627063"/>
                  </a:lnTo>
                  <a:lnTo>
                    <a:pt x="1659712" y="627063"/>
                  </a:lnTo>
                  <a:lnTo>
                    <a:pt x="1659713" y="627063"/>
                  </a:lnTo>
                  <a:lnTo>
                    <a:pt x="2013555" y="627063"/>
                  </a:lnTo>
                  <a:lnTo>
                    <a:pt x="2013556" y="627063"/>
                  </a:lnTo>
                  <a:lnTo>
                    <a:pt x="2018705" y="627063"/>
                  </a:lnTo>
                  <a:lnTo>
                    <a:pt x="2023457" y="627063"/>
                  </a:lnTo>
                  <a:lnTo>
                    <a:pt x="2028210" y="627461"/>
                  </a:lnTo>
                  <a:lnTo>
                    <a:pt x="2032566" y="627858"/>
                  </a:lnTo>
                  <a:lnTo>
                    <a:pt x="2037319" y="629449"/>
                  </a:lnTo>
                  <a:lnTo>
                    <a:pt x="2046824" y="631834"/>
                  </a:lnTo>
                  <a:lnTo>
                    <a:pt x="2055141" y="635413"/>
                  </a:lnTo>
                  <a:lnTo>
                    <a:pt x="2063458" y="639787"/>
                  </a:lnTo>
                  <a:lnTo>
                    <a:pt x="2071378" y="645353"/>
                  </a:lnTo>
                  <a:lnTo>
                    <a:pt x="2078507" y="651318"/>
                  </a:lnTo>
                  <a:lnTo>
                    <a:pt x="2085240" y="658475"/>
                  </a:lnTo>
                  <a:lnTo>
                    <a:pt x="2091181" y="666029"/>
                  </a:lnTo>
                  <a:lnTo>
                    <a:pt x="2096725" y="673584"/>
                  </a:lnTo>
                  <a:lnTo>
                    <a:pt x="2101478" y="682729"/>
                  </a:lnTo>
                  <a:lnTo>
                    <a:pt x="2105438" y="692272"/>
                  </a:lnTo>
                  <a:lnTo>
                    <a:pt x="2109003" y="701815"/>
                  </a:lnTo>
                  <a:lnTo>
                    <a:pt x="2110983" y="712153"/>
                  </a:lnTo>
                  <a:lnTo>
                    <a:pt x="2112567" y="722491"/>
                  </a:lnTo>
                  <a:lnTo>
                    <a:pt x="2112963" y="733624"/>
                  </a:lnTo>
                  <a:lnTo>
                    <a:pt x="2112567" y="743962"/>
                  </a:lnTo>
                  <a:lnTo>
                    <a:pt x="2110983" y="754698"/>
                  </a:lnTo>
                  <a:lnTo>
                    <a:pt x="2109003" y="765036"/>
                  </a:lnTo>
                  <a:lnTo>
                    <a:pt x="2105438" y="774976"/>
                  </a:lnTo>
                  <a:lnTo>
                    <a:pt x="2101478" y="784122"/>
                  </a:lnTo>
                  <a:lnTo>
                    <a:pt x="2096725" y="792869"/>
                  </a:lnTo>
                  <a:lnTo>
                    <a:pt x="2091181" y="801219"/>
                  </a:lnTo>
                  <a:lnTo>
                    <a:pt x="2085240" y="808774"/>
                  </a:lnTo>
                  <a:lnTo>
                    <a:pt x="2078507" y="815533"/>
                  </a:lnTo>
                  <a:lnTo>
                    <a:pt x="2071378" y="821498"/>
                  </a:lnTo>
                  <a:lnTo>
                    <a:pt x="2063458" y="826667"/>
                  </a:lnTo>
                  <a:lnTo>
                    <a:pt x="2055141" y="831438"/>
                  </a:lnTo>
                  <a:lnTo>
                    <a:pt x="2046824" y="835017"/>
                  </a:lnTo>
                  <a:lnTo>
                    <a:pt x="2037319" y="837800"/>
                  </a:lnTo>
                  <a:lnTo>
                    <a:pt x="2032566" y="838595"/>
                  </a:lnTo>
                  <a:lnTo>
                    <a:pt x="2028210" y="838993"/>
                  </a:lnTo>
                  <a:lnTo>
                    <a:pt x="2023457" y="839390"/>
                  </a:lnTo>
                  <a:lnTo>
                    <a:pt x="2018705" y="839788"/>
                  </a:lnTo>
                  <a:lnTo>
                    <a:pt x="2013556" y="839390"/>
                  </a:lnTo>
                  <a:lnTo>
                    <a:pt x="2008407" y="838993"/>
                  </a:lnTo>
                  <a:lnTo>
                    <a:pt x="2004051" y="838595"/>
                  </a:lnTo>
                  <a:lnTo>
                    <a:pt x="1999298" y="837800"/>
                  </a:lnTo>
                  <a:lnTo>
                    <a:pt x="1990189" y="835017"/>
                  </a:lnTo>
                  <a:lnTo>
                    <a:pt x="1981872" y="831438"/>
                  </a:lnTo>
                  <a:lnTo>
                    <a:pt x="1973556" y="826667"/>
                  </a:lnTo>
                  <a:lnTo>
                    <a:pt x="1965635" y="821498"/>
                  </a:lnTo>
                  <a:lnTo>
                    <a:pt x="1958110" y="815533"/>
                  </a:lnTo>
                  <a:lnTo>
                    <a:pt x="1951773" y="808774"/>
                  </a:lnTo>
                  <a:lnTo>
                    <a:pt x="1946276" y="802221"/>
                  </a:lnTo>
                  <a:lnTo>
                    <a:pt x="1946276" y="1749822"/>
                  </a:lnTo>
                  <a:lnTo>
                    <a:pt x="1946276" y="1754982"/>
                  </a:lnTo>
                  <a:lnTo>
                    <a:pt x="1945481" y="1760141"/>
                  </a:lnTo>
                  <a:lnTo>
                    <a:pt x="1944686" y="1764904"/>
                  </a:lnTo>
                  <a:lnTo>
                    <a:pt x="1943095" y="1769666"/>
                  </a:lnTo>
                  <a:lnTo>
                    <a:pt x="1941107" y="1774825"/>
                  </a:lnTo>
                  <a:lnTo>
                    <a:pt x="1939119" y="1778794"/>
                  </a:lnTo>
                  <a:lnTo>
                    <a:pt x="1936336" y="1783160"/>
                  </a:lnTo>
                  <a:lnTo>
                    <a:pt x="1933156" y="1786732"/>
                  </a:lnTo>
                  <a:lnTo>
                    <a:pt x="1930372" y="1789907"/>
                  </a:lnTo>
                  <a:lnTo>
                    <a:pt x="1926794" y="1793082"/>
                  </a:lnTo>
                  <a:lnTo>
                    <a:pt x="1923216" y="1795860"/>
                  </a:lnTo>
                  <a:lnTo>
                    <a:pt x="1919240" y="1797844"/>
                  </a:lnTo>
                  <a:lnTo>
                    <a:pt x="1914866" y="1799828"/>
                  </a:lnTo>
                  <a:lnTo>
                    <a:pt x="1910493" y="1801019"/>
                  </a:lnTo>
                  <a:lnTo>
                    <a:pt x="1906119" y="1801416"/>
                  </a:lnTo>
                  <a:lnTo>
                    <a:pt x="1901746" y="1801813"/>
                  </a:lnTo>
                  <a:lnTo>
                    <a:pt x="1770541" y="1801813"/>
                  </a:lnTo>
                  <a:lnTo>
                    <a:pt x="1766167" y="1801416"/>
                  </a:lnTo>
                  <a:lnTo>
                    <a:pt x="1761794" y="1801019"/>
                  </a:lnTo>
                  <a:lnTo>
                    <a:pt x="1757420" y="1799828"/>
                  </a:lnTo>
                  <a:lnTo>
                    <a:pt x="1753444" y="1797844"/>
                  </a:lnTo>
                  <a:lnTo>
                    <a:pt x="1749468" y="1795860"/>
                  </a:lnTo>
                  <a:lnTo>
                    <a:pt x="1745493" y="1793082"/>
                  </a:lnTo>
                  <a:lnTo>
                    <a:pt x="1741914" y="1789907"/>
                  </a:lnTo>
                  <a:lnTo>
                    <a:pt x="1738734" y="1786732"/>
                  </a:lnTo>
                  <a:lnTo>
                    <a:pt x="1735950" y="1783160"/>
                  </a:lnTo>
                  <a:lnTo>
                    <a:pt x="1733565" y="1778794"/>
                  </a:lnTo>
                  <a:lnTo>
                    <a:pt x="1731179" y="1774825"/>
                  </a:lnTo>
                  <a:lnTo>
                    <a:pt x="1729191" y="1769666"/>
                  </a:lnTo>
                  <a:lnTo>
                    <a:pt x="1727999" y="1764904"/>
                  </a:lnTo>
                  <a:lnTo>
                    <a:pt x="1726408" y="1760141"/>
                  </a:lnTo>
                  <a:lnTo>
                    <a:pt x="1726011" y="1754982"/>
                  </a:lnTo>
                  <a:lnTo>
                    <a:pt x="1725613" y="1749822"/>
                  </a:lnTo>
                  <a:lnTo>
                    <a:pt x="1725613" y="803700"/>
                  </a:lnTo>
                  <a:lnTo>
                    <a:pt x="1721366" y="808774"/>
                  </a:lnTo>
                  <a:lnTo>
                    <a:pt x="1714647" y="815533"/>
                  </a:lnTo>
                  <a:lnTo>
                    <a:pt x="1707928" y="821498"/>
                  </a:lnTo>
                  <a:lnTo>
                    <a:pt x="1700024" y="826667"/>
                  </a:lnTo>
                  <a:lnTo>
                    <a:pt x="1691725" y="831438"/>
                  </a:lnTo>
                  <a:lnTo>
                    <a:pt x="1683030" y="835017"/>
                  </a:lnTo>
                  <a:lnTo>
                    <a:pt x="1673940" y="837800"/>
                  </a:lnTo>
                  <a:lnTo>
                    <a:pt x="1669197" y="838595"/>
                  </a:lnTo>
                  <a:lnTo>
                    <a:pt x="1664455" y="838993"/>
                  </a:lnTo>
                  <a:lnTo>
                    <a:pt x="1659712" y="839390"/>
                  </a:lnTo>
                  <a:lnTo>
                    <a:pt x="1654970" y="839788"/>
                  </a:lnTo>
                  <a:lnTo>
                    <a:pt x="1650227" y="839390"/>
                  </a:lnTo>
                  <a:lnTo>
                    <a:pt x="1645484" y="838993"/>
                  </a:lnTo>
                  <a:lnTo>
                    <a:pt x="1640347" y="838595"/>
                  </a:lnTo>
                  <a:lnTo>
                    <a:pt x="1635604" y="837800"/>
                  </a:lnTo>
                  <a:lnTo>
                    <a:pt x="1626909" y="835017"/>
                  </a:lnTo>
                  <a:lnTo>
                    <a:pt x="1618214" y="831438"/>
                  </a:lnTo>
                  <a:lnTo>
                    <a:pt x="1609915" y="826667"/>
                  </a:lnTo>
                  <a:lnTo>
                    <a:pt x="1602011" y="821498"/>
                  </a:lnTo>
                  <a:lnTo>
                    <a:pt x="1594897" y="815533"/>
                  </a:lnTo>
                  <a:lnTo>
                    <a:pt x="1588178" y="808774"/>
                  </a:lnTo>
                  <a:lnTo>
                    <a:pt x="1581855" y="801219"/>
                  </a:lnTo>
                  <a:lnTo>
                    <a:pt x="1576717" y="792869"/>
                  </a:lnTo>
                  <a:lnTo>
                    <a:pt x="1571974" y="784122"/>
                  </a:lnTo>
                  <a:lnTo>
                    <a:pt x="1568022" y="774976"/>
                  </a:lnTo>
                  <a:lnTo>
                    <a:pt x="1564860" y="765036"/>
                  </a:lnTo>
                  <a:lnTo>
                    <a:pt x="1562094" y="754698"/>
                  </a:lnTo>
                  <a:lnTo>
                    <a:pt x="1560908" y="743962"/>
                  </a:lnTo>
                  <a:lnTo>
                    <a:pt x="1560513" y="733624"/>
                  </a:lnTo>
                  <a:lnTo>
                    <a:pt x="1560908" y="722491"/>
                  </a:lnTo>
                  <a:lnTo>
                    <a:pt x="1562094" y="712153"/>
                  </a:lnTo>
                  <a:lnTo>
                    <a:pt x="1564860" y="701815"/>
                  </a:lnTo>
                  <a:lnTo>
                    <a:pt x="1568022" y="692272"/>
                  </a:lnTo>
                  <a:lnTo>
                    <a:pt x="1571974" y="682729"/>
                  </a:lnTo>
                  <a:lnTo>
                    <a:pt x="1576717" y="673584"/>
                  </a:lnTo>
                  <a:lnTo>
                    <a:pt x="1581855" y="666029"/>
                  </a:lnTo>
                  <a:lnTo>
                    <a:pt x="1588178" y="658475"/>
                  </a:lnTo>
                  <a:lnTo>
                    <a:pt x="1594897" y="651318"/>
                  </a:lnTo>
                  <a:lnTo>
                    <a:pt x="1602011" y="645353"/>
                  </a:lnTo>
                  <a:lnTo>
                    <a:pt x="1609915" y="639787"/>
                  </a:lnTo>
                  <a:lnTo>
                    <a:pt x="1618214" y="635413"/>
                  </a:lnTo>
                  <a:lnTo>
                    <a:pt x="1626909" y="631834"/>
                  </a:lnTo>
                  <a:lnTo>
                    <a:pt x="1635604" y="629449"/>
                  </a:lnTo>
                  <a:lnTo>
                    <a:pt x="1640347" y="627858"/>
                  </a:lnTo>
                  <a:lnTo>
                    <a:pt x="1645484" y="627461"/>
                  </a:lnTo>
                  <a:lnTo>
                    <a:pt x="1650227" y="627063"/>
                  </a:lnTo>
                  <a:close/>
                  <a:moveTo>
                    <a:pt x="1109068" y="0"/>
                  </a:moveTo>
                  <a:lnTo>
                    <a:pt x="1663204" y="293093"/>
                  </a:lnTo>
                  <a:lnTo>
                    <a:pt x="2217738" y="585788"/>
                  </a:lnTo>
                  <a:lnTo>
                    <a:pt x="1109068" y="585788"/>
                  </a:lnTo>
                  <a:lnTo>
                    <a:pt x="0" y="585788"/>
                  </a:lnTo>
                  <a:lnTo>
                    <a:pt x="554534" y="293093"/>
                  </a:lnTo>
                  <a:lnTo>
                    <a:pt x="1109068" y="0"/>
                  </a:lnTo>
                  <a:close/>
                </a:path>
              </a:pathLst>
            </a:custGeom>
            <a:solidFill>
              <a:srgbClr val="406BB3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98207" y="3190606"/>
            <a:ext cx="2257568" cy="1580335"/>
            <a:chOff x="498658" y="3970152"/>
            <a:chExt cx="2257568" cy="1580335"/>
          </a:xfrm>
        </p:grpSpPr>
        <p:sp>
          <p:nvSpPr>
            <p:cNvPr id="16" name="圆角矩形 15"/>
            <p:cNvSpPr/>
            <p:nvPr/>
          </p:nvSpPr>
          <p:spPr>
            <a:xfrm rot="18900000">
              <a:off x="498658" y="4436314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841564" y="3970152"/>
              <a:ext cx="625187" cy="625187"/>
              <a:chOff x="798773" y="5020276"/>
              <a:chExt cx="625187" cy="625187"/>
            </a:xfrm>
          </p:grpSpPr>
          <p:sp>
            <p:nvSpPr>
              <p:cNvPr id="20" name="椭圆 19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rgbClr val="7BC4EB"/>
              </a:solidFill>
              <a:ln w="25400">
                <a:solidFill>
                  <a:srgbClr val="7BC4EB"/>
                </a:solidFill>
              </a:ln>
              <a:effectLst>
                <a:outerShdw blurRad="228600" dist="228600" dir="54000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 rot="18900000">
                <a:off x="867548" y="5200820"/>
                <a:ext cx="487633" cy="317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6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rPr>
                  <a:t>90%</a:t>
                </a:r>
                <a:endPara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 rot="18900000">
              <a:off x="1064256" y="4695225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19" name="KSO_Shape"/>
            <p:cNvSpPr/>
            <p:nvPr/>
          </p:nvSpPr>
          <p:spPr bwMode="auto">
            <a:xfrm>
              <a:off x="900862" y="5247065"/>
              <a:ext cx="373190" cy="303422"/>
            </a:xfrm>
            <a:custGeom>
              <a:avLst/>
              <a:gdLst>
                <a:gd name="T0" fmla="*/ 651924 w 6442393"/>
                <a:gd name="T1" fmla="*/ 577512 h 5234968"/>
                <a:gd name="T2" fmla="*/ 900199 w 6442393"/>
                <a:gd name="T3" fmla="*/ 1116181 h 5234968"/>
                <a:gd name="T4" fmla="*/ 1148473 w 6442393"/>
                <a:gd name="T5" fmla="*/ 577512 h 5234968"/>
                <a:gd name="T6" fmla="*/ 900199 w 6442393"/>
                <a:gd name="T7" fmla="*/ 618930 h 5234968"/>
                <a:gd name="T8" fmla="*/ 1518895 w 6442393"/>
                <a:gd name="T9" fmla="*/ 516204 h 5234968"/>
                <a:gd name="T10" fmla="*/ 1270621 w 6442393"/>
                <a:gd name="T11" fmla="*/ 556920 h 5234968"/>
                <a:gd name="T12" fmla="*/ 1021879 w 6442393"/>
                <a:gd name="T13" fmla="*/ 1095823 h 5234968"/>
                <a:gd name="T14" fmla="*/ 281502 w 6442393"/>
                <a:gd name="T15" fmla="*/ 516204 h 5234968"/>
                <a:gd name="T16" fmla="*/ 778519 w 6442393"/>
                <a:gd name="T17" fmla="*/ 1095823 h 5234968"/>
                <a:gd name="T18" fmla="*/ 529776 w 6442393"/>
                <a:gd name="T19" fmla="*/ 556920 h 5234968"/>
                <a:gd name="T20" fmla="*/ 900199 w 6442393"/>
                <a:gd name="T21" fmla="*/ 253422 h 5234968"/>
                <a:gd name="T22" fmla="*/ 748098 w 6442393"/>
                <a:gd name="T23" fmla="*/ 481338 h 5234968"/>
                <a:gd name="T24" fmla="*/ 900199 w 6442393"/>
                <a:gd name="T25" fmla="*/ 506142 h 5234968"/>
                <a:gd name="T26" fmla="*/ 1052299 w 6442393"/>
                <a:gd name="T27" fmla="*/ 481338 h 5234968"/>
                <a:gd name="T28" fmla="*/ 1382473 w 6442393"/>
                <a:gd name="T29" fmla="*/ 209196 h 5234968"/>
                <a:gd name="T30" fmla="*/ 1237777 w 6442393"/>
                <a:gd name="T31" fmla="*/ 449966 h 5234968"/>
                <a:gd name="T32" fmla="*/ 1236274 w 6442393"/>
                <a:gd name="T33" fmla="*/ 450216 h 5234968"/>
                <a:gd name="T34" fmla="*/ 1236102 w 6442393"/>
                <a:gd name="T35" fmla="*/ 450216 h 5234968"/>
                <a:gd name="T36" fmla="*/ 1236105 w 6442393"/>
                <a:gd name="T37" fmla="*/ 450245 h 5234968"/>
                <a:gd name="T38" fmla="*/ 1236274 w 6442393"/>
                <a:gd name="T39" fmla="*/ 450216 h 5234968"/>
                <a:gd name="T40" fmla="*/ 1237627 w 6442393"/>
                <a:gd name="T41" fmla="*/ 450216 h 5234968"/>
                <a:gd name="T42" fmla="*/ 1237777 w 6442393"/>
                <a:gd name="T43" fmla="*/ 449966 h 5234968"/>
                <a:gd name="T44" fmla="*/ 1535509 w 6442393"/>
                <a:gd name="T45" fmla="*/ 400374 h 5234968"/>
                <a:gd name="T46" fmla="*/ 418158 w 6442393"/>
                <a:gd name="T47" fmla="*/ 209196 h 5234968"/>
                <a:gd name="T48" fmla="*/ 264888 w 6442393"/>
                <a:gd name="T49" fmla="*/ 400374 h 5234968"/>
                <a:gd name="T50" fmla="*/ 562361 w 6442393"/>
                <a:gd name="T51" fmla="*/ 449923 h 5234968"/>
                <a:gd name="T52" fmla="*/ 562536 w 6442393"/>
                <a:gd name="T53" fmla="*/ 450216 h 5234968"/>
                <a:gd name="T54" fmla="*/ 563962 w 6442393"/>
                <a:gd name="T55" fmla="*/ 450216 h 5234968"/>
                <a:gd name="T56" fmla="*/ 563956 w 6442393"/>
                <a:gd name="T57" fmla="*/ 450189 h 5234968"/>
                <a:gd name="T58" fmla="*/ 562361 w 6442393"/>
                <a:gd name="T59" fmla="*/ 449923 h 5234968"/>
                <a:gd name="T60" fmla="*/ 956592 w 6442393"/>
                <a:gd name="T61" fmla="*/ 168714 h 5234968"/>
                <a:gd name="T62" fmla="*/ 1134199 w 6442393"/>
                <a:gd name="T63" fmla="*/ 435240 h 5234968"/>
                <a:gd name="T64" fmla="*/ 1294021 w 6442393"/>
                <a:gd name="T65" fmla="*/ 168714 h 5234968"/>
                <a:gd name="T66" fmla="*/ 506610 w 6442393"/>
                <a:gd name="T67" fmla="*/ 168714 h 5234968"/>
                <a:gd name="T68" fmla="*/ 666432 w 6442393"/>
                <a:gd name="T69" fmla="*/ 435240 h 5234968"/>
                <a:gd name="T70" fmla="*/ 843805 w 6442393"/>
                <a:gd name="T71" fmla="*/ 168714 h 5234968"/>
                <a:gd name="T72" fmla="*/ 337428 w 6442393"/>
                <a:gd name="T73" fmla="*/ 0 h 5234968"/>
                <a:gd name="T74" fmla="*/ 1463203 w 6442393"/>
                <a:gd name="T75" fmla="*/ 0 h 5234968"/>
                <a:gd name="T76" fmla="*/ 1800397 w 6442393"/>
                <a:gd name="T77" fmla="*/ 450216 h 5234968"/>
                <a:gd name="T78" fmla="*/ 900199 w 6442393"/>
                <a:gd name="T79" fmla="*/ 1462969 h 5234968"/>
                <a:gd name="T80" fmla="*/ 0 w 6442393"/>
                <a:gd name="T81" fmla="*/ 450216 h 52349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42393" h="5234968">
                  <a:moveTo>
                    <a:pt x="2332793" y="2066523"/>
                  </a:moveTo>
                  <a:lnTo>
                    <a:pt x="3221197" y="3994050"/>
                  </a:lnTo>
                  <a:lnTo>
                    <a:pt x="4109600" y="2066523"/>
                  </a:lnTo>
                  <a:lnTo>
                    <a:pt x="3221197" y="2214730"/>
                  </a:lnTo>
                  <a:lnTo>
                    <a:pt x="2332793" y="2066523"/>
                  </a:lnTo>
                  <a:close/>
                  <a:moveTo>
                    <a:pt x="5435089" y="1847143"/>
                  </a:moveTo>
                  <a:lnTo>
                    <a:pt x="4546685" y="1992838"/>
                  </a:lnTo>
                  <a:lnTo>
                    <a:pt x="3656607" y="3921202"/>
                  </a:lnTo>
                  <a:lnTo>
                    <a:pt x="5435089" y="1847143"/>
                  </a:lnTo>
                  <a:close/>
                  <a:moveTo>
                    <a:pt x="1007304" y="1847143"/>
                  </a:moveTo>
                  <a:lnTo>
                    <a:pt x="2785787" y="3921202"/>
                  </a:lnTo>
                  <a:lnTo>
                    <a:pt x="1895708" y="1992838"/>
                  </a:lnTo>
                  <a:lnTo>
                    <a:pt x="1007304" y="1847143"/>
                  </a:lnTo>
                  <a:close/>
                  <a:moveTo>
                    <a:pt x="3221197" y="906825"/>
                  </a:moveTo>
                  <a:lnTo>
                    <a:pt x="2676934" y="1722382"/>
                  </a:lnTo>
                  <a:lnTo>
                    <a:pt x="3221197" y="1811138"/>
                  </a:lnTo>
                  <a:lnTo>
                    <a:pt x="3765459" y="1722382"/>
                  </a:lnTo>
                  <a:lnTo>
                    <a:pt x="3221197" y="906825"/>
                  </a:lnTo>
                  <a:close/>
                  <a:moveTo>
                    <a:pt x="4946927" y="748570"/>
                  </a:moveTo>
                  <a:lnTo>
                    <a:pt x="4429161" y="1610121"/>
                  </a:lnTo>
                  <a:lnTo>
                    <a:pt x="4423781" y="1611017"/>
                  </a:lnTo>
                  <a:lnTo>
                    <a:pt x="4423167" y="1611017"/>
                  </a:lnTo>
                  <a:lnTo>
                    <a:pt x="4423178" y="1611118"/>
                  </a:lnTo>
                  <a:lnTo>
                    <a:pt x="4423781" y="1611017"/>
                  </a:lnTo>
                  <a:lnTo>
                    <a:pt x="4428622" y="1611017"/>
                  </a:lnTo>
                  <a:lnTo>
                    <a:pt x="4429161" y="1610121"/>
                  </a:lnTo>
                  <a:lnTo>
                    <a:pt x="5494539" y="1432667"/>
                  </a:lnTo>
                  <a:lnTo>
                    <a:pt x="4946927" y="748570"/>
                  </a:lnTo>
                  <a:close/>
                  <a:moveTo>
                    <a:pt x="1496303" y="748570"/>
                  </a:moveTo>
                  <a:lnTo>
                    <a:pt x="947854" y="1432667"/>
                  </a:lnTo>
                  <a:lnTo>
                    <a:pt x="2012305" y="1609967"/>
                  </a:lnTo>
                  <a:lnTo>
                    <a:pt x="2012934" y="1611017"/>
                  </a:lnTo>
                  <a:lnTo>
                    <a:pt x="2018036" y="1611017"/>
                  </a:lnTo>
                  <a:lnTo>
                    <a:pt x="2018015" y="1610918"/>
                  </a:lnTo>
                  <a:lnTo>
                    <a:pt x="2012305" y="1609967"/>
                  </a:lnTo>
                  <a:lnTo>
                    <a:pt x="1496303" y="748570"/>
                  </a:lnTo>
                  <a:close/>
                  <a:moveTo>
                    <a:pt x="3422992" y="603713"/>
                  </a:moveTo>
                  <a:lnTo>
                    <a:pt x="4058524" y="1557428"/>
                  </a:lnTo>
                  <a:lnTo>
                    <a:pt x="4630418" y="603713"/>
                  </a:lnTo>
                  <a:lnTo>
                    <a:pt x="3422992" y="603713"/>
                  </a:lnTo>
                  <a:close/>
                  <a:moveTo>
                    <a:pt x="1812813" y="603713"/>
                  </a:moveTo>
                  <a:lnTo>
                    <a:pt x="2384707" y="1557428"/>
                  </a:lnTo>
                  <a:lnTo>
                    <a:pt x="3019401" y="603713"/>
                  </a:lnTo>
                  <a:lnTo>
                    <a:pt x="1812813" y="603713"/>
                  </a:lnTo>
                  <a:close/>
                  <a:moveTo>
                    <a:pt x="1207426" y="0"/>
                  </a:moveTo>
                  <a:lnTo>
                    <a:pt x="5235805" y="0"/>
                  </a:lnTo>
                  <a:lnTo>
                    <a:pt x="6442393" y="1611017"/>
                  </a:lnTo>
                  <a:lnTo>
                    <a:pt x="3221197" y="5234968"/>
                  </a:lnTo>
                  <a:lnTo>
                    <a:pt x="0" y="1611017"/>
                  </a:lnTo>
                  <a:lnTo>
                    <a:pt x="1207426" y="0"/>
                  </a:lnTo>
                  <a:close/>
                </a:path>
              </a:pathLst>
            </a:custGeom>
            <a:solidFill>
              <a:srgbClr val="7BC4EB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 rot="2250102">
            <a:off x="3017188" y="3216130"/>
            <a:ext cx="5898369" cy="1278943"/>
          </a:xfrm>
          <a:custGeom>
            <a:avLst/>
            <a:gdLst>
              <a:gd name="connsiteX0" fmla="*/ 0 w 5390588"/>
              <a:gd name="connsiteY0" fmla="*/ 203650 h 1278942"/>
              <a:gd name="connsiteX1" fmla="*/ 529391 w 5390588"/>
              <a:gd name="connsiteY1" fmla="*/ 203650 h 1278942"/>
              <a:gd name="connsiteX2" fmla="*/ 529391 w 5390588"/>
              <a:gd name="connsiteY2" fmla="*/ 206916 h 1278942"/>
              <a:gd name="connsiteX3" fmla="*/ 666642 w 5390588"/>
              <a:gd name="connsiteY3" fmla="*/ 207797 h 1278942"/>
              <a:gd name="connsiteX4" fmla="*/ 829333 w 5390588"/>
              <a:gd name="connsiteY4" fmla="*/ 372586 h 1278942"/>
              <a:gd name="connsiteX5" fmla="*/ 823477 w 5390588"/>
              <a:gd name="connsiteY5" fmla="*/ 529189 h 1278942"/>
              <a:gd name="connsiteX6" fmla="*/ 1039160 w 5390588"/>
              <a:gd name="connsiteY6" fmla="*/ 892787 h 1278942"/>
              <a:gd name="connsiteX7" fmla="*/ 1590345 w 5390588"/>
              <a:gd name="connsiteY7" fmla="*/ 935139 h 1278942"/>
              <a:gd name="connsiteX8" fmla="*/ 1874201 w 5390588"/>
              <a:gd name="connsiteY8" fmla="*/ 537589 h 1278942"/>
              <a:gd name="connsiteX9" fmla="*/ 1877625 w 5390588"/>
              <a:gd name="connsiteY9" fmla="*/ 489658 h 1278942"/>
              <a:gd name="connsiteX10" fmla="*/ 1876158 w 5390588"/>
              <a:gd name="connsiteY10" fmla="*/ 489476 h 1278942"/>
              <a:gd name="connsiteX11" fmla="*/ 1878497 w 5390588"/>
              <a:gd name="connsiteY11" fmla="*/ 477447 h 1278942"/>
              <a:gd name="connsiteX12" fmla="*/ 1879461 w 5390588"/>
              <a:gd name="connsiteY12" fmla="*/ 463957 h 1278942"/>
              <a:gd name="connsiteX13" fmla="*/ 1881121 w 5390588"/>
              <a:gd name="connsiteY13" fmla="*/ 463960 h 1278942"/>
              <a:gd name="connsiteX14" fmla="*/ 1890813 w 5390588"/>
              <a:gd name="connsiteY14" fmla="*/ 414129 h 1278942"/>
              <a:gd name="connsiteX15" fmla="*/ 2231559 w 5390588"/>
              <a:gd name="connsiteY15" fmla="*/ 36516 h 1278942"/>
              <a:gd name="connsiteX16" fmla="*/ 2798190 w 5390588"/>
              <a:gd name="connsiteY16" fmla="*/ 138559 h 1278942"/>
              <a:gd name="connsiteX17" fmla="*/ 2985795 w 5390588"/>
              <a:gd name="connsiteY17" fmla="*/ 611320 h 1278942"/>
              <a:gd name="connsiteX18" fmla="*/ 2973287 w 5390588"/>
              <a:gd name="connsiteY18" fmla="*/ 686789 h 1278942"/>
              <a:gd name="connsiteX19" fmla="*/ 2971841 w 5390588"/>
              <a:gd name="connsiteY19" fmla="*/ 743454 h 1278942"/>
              <a:gd name="connsiteX20" fmla="*/ 3206765 w 5390588"/>
              <a:gd name="connsiteY20" fmla="*/ 1161349 h 1278942"/>
              <a:gd name="connsiteX21" fmla="*/ 3748785 w 5390588"/>
              <a:gd name="connsiteY21" fmla="*/ 1189539 h 1278942"/>
              <a:gd name="connsiteX22" fmla="*/ 4025791 w 5390588"/>
              <a:gd name="connsiteY22" fmla="*/ 798268 h 1278942"/>
              <a:gd name="connsiteX23" fmla="*/ 4030339 w 5390588"/>
              <a:gd name="connsiteY23" fmla="*/ 740379 h 1278942"/>
              <a:gd name="connsiteX24" fmla="*/ 4025977 w 5390588"/>
              <a:gd name="connsiteY24" fmla="*/ 739554 h 1278942"/>
              <a:gd name="connsiteX25" fmla="*/ 4232166 w 5390588"/>
              <a:gd name="connsiteY25" fmla="*/ 402536 h 1278942"/>
              <a:gd name="connsiteX26" fmla="*/ 4609810 w 5390588"/>
              <a:gd name="connsiteY26" fmla="*/ 286427 h 1278942"/>
              <a:gd name="connsiteX27" fmla="*/ 5115824 w 5390588"/>
              <a:gd name="connsiteY27" fmla="*/ 707333 h 1278942"/>
              <a:gd name="connsiteX28" fmla="*/ 5131067 w 5390588"/>
              <a:gd name="connsiteY28" fmla="*/ 806333 h 1278942"/>
              <a:gd name="connsiteX29" fmla="*/ 5135113 w 5390588"/>
              <a:gd name="connsiteY29" fmla="*/ 806564 h 1278942"/>
              <a:gd name="connsiteX30" fmla="*/ 5126192 w 5390588"/>
              <a:gd name="connsiteY30" fmla="*/ 913040 h 1278942"/>
              <a:gd name="connsiteX31" fmla="*/ 5236410 w 5390588"/>
              <a:gd name="connsiteY31" fmla="*/ 1043417 h 1278942"/>
              <a:gd name="connsiteX32" fmla="*/ 5390588 w 5390588"/>
              <a:gd name="connsiteY32" fmla="*/ 1056335 h 1278942"/>
              <a:gd name="connsiteX33" fmla="*/ 5388416 w 5390588"/>
              <a:gd name="connsiteY33" fmla="*/ 1096439 h 1278942"/>
              <a:gd name="connsiteX34" fmla="*/ 5237261 w 5390588"/>
              <a:gd name="connsiteY34" fmla="*/ 1083708 h 1278942"/>
              <a:gd name="connsiteX35" fmla="*/ 5087837 w 5390588"/>
              <a:gd name="connsiteY35" fmla="*/ 906801 h 1278942"/>
              <a:gd name="connsiteX36" fmla="*/ 5096462 w 5390588"/>
              <a:gd name="connsiteY36" fmla="*/ 804356 h 1278942"/>
              <a:gd name="connsiteX37" fmla="*/ 5098635 w 5390588"/>
              <a:gd name="connsiteY37" fmla="*/ 804481 h 1278942"/>
              <a:gd name="connsiteX38" fmla="*/ 5084876 w 5390588"/>
              <a:gd name="connsiteY38" fmla="*/ 715118 h 1278942"/>
              <a:gd name="connsiteX39" fmla="*/ 4607786 w 5390588"/>
              <a:gd name="connsiteY39" fmla="*/ 318272 h 1278942"/>
              <a:gd name="connsiteX40" fmla="*/ 4084307 w 5390588"/>
              <a:gd name="connsiteY40" fmla="*/ 651549 h 1278942"/>
              <a:gd name="connsiteX41" fmla="*/ 4058397 w 5390588"/>
              <a:gd name="connsiteY41" fmla="*/ 741768 h 1278942"/>
              <a:gd name="connsiteX42" fmla="*/ 4053635 w 5390588"/>
              <a:gd name="connsiteY42" fmla="*/ 802385 h 1278942"/>
              <a:gd name="connsiteX43" fmla="*/ 3761921 w 5390588"/>
              <a:gd name="connsiteY43" fmla="*/ 1214432 h 1278942"/>
              <a:gd name="connsiteX44" fmla="*/ 3191121 w 5390588"/>
              <a:gd name="connsiteY44" fmla="*/ 1184745 h 1278942"/>
              <a:gd name="connsiteX45" fmla="*/ 2945665 w 5390588"/>
              <a:gd name="connsiteY45" fmla="*/ 668562 h 1278942"/>
              <a:gd name="connsiteX46" fmla="*/ 2947591 w 5390588"/>
              <a:gd name="connsiteY46" fmla="*/ 668744 h 1278942"/>
              <a:gd name="connsiteX47" fmla="*/ 2957555 w 5390588"/>
              <a:gd name="connsiteY47" fmla="*/ 608620 h 1278942"/>
              <a:gd name="connsiteX48" fmla="*/ 2779484 w 5390588"/>
              <a:gd name="connsiteY48" fmla="*/ 159884 h 1278942"/>
              <a:gd name="connsiteX49" fmla="*/ 2241650 w 5390588"/>
              <a:gd name="connsiteY49" fmla="*/ 63029 h 1278942"/>
              <a:gd name="connsiteX50" fmla="*/ 1918221 w 5390588"/>
              <a:gd name="connsiteY50" fmla="*/ 421451 h 1278942"/>
              <a:gd name="connsiteX51" fmla="*/ 1906250 w 5390588"/>
              <a:gd name="connsiteY51" fmla="*/ 482996 h 1278942"/>
              <a:gd name="connsiteX52" fmla="*/ 1902067 w 5390588"/>
              <a:gd name="connsiteY52" fmla="*/ 541550 h 1278942"/>
              <a:gd name="connsiteX53" fmla="*/ 1603140 w 5390588"/>
              <a:gd name="connsiteY53" fmla="*/ 960209 h 1278942"/>
              <a:gd name="connsiteX54" fmla="*/ 1022686 w 5390588"/>
              <a:gd name="connsiteY54" fmla="*/ 915607 h 1278942"/>
              <a:gd name="connsiteX55" fmla="*/ 795552 w 5390588"/>
              <a:gd name="connsiteY55" fmla="*/ 532703 h 1278942"/>
              <a:gd name="connsiteX56" fmla="*/ 792356 w 5390588"/>
              <a:gd name="connsiteY56" fmla="*/ 476139 h 1278942"/>
              <a:gd name="connsiteX57" fmla="*/ 789967 w 5390588"/>
              <a:gd name="connsiteY57" fmla="*/ 476188 h 1278942"/>
              <a:gd name="connsiteX58" fmla="*/ 790607 w 5390588"/>
              <a:gd name="connsiteY58" fmla="*/ 369340 h 1278942"/>
              <a:gd name="connsiteX59" fmla="*/ 670615 w 5390588"/>
              <a:gd name="connsiteY59" fmla="*/ 247901 h 1278942"/>
              <a:gd name="connsiteX60" fmla="*/ 529391 w 5390588"/>
              <a:gd name="connsiteY60" fmla="*/ 247056 h 1278942"/>
              <a:gd name="connsiteX61" fmla="*/ 529391 w 5390588"/>
              <a:gd name="connsiteY61" fmla="*/ 252293 h 1278942"/>
              <a:gd name="connsiteX62" fmla="*/ 0 w 5390588"/>
              <a:gd name="connsiteY62" fmla="*/ 252293 h 1278942"/>
              <a:gd name="connsiteX0-1" fmla="*/ 0 w 5390588"/>
              <a:gd name="connsiteY0-2" fmla="*/ 203650 h 1278942"/>
              <a:gd name="connsiteX1-3" fmla="*/ 529391 w 5390588"/>
              <a:gd name="connsiteY1-4" fmla="*/ 203650 h 1278942"/>
              <a:gd name="connsiteX2-5" fmla="*/ 529391 w 5390588"/>
              <a:gd name="connsiteY2-6" fmla="*/ 206916 h 1278942"/>
              <a:gd name="connsiteX3-7" fmla="*/ 666642 w 5390588"/>
              <a:gd name="connsiteY3-8" fmla="*/ 207797 h 1278942"/>
              <a:gd name="connsiteX4-9" fmla="*/ 829333 w 5390588"/>
              <a:gd name="connsiteY4-10" fmla="*/ 372586 h 1278942"/>
              <a:gd name="connsiteX5-11" fmla="*/ 823477 w 5390588"/>
              <a:gd name="connsiteY5-12" fmla="*/ 529189 h 1278942"/>
              <a:gd name="connsiteX6-13" fmla="*/ 1039160 w 5390588"/>
              <a:gd name="connsiteY6-14" fmla="*/ 892787 h 1278942"/>
              <a:gd name="connsiteX7-15" fmla="*/ 1590345 w 5390588"/>
              <a:gd name="connsiteY7-16" fmla="*/ 935139 h 1278942"/>
              <a:gd name="connsiteX8-17" fmla="*/ 1874201 w 5390588"/>
              <a:gd name="connsiteY8-18" fmla="*/ 537589 h 1278942"/>
              <a:gd name="connsiteX9-19" fmla="*/ 1877625 w 5390588"/>
              <a:gd name="connsiteY9-20" fmla="*/ 489658 h 1278942"/>
              <a:gd name="connsiteX10-21" fmla="*/ 1876158 w 5390588"/>
              <a:gd name="connsiteY10-22" fmla="*/ 489476 h 1278942"/>
              <a:gd name="connsiteX11-23" fmla="*/ 1878497 w 5390588"/>
              <a:gd name="connsiteY11-24" fmla="*/ 477447 h 1278942"/>
              <a:gd name="connsiteX12-25" fmla="*/ 1879461 w 5390588"/>
              <a:gd name="connsiteY12-26" fmla="*/ 463957 h 1278942"/>
              <a:gd name="connsiteX13-27" fmla="*/ 1881121 w 5390588"/>
              <a:gd name="connsiteY13-28" fmla="*/ 463960 h 1278942"/>
              <a:gd name="connsiteX14-29" fmla="*/ 1890813 w 5390588"/>
              <a:gd name="connsiteY14-30" fmla="*/ 414129 h 1278942"/>
              <a:gd name="connsiteX15-31" fmla="*/ 2231559 w 5390588"/>
              <a:gd name="connsiteY15-32" fmla="*/ 36516 h 1278942"/>
              <a:gd name="connsiteX16-33" fmla="*/ 2798190 w 5390588"/>
              <a:gd name="connsiteY16-34" fmla="*/ 138559 h 1278942"/>
              <a:gd name="connsiteX17-35" fmla="*/ 2985795 w 5390588"/>
              <a:gd name="connsiteY17-36" fmla="*/ 611320 h 1278942"/>
              <a:gd name="connsiteX18-37" fmla="*/ 2973287 w 5390588"/>
              <a:gd name="connsiteY18-38" fmla="*/ 686789 h 1278942"/>
              <a:gd name="connsiteX19-39" fmla="*/ 2971841 w 5390588"/>
              <a:gd name="connsiteY19-40" fmla="*/ 743454 h 1278942"/>
              <a:gd name="connsiteX20-41" fmla="*/ 3206765 w 5390588"/>
              <a:gd name="connsiteY20-42" fmla="*/ 1161349 h 1278942"/>
              <a:gd name="connsiteX21-43" fmla="*/ 3748785 w 5390588"/>
              <a:gd name="connsiteY21-44" fmla="*/ 1189539 h 1278942"/>
              <a:gd name="connsiteX22-45" fmla="*/ 4025791 w 5390588"/>
              <a:gd name="connsiteY22-46" fmla="*/ 798268 h 1278942"/>
              <a:gd name="connsiteX23-47" fmla="*/ 4030339 w 5390588"/>
              <a:gd name="connsiteY23-48" fmla="*/ 740379 h 1278942"/>
              <a:gd name="connsiteX24-49" fmla="*/ 4025977 w 5390588"/>
              <a:gd name="connsiteY24-50" fmla="*/ 739554 h 1278942"/>
              <a:gd name="connsiteX25-51" fmla="*/ 4232166 w 5390588"/>
              <a:gd name="connsiteY25-52" fmla="*/ 402536 h 1278942"/>
              <a:gd name="connsiteX26-53" fmla="*/ 4609810 w 5390588"/>
              <a:gd name="connsiteY26-54" fmla="*/ 286427 h 1278942"/>
              <a:gd name="connsiteX27-55" fmla="*/ 5115824 w 5390588"/>
              <a:gd name="connsiteY27-56" fmla="*/ 707333 h 1278942"/>
              <a:gd name="connsiteX28-57" fmla="*/ 5131067 w 5390588"/>
              <a:gd name="connsiteY28-58" fmla="*/ 806333 h 1278942"/>
              <a:gd name="connsiteX29-59" fmla="*/ 5135113 w 5390588"/>
              <a:gd name="connsiteY29-60" fmla="*/ 806564 h 1278942"/>
              <a:gd name="connsiteX30-61" fmla="*/ 5126192 w 5390588"/>
              <a:gd name="connsiteY30-62" fmla="*/ 913040 h 1278942"/>
              <a:gd name="connsiteX31-63" fmla="*/ 5236410 w 5390588"/>
              <a:gd name="connsiteY31-64" fmla="*/ 1043417 h 1278942"/>
              <a:gd name="connsiteX32-65" fmla="*/ 5390588 w 5390588"/>
              <a:gd name="connsiteY32-66" fmla="*/ 1056335 h 1278942"/>
              <a:gd name="connsiteX33-67" fmla="*/ 5388416 w 5390588"/>
              <a:gd name="connsiteY33-68" fmla="*/ 1096439 h 1278942"/>
              <a:gd name="connsiteX34-69" fmla="*/ 5237261 w 5390588"/>
              <a:gd name="connsiteY34-70" fmla="*/ 1083708 h 1278942"/>
              <a:gd name="connsiteX35-71" fmla="*/ 5087837 w 5390588"/>
              <a:gd name="connsiteY35-72" fmla="*/ 906801 h 1278942"/>
              <a:gd name="connsiteX36-73" fmla="*/ 5096462 w 5390588"/>
              <a:gd name="connsiteY36-74" fmla="*/ 804356 h 1278942"/>
              <a:gd name="connsiteX37-75" fmla="*/ 5098635 w 5390588"/>
              <a:gd name="connsiteY37-76" fmla="*/ 804481 h 1278942"/>
              <a:gd name="connsiteX38-77" fmla="*/ 5084876 w 5390588"/>
              <a:gd name="connsiteY38-78" fmla="*/ 715118 h 1278942"/>
              <a:gd name="connsiteX39-79" fmla="*/ 4607786 w 5390588"/>
              <a:gd name="connsiteY39-80" fmla="*/ 318272 h 1278942"/>
              <a:gd name="connsiteX40-81" fmla="*/ 4084307 w 5390588"/>
              <a:gd name="connsiteY40-82" fmla="*/ 651549 h 1278942"/>
              <a:gd name="connsiteX41-83" fmla="*/ 4058397 w 5390588"/>
              <a:gd name="connsiteY41-84" fmla="*/ 741768 h 1278942"/>
              <a:gd name="connsiteX42-85" fmla="*/ 4053635 w 5390588"/>
              <a:gd name="connsiteY42-86" fmla="*/ 802385 h 1278942"/>
              <a:gd name="connsiteX43-87" fmla="*/ 3761921 w 5390588"/>
              <a:gd name="connsiteY43-88" fmla="*/ 1214432 h 1278942"/>
              <a:gd name="connsiteX44-89" fmla="*/ 3191121 w 5390588"/>
              <a:gd name="connsiteY44-90" fmla="*/ 1184745 h 1278942"/>
              <a:gd name="connsiteX45-91" fmla="*/ 2945665 w 5390588"/>
              <a:gd name="connsiteY45-92" fmla="*/ 668562 h 1278942"/>
              <a:gd name="connsiteX46-93" fmla="*/ 2947591 w 5390588"/>
              <a:gd name="connsiteY46-94" fmla="*/ 668744 h 1278942"/>
              <a:gd name="connsiteX47-95" fmla="*/ 2957555 w 5390588"/>
              <a:gd name="connsiteY47-96" fmla="*/ 608620 h 1278942"/>
              <a:gd name="connsiteX48-97" fmla="*/ 2779484 w 5390588"/>
              <a:gd name="connsiteY48-98" fmla="*/ 159884 h 1278942"/>
              <a:gd name="connsiteX49-99" fmla="*/ 2241650 w 5390588"/>
              <a:gd name="connsiteY49-100" fmla="*/ 63029 h 1278942"/>
              <a:gd name="connsiteX50-101" fmla="*/ 1918221 w 5390588"/>
              <a:gd name="connsiteY50-102" fmla="*/ 421451 h 1278942"/>
              <a:gd name="connsiteX51-103" fmla="*/ 1906250 w 5390588"/>
              <a:gd name="connsiteY51-104" fmla="*/ 482996 h 1278942"/>
              <a:gd name="connsiteX52-105" fmla="*/ 1902067 w 5390588"/>
              <a:gd name="connsiteY52-106" fmla="*/ 541550 h 1278942"/>
              <a:gd name="connsiteX53-107" fmla="*/ 1603140 w 5390588"/>
              <a:gd name="connsiteY53-108" fmla="*/ 960209 h 1278942"/>
              <a:gd name="connsiteX54-109" fmla="*/ 1022686 w 5390588"/>
              <a:gd name="connsiteY54-110" fmla="*/ 915607 h 1278942"/>
              <a:gd name="connsiteX55-111" fmla="*/ 795552 w 5390588"/>
              <a:gd name="connsiteY55-112" fmla="*/ 532703 h 1278942"/>
              <a:gd name="connsiteX56-113" fmla="*/ 792356 w 5390588"/>
              <a:gd name="connsiteY56-114" fmla="*/ 476139 h 1278942"/>
              <a:gd name="connsiteX57-115" fmla="*/ 789967 w 5390588"/>
              <a:gd name="connsiteY57-116" fmla="*/ 476188 h 1278942"/>
              <a:gd name="connsiteX58-117" fmla="*/ 790607 w 5390588"/>
              <a:gd name="connsiteY58-118" fmla="*/ 369340 h 1278942"/>
              <a:gd name="connsiteX59-119" fmla="*/ 670615 w 5390588"/>
              <a:gd name="connsiteY59-120" fmla="*/ 247901 h 1278942"/>
              <a:gd name="connsiteX60-121" fmla="*/ 529391 w 5390588"/>
              <a:gd name="connsiteY60-122" fmla="*/ 247056 h 1278942"/>
              <a:gd name="connsiteX61-123" fmla="*/ 0 w 5390588"/>
              <a:gd name="connsiteY61-124" fmla="*/ 252293 h 1278942"/>
              <a:gd name="connsiteX62-125" fmla="*/ 0 w 5390588"/>
              <a:gd name="connsiteY62-126" fmla="*/ 203650 h 1278942"/>
              <a:gd name="connsiteX0-127" fmla="*/ 0 w 5390588"/>
              <a:gd name="connsiteY0-128" fmla="*/ 203650 h 1278942"/>
              <a:gd name="connsiteX1-129" fmla="*/ 529391 w 5390588"/>
              <a:gd name="connsiteY1-130" fmla="*/ 203650 h 1278942"/>
              <a:gd name="connsiteX2-131" fmla="*/ 529391 w 5390588"/>
              <a:gd name="connsiteY2-132" fmla="*/ 206916 h 1278942"/>
              <a:gd name="connsiteX3-133" fmla="*/ 666642 w 5390588"/>
              <a:gd name="connsiteY3-134" fmla="*/ 207797 h 1278942"/>
              <a:gd name="connsiteX4-135" fmla="*/ 829333 w 5390588"/>
              <a:gd name="connsiteY4-136" fmla="*/ 372586 h 1278942"/>
              <a:gd name="connsiteX5-137" fmla="*/ 823477 w 5390588"/>
              <a:gd name="connsiteY5-138" fmla="*/ 529189 h 1278942"/>
              <a:gd name="connsiteX6-139" fmla="*/ 1039160 w 5390588"/>
              <a:gd name="connsiteY6-140" fmla="*/ 892787 h 1278942"/>
              <a:gd name="connsiteX7-141" fmla="*/ 1590345 w 5390588"/>
              <a:gd name="connsiteY7-142" fmla="*/ 935139 h 1278942"/>
              <a:gd name="connsiteX8-143" fmla="*/ 1874201 w 5390588"/>
              <a:gd name="connsiteY8-144" fmla="*/ 537589 h 1278942"/>
              <a:gd name="connsiteX9-145" fmla="*/ 1877625 w 5390588"/>
              <a:gd name="connsiteY9-146" fmla="*/ 489658 h 1278942"/>
              <a:gd name="connsiteX10-147" fmla="*/ 1876158 w 5390588"/>
              <a:gd name="connsiteY10-148" fmla="*/ 489476 h 1278942"/>
              <a:gd name="connsiteX11-149" fmla="*/ 1878497 w 5390588"/>
              <a:gd name="connsiteY11-150" fmla="*/ 477447 h 1278942"/>
              <a:gd name="connsiteX12-151" fmla="*/ 1879461 w 5390588"/>
              <a:gd name="connsiteY12-152" fmla="*/ 463957 h 1278942"/>
              <a:gd name="connsiteX13-153" fmla="*/ 1881121 w 5390588"/>
              <a:gd name="connsiteY13-154" fmla="*/ 463960 h 1278942"/>
              <a:gd name="connsiteX14-155" fmla="*/ 1890813 w 5390588"/>
              <a:gd name="connsiteY14-156" fmla="*/ 414129 h 1278942"/>
              <a:gd name="connsiteX15-157" fmla="*/ 2231559 w 5390588"/>
              <a:gd name="connsiteY15-158" fmla="*/ 36516 h 1278942"/>
              <a:gd name="connsiteX16-159" fmla="*/ 2798190 w 5390588"/>
              <a:gd name="connsiteY16-160" fmla="*/ 138559 h 1278942"/>
              <a:gd name="connsiteX17-161" fmla="*/ 2985795 w 5390588"/>
              <a:gd name="connsiteY17-162" fmla="*/ 611320 h 1278942"/>
              <a:gd name="connsiteX18-163" fmla="*/ 2973287 w 5390588"/>
              <a:gd name="connsiteY18-164" fmla="*/ 686789 h 1278942"/>
              <a:gd name="connsiteX19-165" fmla="*/ 2971841 w 5390588"/>
              <a:gd name="connsiteY19-166" fmla="*/ 743454 h 1278942"/>
              <a:gd name="connsiteX20-167" fmla="*/ 3206765 w 5390588"/>
              <a:gd name="connsiteY20-168" fmla="*/ 1161349 h 1278942"/>
              <a:gd name="connsiteX21-169" fmla="*/ 3748785 w 5390588"/>
              <a:gd name="connsiteY21-170" fmla="*/ 1189539 h 1278942"/>
              <a:gd name="connsiteX22-171" fmla="*/ 4025791 w 5390588"/>
              <a:gd name="connsiteY22-172" fmla="*/ 798268 h 1278942"/>
              <a:gd name="connsiteX23-173" fmla="*/ 4030339 w 5390588"/>
              <a:gd name="connsiteY23-174" fmla="*/ 740379 h 1278942"/>
              <a:gd name="connsiteX24-175" fmla="*/ 4025977 w 5390588"/>
              <a:gd name="connsiteY24-176" fmla="*/ 739554 h 1278942"/>
              <a:gd name="connsiteX25-177" fmla="*/ 4232166 w 5390588"/>
              <a:gd name="connsiteY25-178" fmla="*/ 402536 h 1278942"/>
              <a:gd name="connsiteX26-179" fmla="*/ 4609810 w 5390588"/>
              <a:gd name="connsiteY26-180" fmla="*/ 286427 h 1278942"/>
              <a:gd name="connsiteX27-181" fmla="*/ 5115824 w 5390588"/>
              <a:gd name="connsiteY27-182" fmla="*/ 707333 h 1278942"/>
              <a:gd name="connsiteX28-183" fmla="*/ 5131067 w 5390588"/>
              <a:gd name="connsiteY28-184" fmla="*/ 806333 h 1278942"/>
              <a:gd name="connsiteX29-185" fmla="*/ 5135113 w 5390588"/>
              <a:gd name="connsiteY29-186" fmla="*/ 806564 h 1278942"/>
              <a:gd name="connsiteX30-187" fmla="*/ 5126192 w 5390588"/>
              <a:gd name="connsiteY30-188" fmla="*/ 913040 h 1278942"/>
              <a:gd name="connsiteX31-189" fmla="*/ 5236410 w 5390588"/>
              <a:gd name="connsiteY31-190" fmla="*/ 1043417 h 1278942"/>
              <a:gd name="connsiteX32-191" fmla="*/ 5390588 w 5390588"/>
              <a:gd name="connsiteY32-192" fmla="*/ 1056335 h 1278942"/>
              <a:gd name="connsiteX33-193" fmla="*/ 5388416 w 5390588"/>
              <a:gd name="connsiteY33-194" fmla="*/ 1096439 h 1278942"/>
              <a:gd name="connsiteX34-195" fmla="*/ 5237261 w 5390588"/>
              <a:gd name="connsiteY34-196" fmla="*/ 1083708 h 1278942"/>
              <a:gd name="connsiteX35-197" fmla="*/ 5087837 w 5390588"/>
              <a:gd name="connsiteY35-198" fmla="*/ 906801 h 1278942"/>
              <a:gd name="connsiteX36-199" fmla="*/ 5096462 w 5390588"/>
              <a:gd name="connsiteY36-200" fmla="*/ 804356 h 1278942"/>
              <a:gd name="connsiteX37-201" fmla="*/ 5098635 w 5390588"/>
              <a:gd name="connsiteY37-202" fmla="*/ 804481 h 1278942"/>
              <a:gd name="connsiteX38-203" fmla="*/ 5084876 w 5390588"/>
              <a:gd name="connsiteY38-204" fmla="*/ 715118 h 1278942"/>
              <a:gd name="connsiteX39-205" fmla="*/ 4607786 w 5390588"/>
              <a:gd name="connsiteY39-206" fmla="*/ 318272 h 1278942"/>
              <a:gd name="connsiteX40-207" fmla="*/ 4084307 w 5390588"/>
              <a:gd name="connsiteY40-208" fmla="*/ 651549 h 1278942"/>
              <a:gd name="connsiteX41-209" fmla="*/ 4058397 w 5390588"/>
              <a:gd name="connsiteY41-210" fmla="*/ 741768 h 1278942"/>
              <a:gd name="connsiteX42-211" fmla="*/ 4053635 w 5390588"/>
              <a:gd name="connsiteY42-212" fmla="*/ 802385 h 1278942"/>
              <a:gd name="connsiteX43-213" fmla="*/ 3761921 w 5390588"/>
              <a:gd name="connsiteY43-214" fmla="*/ 1214432 h 1278942"/>
              <a:gd name="connsiteX44-215" fmla="*/ 3191121 w 5390588"/>
              <a:gd name="connsiteY44-216" fmla="*/ 1184745 h 1278942"/>
              <a:gd name="connsiteX45-217" fmla="*/ 2945665 w 5390588"/>
              <a:gd name="connsiteY45-218" fmla="*/ 668562 h 1278942"/>
              <a:gd name="connsiteX46-219" fmla="*/ 2947591 w 5390588"/>
              <a:gd name="connsiteY46-220" fmla="*/ 668744 h 1278942"/>
              <a:gd name="connsiteX47-221" fmla="*/ 2957555 w 5390588"/>
              <a:gd name="connsiteY47-222" fmla="*/ 608620 h 1278942"/>
              <a:gd name="connsiteX48-223" fmla="*/ 2779484 w 5390588"/>
              <a:gd name="connsiteY48-224" fmla="*/ 159884 h 1278942"/>
              <a:gd name="connsiteX49-225" fmla="*/ 2241650 w 5390588"/>
              <a:gd name="connsiteY49-226" fmla="*/ 63029 h 1278942"/>
              <a:gd name="connsiteX50-227" fmla="*/ 1918221 w 5390588"/>
              <a:gd name="connsiteY50-228" fmla="*/ 421451 h 1278942"/>
              <a:gd name="connsiteX51-229" fmla="*/ 1906250 w 5390588"/>
              <a:gd name="connsiteY51-230" fmla="*/ 482996 h 1278942"/>
              <a:gd name="connsiteX52-231" fmla="*/ 1902067 w 5390588"/>
              <a:gd name="connsiteY52-232" fmla="*/ 541550 h 1278942"/>
              <a:gd name="connsiteX53-233" fmla="*/ 1603140 w 5390588"/>
              <a:gd name="connsiteY53-234" fmla="*/ 960209 h 1278942"/>
              <a:gd name="connsiteX54-235" fmla="*/ 1022686 w 5390588"/>
              <a:gd name="connsiteY54-236" fmla="*/ 915607 h 1278942"/>
              <a:gd name="connsiteX55-237" fmla="*/ 795552 w 5390588"/>
              <a:gd name="connsiteY55-238" fmla="*/ 532703 h 1278942"/>
              <a:gd name="connsiteX56-239" fmla="*/ 792356 w 5390588"/>
              <a:gd name="connsiteY56-240" fmla="*/ 476139 h 1278942"/>
              <a:gd name="connsiteX57-241" fmla="*/ 789967 w 5390588"/>
              <a:gd name="connsiteY57-242" fmla="*/ 476188 h 1278942"/>
              <a:gd name="connsiteX58-243" fmla="*/ 790607 w 5390588"/>
              <a:gd name="connsiteY58-244" fmla="*/ 369340 h 1278942"/>
              <a:gd name="connsiteX59-245" fmla="*/ 670615 w 5390588"/>
              <a:gd name="connsiteY59-246" fmla="*/ 247901 h 1278942"/>
              <a:gd name="connsiteX60-247" fmla="*/ 0 w 5390588"/>
              <a:gd name="connsiteY60-248" fmla="*/ 252293 h 1278942"/>
              <a:gd name="connsiteX61-249" fmla="*/ 0 w 5390588"/>
              <a:gd name="connsiteY61-250" fmla="*/ 203650 h 1278942"/>
              <a:gd name="connsiteX0-251" fmla="*/ 0 w 5390588"/>
              <a:gd name="connsiteY0-252" fmla="*/ 203650 h 1278942"/>
              <a:gd name="connsiteX1-253" fmla="*/ 529391 w 5390588"/>
              <a:gd name="connsiteY1-254" fmla="*/ 203650 h 1278942"/>
              <a:gd name="connsiteX2-255" fmla="*/ 666642 w 5390588"/>
              <a:gd name="connsiteY2-256" fmla="*/ 207797 h 1278942"/>
              <a:gd name="connsiteX3-257" fmla="*/ 829333 w 5390588"/>
              <a:gd name="connsiteY3-258" fmla="*/ 372586 h 1278942"/>
              <a:gd name="connsiteX4-259" fmla="*/ 823477 w 5390588"/>
              <a:gd name="connsiteY4-260" fmla="*/ 529189 h 1278942"/>
              <a:gd name="connsiteX5-261" fmla="*/ 1039160 w 5390588"/>
              <a:gd name="connsiteY5-262" fmla="*/ 892787 h 1278942"/>
              <a:gd name="connsiteX6-263" fmla="*/ 1590345 w 5390588"/>
              <a:gd name="connsiteY6-264" fmla="*/ 935139 h 1278942"/>
              <a:gd name="connsiteX7-265" fmla="*/ 1874201 w 5390588"/>
              <a:gd name="connsiteY7-266" fmla="*/ 537589 h 1278942"/>
              <a:gd name="connsiteX8-267" fmla="*/ 1877625 w 5390588"/>
              <a:gd name="connsiteY8-268" fmla="*/ 489658 h 1278942"/>
              <a:gd name="connsiteX9-269" fmla="*/ 1876158 w 5390588"/>
              <a:gd name="connsiteY9-270" fmla="*/ 489476 h 1278942"/>
              <a:gd name="connsiteX10-271" fmla="*/ 1878497 w 5390588"/>
              <a:gd name="connsiteY10-272" fmla="*/ 477447 h 1278942"/>
              <a:gd name="connsiteX11-273" fmla="*/ 1879461 w 5390588"/>
              <a:gd name="connsiteY11-274" fmla="*/ 463957 h 1278942"/>
              <a:gd name="connsiteX12-275" fmla="*/ 1881121 w 5390588"/>
              <a:gd name="connsiteY12-276" fmla="*/ 463960 h 1278942"/>
              <a:gd name="connsiteX13-277" fmla="*/ 1890813 w 5390588"/>
              <a:gd name="connsiteY13-278" fmla="*/ 414129 h 1278942"/>
              <a:gd name="connsiteX14-279" fmla="*/ 2231559 w 5390588"/>
              <a:gd name="connsiteY14-280" fmla="*/ 36516 h 1278942"/>
              <a:gd name="connsiteX15-281" fmla="*/ 2798190 w 5390588"/>
              <a:gd name="connsiteY15-282" fmla="*/ 138559 h 1278942"/>
              <a:gd name="connsiteX16-283" fmla="*/ 2985795 w 5390588"/>
              <a:gd name="connsiteY16-284" fmla="*/ 611320 h 1278942"/>
              <a:gd name="connsiteX17-285" fmla="*/ 2973287 w 5390588"/>
              <a:gd name="connsiteY17-286" fmla="*/ 686789 h 1278942"/>
              <a:gd name="connsiteX18-287" fmla="*/ 2971841 w 5390588"/>
              <a:gd name="connsiteY18-288" fmla="*/ 743454 h 1278942"/>
              <a:gd name="connsiteX19-289" fmla="*/ 3206765 w 5390588"/>
              <a:gd name="connsiteY19-290" fmla="*/ 1161349 h 1278942"/>
              <a:gd name="connsiteX20-291" fmla="*/ 3748785 w 5390588"/>
              <a:gd name="connsiteY20-292" fmla="*/ 1189539 h 1278942"/>
              <a:gd name="connsiteX21-293" fmla="*/ 4025791 w 5390588"/>
              <a:gd name="connsiteY21-294" fmla="*/ 798268 h 1278942"/>
              <a:gd name="connsiteX22-295" fmla="*/ 4030339 w 5390588"/>
              <a:gd name="connsiteY22-296" fmla="*/ 740379 h 1278942"/>
              <a:gd name="connsiteX23-297" fmla="*/ 4025977 w 5390588"/>
              <a:gd name="connsiteY23-298" fmla="*/ 739554 h 1278942"/>
              <a:gd name="connsiteX24-299" fmla="*/ 4232166 w 5390588"/>
              <a:gd name="connsiteY24-300" fmla="*/ 402536 h 1278942"/>
              <a:gd name="connsiteX25-301" fmla="*/ 4609810 w 5390588"/>
              <a:gd name="connsiteY25-302" fmla="*/ 286427 h 1278942"/>
              <a:gd name="connsiteX26-303" fmla="*/ 5115824 w 5390588"/>
              <a:gd name="connsiteY26-304" fmla="*/ 707333 h 1278942"/>
              <a:gd name="connsiteX27-305" fmla="*/ 5131067 w 5390588"/>
              <a:gd name="connsiteY27-306" fmla="*/ 806333 h 1278942"/>
              <a:gd name="connsiteX28-307" fmla="*/ 5135113 w 5390588"/>
              <a:gd name="connsiteY28-308" fmla="*/ 806564 h 1278942"/>
              <a:gd name="connsiteX29-309" fmla="*/ 5126192 w 5390588"/>
              <a:gd name="connsiteY29-310" fmla="*/ 913040 h 1278942"/>
              <a:gd name="connsiteX30-311" fmla="*/ 5236410 w 5390588"/>
              <a:gd name="connsiteY30-312" fmla="*/ 1043417 h 1278942"/>
              <a:gd name="connsiteX31-313" fmla="*/ 5390588 w 5390588"/>
              <a:gd name="connsiteY31-314" fmla="*/ 1056335 h 1278942"/>
              <a:gd name="connsiteX32-315" fmla="*/ 5388416 w 5390588"/>
              <a:gd name="connsiteY32-316" fmla="*/ 1096439 h 1278942"/>
              <a:gd name="connsiteX33-317" fmla="*/ 5237261 w 5390588"/>
              <a:gd name="connsiteY33-318" fmla="*/ 1083708 h 1278942"/>
              <a:gd name="connsiteX34-319" fmla="*/ 5087837 w 5390588"/>
              <a:gd name="connsiteY34-320" fmla="*/ 906801 h 1278942"/>
              <a:gd name="connsiteX35-321" fmla="*/ 5096462 w 5390588"/>
              <a:gd name="connsiteY35-322" fmla="*/ 804356 h 1278942"/>
              <a:gd name="connsiteX36-323" fmla="*/ 5098635 w 5390588"/>
              <a:gd name="connsiteY36-324" fmla="*/ 804481 h 1278942"/>
              <a:gd name="connsiteX37-325" fmla="*/ 5084876 w 5390588"/>
              <a:gd name="connsiteY37-326" fmla="*/ 715118 h 1278942"/>
              <a:gd name="connsiteX38-327" fmla="*/ 4607786 w 5390588"/>
              <a:gd name="connsiteY38-328" fmla="*/ 318272 h 1278942"/>
              <a:gd name="connsiteX39-329" fmla="*/ 4084307 w 5390588"/>
              <a:gd name="connsiteY39-330" fmla="*/ 651549 h 1278942"/>
              <a:gd name="connsiteX40-331" fmla="*/ 4058397 w 5390588"/>
              <a:gd name="connsiteY40-332" fmla="*/ 741768 h 1278942"/>
              <a:gd name="connsiteX41-333" fmla="*/ 4053635 w 5390588"/>
              <a:gd name="connsiteY41-334" fmla="*/ 802385 h 1278942"/>
              <a:gd name="connsiteX42-335" fmla="*/ 3761921 w 5390588"/>
              <a:gd name="connsiteY42-336" fmla="*/ 1214432 h 1278942"/>
              <a:gd name="connsiteX43-337" fmla="*/ 3191121 w 5390588"/>
              <a:gd name="connsiteY43-338" fmla="*/ 1184745 h 1278942"/>
              <a:gd name="connsiteX44-339" fmla="*/ 2945665 w 5390588"/>
              <a:gd name="connsiteY44-340" fmla="*/ 668562 h 1278942"/>
              <a:gd name="connsiteX45-341" fmla="*/ 2947591 w 5390588"/>
              <a:gd name="connsiteY45-342" fmla="*/ 668744 h 1278942"/>
              <a:gd name="connsiteX46-343" fmla="*/ 2957555 w 5390588"/>
              <a:gd name="connsiteY46-344" fmla="*/ 608620 h 1278942"/>
              <a:gd name="connsiteX47-345" fmla="*/ 2779484 w 5390588"/>
              <a:gd name="connsiteY47-346" fmla="*/ 159884 h 1278942"/>
              <a:gd name="connsiteX48-347" fmla="*/ 2241650 w 5390588"/>
              <a:gd name="connsiteY48-348" fmla="*/ 63029 h 1278942"/>
              <a:gd name="connsiteX49-349" fmla="*/ 1918221 w 5390588"/>
              <a:gd name="connsiteY49-350" fmla="*/ 421451 h 1278942"/>
              <a:gd name="connsiteX50-351" fmla="*/ 1906250 w 5390588"/>
              <a:gd name="connsiteY50-352" fmla="*/ 482996 h 1278942"/>
              <a:gd name="connsiteX51-353" fmla="*/ 1902067 w 5390588"/>
              <a:gd name="connsiteY51-354" fmla="*/ 541550 h 1278942"/>
              <a:gd name="connsiteX52-355" fmla="*/ 1603140 w 5390588"/>
              <a:gd name="connsiteY52-356" fmla="*/ 960209 h 1278942"/>
              <a:gd name="connsiteX53-357" fmla="*/ 1022686 w 5390588"/>
              <a:gd name="connsiteY53-358" fmla="*/ 915607 h 1278942"/>
              <a:gd name="connsiteX54-359" fmla="*/ 795552 w 5390588"/>
              <a:gd name="connsiteY54-360" fmla="*/ 532703 h 1278942"/>
              <a:gd name="connsiteX55-361" fmla="*/ 792356 w 5390588"/>
              <a:gd name="connsiteY55-362" fmla="*/ 476139 h 1278942"/>
              <a:gd name="connsiteX56-363" fmla="*/ 789967 w 5390588"/>
              <a:gd name="connsiteY56-364" fmla="*/ 476188 h 1278942"/>
              <a:gd name="connsiteX57-365" fmla="*/ 790607 w 5390588"/>
              <a:gd name="connsiteY57-366" fmla="*/ 369340 h 1278942"/>
              <a:gd name="connsiteX58-367" fmla="*/ 670615 w 5390588"/>
              <a:gd name="connsiteY58-368" fmla="*/ 247901 h 1278942"/>
              <a:gd name="connsiteX59-369" fmla="*/ 0 w 5390588"/>
              <a:gd name="connsiteY59-370" fmla="*/ 252293 h 1278942"/>
              <a:gd name="connsiteX60-371" fmla="*/ 0 w 5390588"/>
              <a:gd name="connsiteY60-372" fmla="*/ 203650 h 1278942"/>
              <a:gd name="connsiteX0-373" fmla="*/ 0 w 5390588"/>
              <a:gd name="connsiteY0-374" fmla="*/ 203650 h 1278942"/>
              <a:gd name="connsiteX1-375" fmla="*/ 666642 w 5390588"/>
              <a:gd name="connsiteY1-376" fmla="*/ 207797 h 1278942"/>
              <a:gd name="connsiteX2-377" fmla="*/ 829333 w 5390588"/>
              <a:gd name="connsiteY2-378" fmla="*/ 372586 h 1278942"/>
              <a:gd name="connsiteX3-379" fmla="*/ 823477 w 5390588"/>
              <a:gd name="connsiteY3-380" fmla="*/ 529189 h 1278942"/>
              <a:gd name="connsiteX4-381" fmla="*/ 1039160 w 5390588"/>
              <a:gd name="connsiteY4-382" fmla="*/ 892787 h 1278942"/>
              <a:gd name="connsiteX5-383" fmla="*/ 1590345 w 5390588"/>
              <a:gd name="connsiteY5-384" fmla="*/ 935139 h 1278942"/>
              <a:gd name="connsiteX6-385" fmla="*/ 1874201 w 5390588"/>
              <a:gd name="connsiteY6-386" fmla="*/ 537589 h 1278942"/>
              <a:gd name="connsiteX7-387" fmla="*/ 1877625 w 5390588"/>
              <a:gd name="connsiteY7-388" fmla="*/ 489658 h 1278942"/>
              <a:gd name="connsiteX8-389" fmla="*/ 1876158 w 5390588"/>
              <a:gd name="connsiteY8-390" fmla="*/ 489476 h 1278942"/>
              <a:gd name="connsiteX9-391" fmla="*/ 1878497 w 5390588"/>
              <a:gd name="connsiteY9-392" fmla="*/ 477447 h 1278942"/>
              <a:gd name="connsiteX10-393" fmla="*/ 1879461 w 5390588"/>
              <a:gd name="connsiteY10-394" fmla="*/ 463957 h 1278942"/>
              <a:gd name="connsiteX11-395" fmla="*/ 1881121 w 5390588"/>
              <a:gd name="connsiteY11-396" fmla="*/ 463960 h 1278942"/>
              <a:gd name="connsiteX12-397" fmla="*/ 1890813 w 5390588"/>
              <a:gd name="connsiteY12-398" fmla="*/ 414129 h 1278942"/>
              <a:gd name="connsiteX13-399" fmla="*/ 2231559 w 5390588"/>
              <a:gd name="connsiteY13-400" fmla="*/ 36516 h 1278942"/>
              <a:gd name="connsiteX14-401" fmla="*/ 2798190 w 5390588"/>
              <a:gd name="connsiteY14-402" fmla="*/ 138559 h 1278942"/>
              <a:gd name="connsiteX15-403" fmla="*/ 2985795 w 5390588"/>
              <a:gd name="connsiteY15-404" fmla="*/ 611320 h 1278942"/>
              <a:gd name="connsiteX16-405" fmla="*/ 2973287 w 5390588"/>
              <a:gd name="connsiteY16-406" fmla="*/ 686789 h 1278942"/>
              <a:gd name="connsiteX17-407" fmla="*/ 2971841 w 5390588"/>
              <a:gd name="connsiteY17-408" fmla="*/ 743454 h 1278942"/>
              <a:gd name="connsiteX18-409" fmla="*/ 3206765 w 5390588"/>
              <a:gd name="connsiteY18-410" fmla="*/ 1161349 h 1278942"/>
              <a:gd name="connsiteX19-411" fmla="*/ 3748785 w 5390588"/>
              <a:gd name="connsiteY19-412" fmla="*/ 1189539 h 1278942"/>
              <a:gd name="connsiteX20-413" fmla="*/ 4025791 w 5390588"/>
              <a:gd name="connsiteY20-414" fmla="*/ 798268 h 1278942"/>
              <a:gd name="connsiteX21-415" fmla="*/ 4030339 w 5390588"/>
              <a:gd name="connsiteY21-416" fmla="*/ 740379 h 1278942"/>
              <a:gd name="connsiteX22-417" fmla="*/ 4025977 w 5390588"/>
              <a:gd name="connsiteY22-418" fmla="*/ 739554 h 1278942"/>
              <a:gd name="connsiteX23-419" fmla="*/ 4232166 w 5390588"/>
              <a:gd name="connsiteY23-420" fmla="*/ 402536 h 1278942"/>
              <a:gd name="connsiteX24-421" fmla="*/ 4609810 w 5390588"/>
              <a:gd name="connsiteY24-422" fmla="*/ 286427 h 1278942"/>
              <a:gd name="connsiteX25-423" fmla="*/ 5115824 w 5390588"/>
              <a:gd name="connsiteY25-424" fmla="*/ 707333 h 1278942"/>
              <a:gd name="connsiteX26-425" fmla="*/ 5131067 w 5390588"/>
              <a:gd name="connsiteY26-426" fmla="*/ 806333 h 1278942"/>
              <a:gd name="connsiteX27-427" fmla="*/ 5135113 w 5390588"/>
              <a:gd name="connsiteY27-428" fmla="*/ 806564 h 1278942"/>
              <a:gd name="connsiteX28-429" fmla="*/ 5126192 w 5390588"/>
              <a:gd name="connsiteY28-430" fmla="*/ 913040 h 1278942"/>
              <a:gd name="connsiteX29-431" fmla="*/ 5236410 w 5390588"/>
              <a:gd name="connsiteY29-432" fmla="*/ 1043417 h 1278942"/>
              <a:gd name="connsiteX30-433" fmla="*/ 5390588 w 5390588"/>
              <a:gd name="connsiteY30-434" fmla="*/ 1056335 h 1278942"/>
              <a:gd name="connsiteX31-435" fmla="*/ 5388416 w 5390588"/>
              <a:gd name="connsiteY31-436" fmla="*/ 1096439 h 1278942"/>
              <a:gd name="connsiteX32-437" fmla="*/ 5237261 w 5390588"/>
              <a:gd name="connsiteY32-438" fmla="*/ 1083708 h 1278942"/>
              <a:gd name="connsiteX33-439" fmla="*/ 5087837 w 5390588"/>
              <a:gd name="connsiteY33-440" fmla="*/ 906801 h 1278942"/>
              <a:gd name="connsiteX34-441" fmla="*/ 5096462 w 5390588"/>
              <a:gd name="connsiteY34-442" fmla="*/ 804356 h 1278942"/>
              <a:gd name="connsiteX35-443" fmla="*/ 5098635 w 5390588"/>
              <a:gd name="connsiteY35-444" fmla="*/ 804481 h 1278942"/>
              <a:gd name="connsiteX36-445" fmla="*/ 5084876 w 5390588"/>
              <a:gd name="connsiteY36-446" fmla="*/ 715118 h 1278942"/>
              <a:gd name="connsiteX37-447" fmla="*/ 4607786 w 5390588"/>
              <a:gd name="connsiteY37-448" fmla="*/ 318272 h 1278942"/>
              <a:gd name="connsiteX38-449" fmla="*/ 4084307 w 5390588"/>
              <a:gd name="connsiteY38-450" fmla="*/ 651549 h 1278942"/>
              <a:gd name="connsiteX39-451" fmla="*/ 4058397 w 5390588"/>
              <a:gd name="connsiteY39-452" fmla="*/ 741768 h 1278942"/>
              <a:gd name="connsiteX40-453" fmla="*/ 4053635 w 5390588"/>
              <a:gd name="connsiteY40-454" fmla="*/ 802385 h 1278942"/>
              <a:gd name="connsiteX41-455" fmla="*/ 3761921 w 5390588"/>
              <a:gd name="connsiteY41-456" fmla="*/ 1214432 h 1278942"/>
              <a:gd name="connsiteX42-457" fmla="*/ 3191121 w 5390588"/>
              <a:gd name="connsiteY42-458" fmla="*/ 1184745 h 1278942"/>
              <a:gd name="connsiteX43-459" fmla="*/ 2945665 w 5390588"/>
              <a:gd name="connsiteY43-460" fmla="*/ 668562 h 1278942"/>
              <a:gd name="connsiteX44-461" fmla="*/ 2947591 w 5390588"/>
              <a:gd name="connsiteY44-462" fmla="*/ 668744 h 1278942"/>
              <a:gd name="connsiteX45-463" fmla="*/ 2957555 w 5390588"/>
              <a:gd name="connsiteY45-464" fmla="*/ 608620 h 1278942"/>
              <a:gd name="connsiteX46-465" fmla="*/ 2779484 w 5390588"/>
              <a:gd name="connsiteY46-466" fmla="*/ 159884 h 1278942"/>
              <a:gd name="connsiteX47-467" fmla="*/ 2241650 w 5390588"/>
              <a:gd name="connsiteY47-468" fmla="*/ 63029 h 1278942"/>
              <a:gd name="connsiteX48-469" fmla="*/ 1918221 w 5390588"/>
              <a:gd name="connsiteY48-470" fmla="*/ 421451 h 1278942"/>
              <a:gd name="connsiteX49-471" fmla="*/ 1906250 w 5390588"/>
              <a:gd name="connsiteY49-472" fmla="*/ 482996 h 1278942"/>
              <a:gd name="connsiteX50-473" fmla="*/ 1902067 w 5390588"/>
              <a:gd name="connsiteY50-474" fmla="*/ 541550 h 1278942"/>
              <a:gd name="connsiteX51-475" fmla="*/ 1603140 w 5390588"/>
              <a:gd name="connsiteY51-476" fmla="*/ 960209 h 1278942"/>
              <a:gd name="connsiteX52-477" fmla="*/ 1022686 w 5390588"/>
              <a:gd name="connsiteY52-478" fmla="*/ 915607 h 1278942"/>
              <a:gd name="connsiteX53-479" fmla="*/ 795552 w 5390588"/>
              <a:gd name="connsiteY53-480" fmla="*/ 532703 h 1278942"/>
              <a:gd name="connsiteX54-481" fmla="*/ 792356 w 5390588"/>
              <a:gd name="connsiteY54-482" fmla="*/ 476139 h 1278942"/>
              <a:gd name="connsiteX55-483" fmla="*/ 789967 w 5390588"/>
              <a:gd name="connsiteY55-484" fmla="*/ 476188 h 1278942"/>
              <a:gd name="connsiteX56-485" fmla="*/ 790607 w 5390588"/>
              <a:gd name="connsiteY56-486" fmla="*/ 369340 h 1278942"/>
              <a:gd name="connsiteX57-487" fmla="*/ 670615 w 5390588"/>
              <a:gd name="connsiteY57-488" fmla="*/ 247901 h 1278942"/>
              <a:gd name="connsiteX58-489" fmla="*/ 0 w 5390588"/>
              <a:gd name="connsiteY58-490" fmla="*/ 252293 h 1278942"/>
              <a:gd name="connsiteX59-491" fmla="*/ 0 w 5390588"/>
              <a:gd name="connsiteY59-492" fmla="*/ 203650 h 1278942"/>
              <a:gd name="connsiteX0-493" fmla="*/ 0 w 5898369"/>
              <a:gd name="connsiteY0-494" fmla="*/ 203650 h 1278942"/>
              <a:gd name="connsiteX1-495" fmla="*/ 666642 w 5898369"/>
              <a:gd name="connsiteY1-496" fmla="*/ 207797 h 1278942"/>
              <a:gd name="connsiteX2-497" fmla="*/ 829333 w 5898369"/>
              <a:gd name="connsiteY2-498" fmla="*/ 372586 h 1278942"/>
              <a:gd name="connsiteX3-499" fmla="*/ 823477 w 5898369"/>
              <a:gd name="connsiteY3-500" fmla="*/ 529189 h 1278942"/>
              <a:gd name="connsiteX4-501" fmla="*/ 1039160 w 5898369"/>
              <a:gd name="connsiteY4-502" fmla="*/ 892787 h 1278942"/>
              <a:gd name="connsiteX5-503" fmla="*/ 1590345 w 5898369"/>
              <a:gd name="connsiteY5-504" fmla="*/ 935139 h 1278942"/>
              <a:gd name="connsiteX6-505" fmla="*/ 1874201 w 5898369"/>
              <a:gd name="connsiteY6-506" fmla="*/ 537589 h 1278942"/>
              <a:gd name="connsiteX7-507" fmla="*/ 1877625 w 5898369"/>
              <a:gd name="connsiteY7-508" fmla="*/ 489658 h 1278942"/>
              <a:gd name="connsiteX8-509" fmla="*/ 1876158 w 5898369"/>
              <a:gd name="connsiteY8-510" fmla="*/ 489476 h 1278942"/>
              <a:gd name="connsiteX9-511" fmla="*/ 1878497 w 5898369"/>
              <a:gd name="connsiteY9-512" fmla="*/ 477447 h 1278942"/>
              <a:gd name="connsiteX10-513" fmla="*/ 1879461 w 5898369"/>
              <a:gd name="connsiteY10-514" fmla="*/ 463957 h 1278942"/>
              <a:gd name="connsiteX11-515" fmla="*/ 1881121 w 5898369"/>
              <a:gd name="connsiteY11-516" fmla="*/ 463960 h 1278942"/>
              <a:gd name="connsiteX12-517" fmla="*/ 1890813 w 5898369"/>
              <a:gd name="connsiteY12-518" fmla="*/ 414129 h 1278942"/>
              <a:gd name="connsiteX13-519" fmla="*/ 2231559 w 5898369"/>
              <a:gd name="connsiteY13-520" fmla="*/ 36516 h 1278942"/>
              <a:gd name="connsiteX14-521" fmla="*/ 2798190 w 5898369"/>
              <a:gd name="connsiteY14-522" fmla="*/ 138559 h 1278942"/>
              <a:gd name="connsiteX15-523" fmla="*/ 2985795 w 5898369"/>
              <a:gd name="connsiteY15-524" fmla="*/ 611320 h 1278942"/>
              <a:gd name="connsiteX16-525" fmla="*/ 2973287 w 5898369"/>
              <a:gd name="connsiteY16-526" fmla="*/ 686789 h 1278942"/>
              <a:gd name="connsiteX17-527" fmla="*/ 2971841 w 5898369"/>
              <a:gd name="connsiteY17-528" fmla="*/ 743454 h 1278942"/>
              <a:gd name="connsiteX18-529" fmla="*/ 3206765 w 5898369"/>
              <a:gd name="connsiteY18-530" fmla="*/ 1161349 h 1278942"/>
              <a:gd name="connsiteX19-531" fmla="*/ 3748785 w 5898369"/>
              <a:gd name="connsiteY19-532" fmla="*/ 1189539 h 1278942"/>
              <a:gd name="connsiteX20-533" fmla="*/ 4025791 w 5898369"/>
              <a:gd name="connsiteY20-534" fmla="*/ 798268 h 1278942"/>
              <a:gd name="connsiteX21-535" fmla="*/ 4030339 w 5898369"/>
              <a:gd name="connsiteY21-536" fmla="*/ 740379 h 1278942"/>
              <a:gd name="connsiteX22-537" fmla="*/ 4025977 w 5898369"/>
              <a:gd name="connsiteY22-538" fmla="*/ 739554 h 1278942"/>
              <a:gd name="connsiteX23-539" fmla="*/ 4232166 w 5898369"/>
              <a:gd name="connsiteY23-540" fmla="*/ 402536 h 1278942"/>
              <a:gd name="connsiteX24-541" fmla="*/ 4609810 w 5898369"/>
              <a:gd name="connsiteY24-542" fmla="*/ 286427 h 1278942"/>
              <a:gd name="connsiteX25-543" fmla="*/ 5115824 w 5898369"/>
              <a:gd name="connsiteY25-544" fmla="*/ 707333 h 1278942"/>
              <a:gd name="connsiteX26-545" fmla="*/ 5131067 w 5898369"/>
              <a:gd name="connsiteY26-546" fmla="*/ 806333 h 1278942"/>
              <a:gd name="connsiteX27-547" fmla="*/ 5135113 w 5898369"/>
              <a:gd name="connsiteY27-548" fmla="*/ 806564 h 1278942"/>
              <a:gd name="connsiteX28-549" fmla="*/ 5126192 w 5898369"/>
              <a:gd name="connsiteY28-550" fmla="*/ 913040 h 1278942"/>
              <a:gd name="connsiteX29-551" fmla="*/ 5236410 w 5898369"/>
              <a:gd name="connsiteY29-552" fmla="*/ 1043417 h 1278942"/>
              <a:gd name="connsiteX30-553" fmla="*/ 5898369 w 5898369"/>
              <a:gd name="connsiteY30-554" fmla="*/ 1079693 h 1278942"/>
              <a:gd name="connsiteX31-555" fmla="*/ 5388416 w 5898369"/>
              <a:gd name="connsiteY31-556" fmla="*/ 1096439 h 1278942"/>
              <a:gd name="connsiteX32-557" fmla="*/ 5237261 w 5898369"/>
              <a:gd name="connsiteY32-558" fmla="*/ 1083708 h 1278942"/>
              <a:gd name="connsiteX33-559" fmla="*/ 5087837 w 5898369"/>
              <a:gd name="connsiteY33-560" fmla="*/ 906801 h 1278942"/>
              <a:gd name="connsiteX34-561" fmla="*/ 5096462 w 5898369"/>
              <a:gd name="connsiteY34-562" fmla="*/ 804356 h 1278942"/>
              <a:gd name="connsiteX35-563" fmla="*/ 5098635 w 5898369"/>
              <a:gd name="connsiteY35-564" fmla="*/ 804481 h 1278942"/>
              <a:gd name="connsiteX36-565" fmla="*/ 5084876 w 5898369"/>
              <a:gd name="connsiteY36-566" fmla="*/ 715118 h 1278942"/>
              <a:gd name="connsiteX37-567" fmla="*/ 4607786 w 5898369"/>
              <a:gd name="connsiteY37-568" fmla="*/ 318272 h 1278942"/>
              <a:gd name="connsiteX38-569" fmla="*/ 4084307 w 5898369"/>
              <a:gd name="connsiteY38-570" fmla="*/ 651549 h 1278942"/>
              <a:gd name="connsiteX39-571" fmla="*/ 4058397 w 5898369"/>
              <a:gd name="connsiteY39-572" fmla="*/ 741768 h 1278942"/>
              <a:gd name="connsiteX40-573" fmla="*/ 4053635 w 5898369"/>
              <a:gd name="connsiteY40-574" fmla="*/ 802385 h 1278942"/>
              <a:gd name="connsiteX41-575" fmla="*/ 3761921 w 5898369"/>
              <a:gd name="connsiteY41-576" fmla="*/ 1214432 h 1278942"/>
              <a:gd name="connsiteX42-577" fmla="*/ 3191121 w 5898369"/>
              <a:gd name="connsiteY42-578" fmla="*/ 1184745 h 1278942"/>
              <a:gd name="connsiteX43-579" fmla="*/ 2945665 w 5898369"/>
              <a:gd name="connsiteY43-580" fmla="*/ 668562 h 1278942"/>
              <a:gd name="connsiteX44-581" fmla="*/ 2947591 w 5898369"/>
              <a:gd name="connsiteY44-582" fmla="*/ 668744 h 1278942"/>
              <a:gd name="connsiteX45-583" fmla="*/ 2957555 w 5898369"/>
              <a:gd name="connsiteY45-584" fmla="*/ 608620 h 1278942"/>
              <a:gd name="connsiteX46-585" fmla="*/ 2779484 w 5898369"/>
              <a:gd name="connsiteY46-586" fmla="*/ 159884 h 1278942"/>
              <a:gd name="connsiteX47-587" fmla="*/ 2241650 w 5898369"/>
              <a:gd name="connsiteY47-588" fmla="*/ 63029 h 1278942"/>
              <a:gd name="connsiteX48-589" fmla="*/ 1918221 w 5898369"/>
              <a:gd name="connsiteY48-590" fmla="*/ 421451 h 1278942"/>
              <a:gd name="connsiteX49-591" fmla="*/ 1906250 w 5898369"/>
              <a:gd name="connsiteY49-592" fmla="*/ 482996 h 1278942"/>
              <a:gd name="connsiteX50-593" fmla="*/ 1902067 w 5898369"/>
              <a:gd name="connsiteY50-594" fmla="*/ 541550 h 1278942"/>
              <a:gd name="connsiteX51-595" fmla="*/ 1603140 w 5898369"/>
              <a:gd name="connsiteY51-596" fmla="*/ 960209 h 1278942"/>
              <a:gd name="connsiteX52-597" fmla="*/ 1022686 w 5898369"/>
              <a:gd name="connsiteY52-598" fmla="*/ 915607 h 1278942"/>
              <a:gd name="connsiteX53-599" fmla="*/ 795552 w 5898369"/>
              <a:gd name="connsiteY53-600" fmla="*/ 532703 h 1278942"/>
              <a:gd name="connsiteX54-601" fmla="*/ 792356 w 5898369"/>
              <a:gd name="connsiteY54-602" fmla="*/ 476139 h 1278942"/>
              <a:gd name="connsiteX55-603" fmla="*/ 789967 w 5898369"/>
              <a:gd name="connsiteY55-604" fmla="*/ 476188 h 1278942"/>
              <a:gd name="connsiteX56-605" fmla="*/ 790607 w 5898369"/>
              <a:gd name="connsiteY56-606" fmla="*/ 369340 h 1278942"/>
              <a:gd name="connsiteX57-607" fmla="*/ 670615 w 5898369"/>
              <a:gd name="connsiteY57-608" fmla="*/ 247901 h 1278942"/>
              <a:gd name="connsiteX58-609" fmla="*/ 0 w 5898369"/>
              <a:gd name="connsiteY58-610" fmla="*/ 252293 h 1278942"/>
              <a:gd name="connsiteX59-611" fmla="*/ 0 w 5898369"/>
              <a:gd name="connsiteY59-612" fmla="*/ 203650 h 1278942"/>
              <a:gd name="connsiteX0-613" fmla="*/ 0 w 5898369"/>
              <a:gd name="connsiteY0-614" fmla="*/ 203650 h 1278942"/>
              <a:gd name="connsiteX1-615" fmla="*/ 666642 w 5898369"/>
              <a:gd name="connsiteY1-616" fmla="*/ 207797 h 1278942"/>
              <a:gd name="connsiteX2-617" fmla="*/ 829333 w 5898369"/>
              <a:gd name="connsiteY2-618" fmla="*/ 372586 h 1278942"/>
              <a:gd name="connsiteX3-619" fmla="*/ 823477 w 5898369"/>
              <a:gd name="connsiteY3-620" fmla="*/ 529189 h 1278942"/>
              <a:gd name="connsiteX4-621" fmla="*/ 1039160 w 5898369"/>
              <a:gd name="connsiteY4-622" fmla="*/ 892787 h 1278942"/>
              <a:gd name="connsiteX5-623" fmla="*/ 1590345 w 5898369"/>
              <a:gd name="connsiteY5-624" fmla="*/ 935139 h 1278942"/>
              <a:gd name="connsiteX6-625" fmla="*/ 1874201 w 5898369"/>
              <a:gd name="connsiteY6-626" fmla="*/ 537589 h 1278942"/>
              <a:gd name="connsiteX7-627" fmla="*/ 1877625 w 5898369"/>
              <a:gd name="connsiteY7-628" fmla="*/ 489658 h 1278942"/>
              <a:gd name="connsiteX8-629" fmla="*/ 1876158 w 5898369"/>
              <a:gd name="connsiteY8-630" fmla="*/ 489476 h 1278942"/>
              <a:gd name="connsiteX9-631" fmla="*/ 1878497 w 5898369"/>
              <a:gd name="connsiteY9-632" fmla="*/ 477447 h 1278942"/>
              <a:gd name="connsiteX10-633" fmla="*/ 1879461 w 5898369"/>
              <a:gd name="connsiteY10-634" fmla="*/ 463957 h 1278942"/>
              <a:gd name="connsiteX11-635" fmla="*/ 1881121 w 5898369"/>
              <a:gd name="connsiteY11-636" fmla="*/ 463960 h 1278942"/>
              <a:gd name="connsiteX12-637" fmla="*/ 1890813 w 5898369"/>
              <a:gd name="connsiteY12-638" fmla="*/ 414129 h 1278942"/>
              <a:gd name="connsiteX13-639" fmla="*/ 2231559 w 5898369"/>
              <a:gd name="connsiteY13-640" fmla="*/ 36516 h 1278942"/>
              <a:gd name="connsiteX14-641" fmla="*/ 2798190 w 5898369"/>
              <a:gd name="connsiteY14-642" fmla="*/ 138559 h 1278942"/>
              <a:gd name="connsiteX15-643" fmla="*/ 2985795 w 5898369"/>
              <a:gd name="connsiteY15-644" fmla="*/ 611320 h 1278942"/>
              <a:gd name="connsiteX16-645" fmla="*/ 2973287 w 5898369"/>
              <a:gd name="connsiteY16-646" fmla="*/ 686789 h 1278942"/>
              <a:gd name="connsiteX17-647" fmla="*/ 2971841 w 5898369"/>
              <a:gd name="connsiteY17-648" fmla="*/ 743454 h 1278942"/>
              <a:gd name="connsiteX18-649" fmla="*/ 3206765 w 5898369"/>
              <a:gd name="connsiteY18-650" fmla="*/ 1161349 h 1278942"/>
              <a:gd name="connsiteX19-651" fmla="*/ 3748785 w 5898369"/>
              <a:gd name="connsiteY19-652" fmla="*/ 1189539 h 1278942"/>
              <a:gd name="connsiteX20-653" fmla="*/ 4025791 w 5898369"/>
              <a:gd name="connsiteY20-654" fmla="*/ 798268 h 1278942"/>
              <a:gd name="connsiteX21-655" fmla="*/ 4030339 w 5898369"/>
              <a:gd name="connsiteY21-656" fmla="*/ 740379 h 1278942"/>
              <a:gd name="connsiteX22-657" fmla="*/ 4025977 w 5898369"/>
              <a:gd name="connsiteY22-658" fmla="*/ 739554 h 1278942"/>
              <a:gd name="connsiteX23-659" fmla="*/ 4232166 w 5898369"/>
              <a:gd name="connsiteY23-660" fmla="*/ 402536 h 1278942"/>
              <a:gd name="connsiteX24-661" fmla="*/ 4609810 w 5898369"/>
              <a:gd name="connsiteY24-662" fmla="*/ 286427 h 1278942"/>
              <a:gd name="connsiteX25-663" fmla="*/ 5115824 w 5898369"/>
              <a:gd name="connsiteY25-664" fmla="*/ 707333 h 1278942"/>
              <a:gd name="connsiteX26-665" fmla="*/ 5131067 w 5898369"/>
              <a:gd name="connsiteY26-666" fmla="*/ 806333 h 1278942"/>
              <a:gd name="connsiteX27-667" fmla="*/ 5135113 w 5898369"/>
              <a:gd name="connsiteY27-668" fmla="*/ 806564 h 1278942"/>
              <a:gd name="connsiteX28-669" fmla="*/ 5126192 w 5898369"/>
              <a:gd name="connsiteY28-670" fmla="*/ 913040 h 1278942"/>
              <a:gd name="connsiteX29-671" fmla="*/ 5236410 w 5898369"/>
              <a:gd name="connsiteY29-672" fmla="*/ 1043417 h 1278942"/>
              <a:gd name="connsiteX30-673" fmla="*/ 5898369 w 5898369"/>
              <a:gd name="connsiteY30-674" fmla="*/ 1079693 h 1278942"/>
              <a:gd name="connsiteX31-675" fmla="*/ 5891039 w 5898369"/>
              <a:gd name="connsiteY31-676" fmla="*/ 1109947 h 1278942"/>
              <a:gd name="connsiteX32-677" fmla="*/ 5237261 w 5898369"/>
              <a:gd name="connsiteY32-678" fmla="*/ 1083708 h 1278942"/>
              <a:gd name="connsiteX33-679" fmla="*/ 5087837 w 5898369"/>
              <a:gd name="connsiteY33-680" fmla="*/ 906801 h 1278942"/>
              <a:gd name="connsiteX34-681" fmla="*/ 5096462 w 5898369"/>
              <a:gd name="connsiteY34-682" fmla="*/ 804356 h 1278942"/>
              <a:gd name="connsiteX35-683" fmla="*/ 5098635 w 5898369"/>
              <a:gd name="connsiteY35-684" fmla="*/ 804481 h 1278942"/>
              <a:gd name="connsiteX36-685" fmla="*/ 5084876 w 5898369"/>
              <a:gd name="connsiteY36-686" fmla="*/ 715118 h 1278942"/>
              <a:gd name="connsiteX37-687" fmla="*/ 4607786 w 5898369"/>
              <a:gd name="connsiteY37-688" fmla="*/ 318272 h 1278942"/>
              <a:gd name="connsiteX38-689" fmla="*/ 4084307 w 5898369"/>
              <a:gd name="connsiteY38-690" fmla="*/ 651549 h 1278942"/>
              <a:gd name="connsiteX39-691" fmla="*/ 4058397 w 5898369"/>
              <a:gd name="connsiteY39-692" fmla="*/ 741768 h 1278942"/>
              <a:gd name="connsiteX40-693" fmla="*/ 4053635 w 5898369"/>
              <a:gd name="connsiteY40-694" fmla="*/ 802385 h 1278942"/>
              <a:gd name="connsiteX41-695" fmla="*/ 3761921 w 5898369"/>
              <a:gd name="connsiteY41-696" fmla="*/ 1214432 h 1278942"/>
              <a:gd name="connsiteX42-697" fmla="*/ 3191121 w 5898369"/>
              <a:gd name="connsiteY42-698" fmla="*/ 1184745 h 1278942"/>
              <a:gd name="connsiteX43-699" fmla="*/ 2945665 w 5898369"/>
              <a:gd name="connsiteY43-700" fmla="*/ 668562 h 1278942"/>
              <a:gd name="connsiteX44-701" fmla="*/ 2947591 w 5898369"/>
              <a:gd name="connsiteY44-702" fmla="*/ 668744 h 1278942"/>
              <a:gd name="connsiteX45-703" fmla="*/ 2957555 w 5898369"/>
              <a:gd name="connsiteY45-704" fmla="*/ 608620 h 1278942"/>
              <a:gd name="connsiteX46-705" fmla="*/ 2779484 w 5898369"/>
              <a:gd name="connsiteY46-706" fmla="*/ 159884 h 1278942"/>
              <a:gd name="connsiteX47-707" fmla="*/ 2241650 w 5898369"/>
              <a:gd name="connsiteY47-708" fmla="*/ 63029 h 1278942"/>
              <a:gd name="connsiteX48-709" fmla="*/ 1918221 w 5898369"/>
              <a:gd name="connsiteY48-710" fmla="*/ 421451 h 1278942"/>
              <a:gd name="connsiteX49-711" fmla="*/ 1906250 w 5898369"/>
              <a:gd name="connsiteY49-712" fmla="*/ 482996 h 1278942"/>
              <a:gd name="connsiteX50-713" fmla="*/ 1902067 w 5898369"/>
              <a:gd name="connsiteY50-714" fmla="*/ 541550 h 1278942"/>
              <a:gd name="connsiteX51-715" fmla="*/ 1603140 w 5898369"/>
              <a:gd name="connsiteY51-716" fmla="*/ 960209 h 1278942"/>
              <a:gd name="connsiteX52-717" fmla="*/ 1022686 w 5898369"/>
              <a:gd name="connsiteY52-718" fmla="*/ 915607 h 1278942"/>
              <a:gd name="connsiteX53-719" fmla="*/ 795552 w 5898369"/>
              <a:gd name="connsiteY53-720" fmla="*/ 532703 h 1278942"/>
              <a:gd name="connsiteX54-721" fmla="*/ 792356 w 5898369"/>
              <a:gd name="connsiteY54-722" fmla="*/ 476139 h 1278942"/>
              <a:gd name="connsiteX55-723" fmla="*/ 789967 w 5898369"/>
              <a:gd name="connsiteY55-724" fmla="*/ 476188 h 1278942"/>
              <a:gd name="connsiteX56-725" fmla="*/ 790607 w 5898369"/>
              <a:gd name="connsiteY56-726" fmla="*/ 369340 h 1278942"/>
              <a:gd name="connsiteX57-727" fmla="*/ 670615 w 5898369"/>
              <a:gd name="connsiteY57-728" fmla="*/ 247901 h 1278942"/>
              <a:gd name="connsiteX58-729" fmla="*/ 0 w 5898369"/>
              <a:gd name="connsiteY58-730" fmla="*/ 252293 h 1278942"/>
              <a:gd name="connsiteX59-731" fmla="*/ 0 w 5898369"/>
              <a:gd name="connsiteY59-732" fmla="*/ 203650 h 12789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</a:cxnLst>
            <a:rect l="l" t="t" r="r" b="b"/>
            <a:pathLst>
              <a:path w="5898369" h="1278942">
                <a:moveTo>
                  <a:pt x="0" y="203650"/>
                </a:moveTo>
                <a:lnTo>
                  <a:pt x="666642" y="207797"/>
                </a:lnTo>
                <a:cubicBezTo>
                  <a:pt x="757073" y="208376"/>
                  <a:pt x="829912" y="282156"/>
                  <a:pt x="829333" y="372586"/>
                </a:cubicBezTo>
                <a:lnTo>
                  <a:pt x="823477" y="529189"/>
                </a:lnTo>
                <a:cubicBezTo>
                  <a:pt x="841578" y="672941"/>
                  <a:pt x="918231" y="805492"/>
                  <a:pt x="1039160" y="892787"/>
                </a:cubicBezTo>
                <a:cubicBezTo>
                  <a:pt x="1200398" y="1009179"/>
                  <a:pt x="1413218" y="1025532"/>
                  <a:pt x="1590345" y="935139"/>
                </a:cubicBezTo>
                <a:cubicBezTo>
                  <a:pt x="1745332" y="856044"/>
                  <a:pt x="1850173" y="706867"/>
                  <a:pt x="1874201" y="537589"/>
                </a:cubicBezTo>
                <a:lnTo>
                  <a:pt x="1877625" y="489658"/>
                </a:lnTo>
                <a:lnTo>
                  <a:pt x="1876158" y="489476"/>
                </a:lnTo>
                <a:lnTo>
                  <a:pt x="1878497" y="477447"/>
                </a:lnTo>
                <a:cubicBezTo>
                  <a:pt x="1878818" y="472950"/>
                  <a:pt x="1879140" y="468454"/>
                  <a:pt x="1879461" y="463957"/>
                </a:cubicBezTo>
                <a:lnTo>
                  <a:pt x="1881121" y="463960"/>
                </a:lnTo>
                <a:lnTo>
                  <a:pt x="1890813" y="414129"/>
                </a:lnTo>
                <a:cubicBezTo>
                  <a:pt x="1936682" y="242333"/>
                  <a:pt x="2062509" y="100856"/>
                  <a:pt x="2231559" y="36516"/>
                </a:cubicBezTo>
                <a:cubicBezTo>
                  <a:pt x="2424760" y="-37015"/>
                  <a:pt x="2642778" y="2247"/>
                  <a:pt x="2798190" y="138559"/>
                </a:cubicBezTo>
                <a:cubicBezTo>
                  <a:pt x="2934174" y="257831"/>
                  <a:pt x="3002741" y="434314"/>
                  <a:pt x="2985795" y="611320"/>
                </a:cubicBezTo>
                <a:lnTo>
                  <a:pt x="2973287" y="686789"/>
                </a:lnTo>
                <a:lnTo>
                  <a:pt x="2971841" y="743454"/>
                </a:lnTo>
                <a:cubicBezTo>
                  <a:pt x="2978991" y="910773"/>
                  <a:pt x="3065197" y="1066676"/>
                  <a:pt x="3206765" y="1161349"/>
                </a:cubicBezTo>
                <a:cubicBezTo>
                  <a:pt x="3368559" y="1269550"/>
                  <a:pt x="3576639" y="1280372"/>
                  <a:pt x="3748785" y="1189539"/>
                </a:cubicBezTo>
                <a:cubicBezTo>
                  <a:pt x="3899411" y="1110062"/>
                  <a:pt x="4001322" y="963942"/>
                  <a:pt x="4025791" y="798268"/>
                </a:cubicBezTo>
                <a:lnTo>
                  <a:pt x="4030339" y="740379"/>
                </a:lnTo>
                <a:lnTo>
                  <a:pt x="4025977" y="739554"/>
                </a:lnTo>
                <a:cubicBezTo>
                  <a:pt x="4052200" y="601208"/>
                  <a:pt x="4127895" y="483462"/>
                  <a:pt x="4232166" y="402536"/>
                </a:cubicBezTo>
                <a:cubicBezTo>
                  <a:pt x="4336437" y="321608"/>
                  <a:pt x="4469284" y="277499"/>
                  <a:pt x="4609810" y="286427"/>
                </a:cubicBezTo>
                <a:cubicBezTo>
                  <a:pt x="4855728" y="302052"/>
                  <a:pt x="5057764" y="475820"/>
                  <a:pt x="5115824" y="707333"/>
                </a:cubicBezTo>
                <a:lnTo>
                  <a:pt x="5131067" y="806333"/>
                </a:lnTo>
                <a:lnTo>
                  <a:pt x="5135113" y="806564"/>
                </a:lnTo>
                <a:lnTo>
                  <a:pt x="5126192" y="913040"/>
                </a:lnTo>
                <a:cubicBezTo>
                  <a:pt x="5120625" y="979477"/>
                  <a:pt x="5169972" y="1037850"/>
                  <a:pt x="5236410" y="1043417"/>
                </a:cubicBezTo>
                <a:lnTo>
                  <a:pt x="5898369" y="1079693"/>
                </a:lnTo>
                <a:lnTo>
                  <a:pt x="5891039" y="1109947"/>
                </a:lnTo>
                <a:lnTo>
                  <a:pt x="5237261" y="1083708"/>
                </a:lnTo>
                <a:cubicBezTo>
                  <a:pt x="5147147" y="1076120"/>
                  <a:pt x="5080247" y="996917"/>
                  <a:pt x="5087837" y="906801"/>
                </a:cubicBezTo>
                <a:lnTo>
                  <a:pt x="5096462" y="804356"/>
                </a:lnTo>
                <a:lnTo>
                  <a:pt x="5098635" y="804481"/>
                </a:lnTo>
                <a:lnTo>
                  <a:pt x="5084876" y="715118"/>
                </a:lnTo>
                <a:cubicBezTo>
                  <a:pt x="5030135" y="496837"/>
                  <a:pt x="4839647" y="333001"/>
                  <a:pt x="4607786" y="318272"/>
                </a:cubicBezTo>
                <a:cubicBezTo>
                  <a:pt x="4375925" y="303539"/>
                  <a:pt x="4166234" y="441950"/>
                  <a:pt x="4084307" y="651549"/>
                </a:cubicBezTo>
                <a:lnTo>
                  <a:pt x="4058397" y="741768"/>
                </a:lnTo>
                <a:lnTo>
                  <a:pt x="4053635" y="802385"/>
                </a:lnTo>
                <a:cubicBezTo>
                  <a:pt x="4027867" y="976856"/>
                  <a:pt x="3920545" y="1130733"/>
                  <a:pt x="3761921" y="1214432"/>
                </a:cubicBezTo>
                <a:cubicBezTo>
                  <a:pt x="3580635" y="1310086"/>
                  <a:pt x="3361506" y="1298691"/>
                  <a:pt x="3191121" y="1184745"/>
                </a:cubicBezTo>
                <a:cubicBezTo>
                  <a:pt x="3020736" y="1070801"/>
                  <a:pt x="2926505" y="872639"/>
                  <a:pt x="2945665" y="668562"/>
                </a:cubicBezTo>
                <a:lnTo>
                  <a:pt x="2947591" y="668744"/>
                </a:lnTo>
                <a:lnTo>
                  <a:pt x="2957555" y="608620"/>
                </a:lnTo>
                <a:cubicBezTo>
                  <a:pt x="2973639" y="440610"/>
                  <a:pt x="2908558" y="273096"/>
                  <a:pt x="2779484" y="159884"/>
                </a:cubicBezTo>
                <a:cubicBezTo>
                  <a:pt x="2631971" y="30501"/>
                  <a:pt x="2425032" y="-6765"/>
                  <a:pt x="2241650" y="63029"/>
                </a:cubicBezTo>
                <a:cubicBezTo>
                  <a:pt x="2081191" y="124098"/>
                  <a:pt x="1961759" y="258385"/>
                  <a:pt x="1918221" y="421451"/>
                </a:cubicBezTo>
                <a:lnTo>
                  <a:pt x="1906250" y="482996"/>
                </a:lnTo>
                <a:lnTo>
                  <a:pt x="1902067" y="541550"/>
                </a:lnTo>
                <a:cubicBezTo>
                  <a:pt x="1876764" y="719818"/>
                  <a:pt x="1766355" y="876915"/>
                  <a:pt x="1603140" y="960209"/>
                </a:cubicBezTo>
                <a:cubicBezTo>
                  <a:pt x="1416607" y="1055401"/>
                  <a:pt x="1192485" y="1038180"/>
                  <a:pt x="1022686" y="915607"/>
                </a:cubicBezTo>
                <a:cubicBezTo>
                  <a:pt x="895336" y="823677"/>
                  <a:pt x="814613" y="684087"/>
                  <a:pt x="795552" y="532703"/>
                </a:cubicBezTo>
                <a:lnTo>
                  <a:pt x="792356" y="476139"/>
                </a:lnTo>
                <a:lnTo>
                  <a:pt x="789967" y="476188"/>
                </a:lnTo>
                <a:cubicBezTo>
                  <a:pt x="790180" y="440572"/>
                  <a:pt x="790394" y="404956"/>
                  <a:pt x="790607" y="369340"/>
                </a:cubicBezTo>
                <a:cubicBezTo>
                  <a:pt x="791008" y="302671"/>
                  <a:pt x="737284" y="248300"/>
                  <a:pt x="670615" y="247901"/>
                </a:cubicBezTo>
                <a:lnTo>
                  <a:pt x="0" y="252293"/>
                </a:lnTo>
                <a:lnTo>
                  <a:pt x="0" y="2036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lIns="91440" tIns="45720" rIns="91440" b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MH_Other_2"/>
          <p:cNvPicPr/>
          <p:nvPr>
            <p:custDataLst>
              <p:tags r:id="rId3"/>
            </p:custDataLst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 rot="2337959">
            <a:off x="3840353" y="1201884"/>
            <a:ext cx="124420" cy="1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MH_Other_2"/>
          <p:cNvPicPr/>
          <p:nvPr>
            <p:custDataLst>
              <p:tags r:id="rId5"/>
            </p:custDataLst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 rot="13386646" flipV="1">
            <a:off x="7914991" y="5401147"/>
            <a:ext cx="124420" cy="1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5796187" y="2936124"/>
            <a:ext cx="2257568" cy="1607117"/>
            <a:chOff x="5796187" y="2936124"/>
            <a:chExt cx="2257568" cy="1607117"/>
          </a:xfrm>
        </p:grpSpPr>
        <p:sp>
          <p:nvSpPr>
            <p:cNvPr id="26" name="圆角矩形 25"/>
            <p:cNvSpPr/>
            <p:nvPr/>
          </p:nvSpPr>
          <p:spPr>
            <a:xfrm rot="18900000">
              <a:off x="5796187" y="3334092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6096302" y="3918054"/>
              <a:ext cx="625187" cy="625187"/>
            </a:xfrm>
            <a:prstGeom prst="ellipse">
              <a:avLst/>
            </a:prstGeom>
            <a:solidFill>
              <a:srgbClr val="406BB3"/>
            </a:solidFill>
            <a:ln w="25400">
              <a:solidFill>
                <a:srgbClr val="406BB3"/>
              </a:solidFill>
            </a:ln>
            <a:effectLst>
              <a:outerShdw blurRad="228600" dist="228600" dir="5400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18900000">
              <a:off x="6165078" y="4098597"/>
              <a:ext cx="487633" cy="31777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8900000">
              <a:off x="6464112" y="3516085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0" name="KSO_Shape"/>
            <p:cNvSpPr/>
            <p:nvPr/>
          </p:nvSpPr>
          <p:spPr bwMode="auto">
            <a:xfrm>
              <a:off x="7348819" y="2936124"/>
              <a:ext cx="298250" cy="378330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rgbClr val="406BB3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515283" y="4692388"/>
            <a:ext cx="2257568" cy="1545451"/>
            <a:chOff x="5515282" y="4692388"/>
            <a:chExt cx="2257568" cy="1545450"/>
          </a:xfrm>
        </p:grpSpPr>
        <p:sp>
          <p:nvSpPr>
            <p:cNvPr id="32" name="圆角矩形 31"/>
            <p:cNvSpPr/>
            <p:nvPr/>
          </p:nvSpPr>
          <p:spPr>
            <a:xfrm rot="18900000">
              <a:off x="5515282" y="5158550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858188" y="4692388"/>
              <a:ext cx="625187" cy="625187"/>
              <a:chOff x="798773" y="5020276"/>
              <a:chExt cx="625187" cy="625187"/>
            </a:xfrm>
          </p:grpSpPr>
          <p:sp>
            <p:nvSpPr>
              <p:cNvPr id="36" name="椭圆 35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rgbClr val="7BC4EB"/>
              </a:solidFill>
              <a:ln w="25400">
                <a:solidFill>
                  <a:srgbClr val="7BC4EB"/>
                </a:solidFill>
              </a:ln>
              <a:effectLst>
                <a:outerShdw blurRad="228600" dist="228600" dir="54000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 rot="18900000">
                <a:off x="867548" y="5200820"/>
                <a:ext cx="487633" cy="317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6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rPr>
                  <a:t>90%</a:t>
                </a:r>
                <a:endPara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 rot="18900000">
              <a:off x="6104064" y="5433865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5" name="KSO_Shape"/>
            <p:cNvSpPr/>
            <p:nvPr/>
          </p:nvSpPr>
          <p:spPr bwMode="auto">
            <a:xfrm>
              <a:off x="5913305" y="5835542"/>
              <a:ext cx="405678" cy="402296"/>
            </a:xfrm>
            <a:custGeom>
              <a:avLst/>
              <a:gdLst>
                <a:gd name="T0" fmla="*/ 435344 w 2268537"/>
                <a:gd name="T1" fmla="*/ 1538932 h 2247901"/>
                <a:gd name="T2" fmla="*/ 495462 w 2268537"/>
                <a:gd name="T3" fmla="*/ 1635063 h 2247901"/>
                <a:gd name="T4" fmla="*/ 599590 w 2268537"/>
                <a:gd name="T5" fmla="*/ 1589945 h 2247901"/>
                <a:gd name="T6" fmla="*/ 569645 w 2268537"/>
                <a:gd name="T7" fmla="*/ 1480210 h 2247901"/>
                <a:gd name="T8" fmla="*/ 1569477 w 2268537"/>
                <a:gd name="T9" fmla="*/ 1473664 h 2247901"/>
                <a:gd name="T10" fmla="*/ 1631626 w 2268537"/>
                <a:gd name="T11" fmla="*/ 1599219 h 2247901"/>
                <a:gd name="T12" fmla="*/ 1169820 w 2268537"/>
                <a:gd name="T13" fmla="*/ 1679820 h 2247901"/>
                <a:gd name="T14" fmla="*/ 2218183 w 2268537"/>
                <a:gd name="T15" fmla="*/ 1620107 h 2247901"/>
                <a:gd name="T16" fmla="*/ 2265361 w 2268537"/>
                <a:gd name="T17" fmla="*/ 1739305 h 2247901"/>
                <a:gd name="T18" fmla="*/ 1398682 w 2268537"/>
                <a:gd name="T19" fmla="*/ 2039003 h 2247901"/>
                <a:gd name="T20" fmla="*/ 0 w 2268537"/>
                <a:gd name="T21" fmla="*/ 1401763 h 2247901"/>
                <a:gd name="T22" fmla="*/ 1802845 w 2268537"/>
                <a:gd name="T23" fmla="*/ 1254543 h 2247901"/>
                <a:gd name="T24" fmla="*/ 1896694 w 2268537"/>
                <a:gd name="T25" fmla="*/ 1346722 h 2247901"/>
                <a:gd name="T26" fmla="*/ 1801262 w 2268537"/>
                <a:gd name="T27" fmla="*/ 1343544 h 2247901"/>
                <a:gd name="T28" fmla="*/ 1952551 w 2268537"/>
                <a:gd name="T29" fmla="*/ 1373286 h 2247901"/>
                <a:gd name="T30" fmla="*/ 1959109 w 2268537"/>
                <a:gd name="T31" fmla="*/ 1284967 h 2247901"/>
                <a:gd name="T32" fmla="*/ 1883577 w 2268537"/>
                <a:gd name="T33" fmla="*/ 1210951 h 2247901"/>
                <a:gd name="T34" fmla="*/ 1924735 w 2268537"/>
                <a:gd name="T35" fmla="*/ 1183705 h 2247901"/>
                <a:gd name="T36" fmla="*/ 2066527 w 2268537"/>
                <a:gd name="T37" fmla="*/ 1199371 h 2247901"/>
                <a:gd name="T38" fmla="*/ 1998232 w 2268537"/>
                <a:gd name="T39" fmla="*/ 1451844 h 2247901"/>
                <a:gd name="T40" fmla="*/ 1739299 w 2268537"/>
                <a:gd name="T41" fmla="*/ 1420285 h 2247901"/>
                <a:gd name="T42" fmla="*/ 1733193 w 2268537"/>
                <a:gd name="T43" fmla="*/ 1158731 h 2247901"/>
                <a:gd name="T44" fmla="*/ 1233862 w 2268537"/>
                <a:gd name="T45" fmla="*/ 780369 h 2247901"/>
                <a:gd name="T46" fmla="*/ 1208472 w 2268537"/>
                <a:gd name="T47" fmla="*/ 887639 h 2247901"/>
                <a:gd name="T48" fmla="*/ 1337010 w 2268537"/>
                <a:gd name="T49" fmla="*/ 1007835 h 2247901"/>
                <a:gd name="T50" fmla="*/ 1297791 w 2268537"/>
                <a:gd name="T51" fmla="*/ 959984 h 2247901"/>
                <a:gd name="T52" fmla="*/ 1297791 w 2268537"/>
                <a:gd name="T53" fmla="*/ 1067934 h 2247901"/>
                <a:gd name="T54" fmla="*/ 1447865 w 2268537"/>
                <a:gd name="T55" fmla="*/ 1005568 h 2247901"/>
                <a:gd name="T56" fmla="*/ 1326808 w 2268537"/>
                <a:gd name="T57" fmla="*/ 866548 h 2247901"/>
                <a:gd name="T58" fmla="*/ 1320234 w 2268537"/>
                <a:gd name="T59" fmla="*/ 810532 h 2247901"/>
                <a:gd name="T60" fmla="*/ 1427235 w 2268537"/>
                <a:gd name="T61" fmla="*/ 798966 h 2247901"/>
                <a:gd name="T62" fmla="*/ 1388017 w 2268537"/>
                <a:gd name="T63" fmla="*/ 636134 h 2247901"/>
                <a:gd name="T64" fmla="*/ 1555092 w 2268537"/>
                <a:gd name="T65" fmla="*/ 745444 h 2247901"/>
                <a:gd name="T66" fmla="*/ 1611993 w 2268537"/>
                <a:gd name="T67" fmla="*/ 941614 h 2247901"/>
                <a:gd name="T68" fmla="*/ 1527662 w 2268537"/>
                <a:gd name="T69" fmla="*/ 1124630 h 2247901"/>
                <a:gd name="T70" fmla="*/ 1344717 w 2268537"/>
                <a:gd name="T71" fmla="*/ 1208994 h 2247901"/>
                <a:gd name="T72" fmla="*/ 1148398 w 2268537"/>
                <a:gd name="T73" fmla="*/ 1151844 h 2247901"/>
                <a:gd name="T74" fmla="*/ 1039356 w 2268537"/>
                <a:gd name="T75" fmla="*/ 984930 h 2247901"/>
                <a:gd name="T76" fmla="*/ 1067013 w 2268537"/>
                <a:gd name="T77" fmla="*/ 780823 h 2247901"/>
                <a:gd name="T78" fmla="*/ 1215727 w 2268537"/>
                <a:gd name="T79" fmla="*/ 648834 h 2247901"/>
                <a:gd name="T80" fmla="*/ 1814840 w 2268537"/>
                <a:gd name="T81" fmla="*/ 491075 h 2247901"/>
                <a:gd name="T82" fmla="*/ 1888564 w 2268537"/>
                <a:gd name="T83" fmla="*/ 577139 h 2247901"/>
                <a:gd name="T84" fmla="*/ 1872408 w 2268537"/>
                <a:gd name="T85" fmla="*/ 577818 h 2247901"/>
                <a:gd name="T86" fmla="*/ 1907905 w 2268537"/>
                <a:gd name="T87" fmla="*/ 640554 h 2247901"/>
                <a:gd name="T88" fmla="*/ 1942719 w 2268537"/>
                <a:gd name="T89" fmla="*/ 548375 h 2247901"/>
                <a:gd name="T90" fmla="*/ 1892432 w 2268537"/>
                <a:gd name="T91" fmla="*/ 493113 h 2247901"/>
                <a:gd name="T92" fmla="*/ 1895390 w 2268537"/>
                <a:gd name="T93" fmla="*/ 384401 h 2247901"/>
                <a:gd name="T94" fmla="*/ 2056717 w 2268537"/>
                <a:gd name="T95" fmla="*/ 536598 h 2247901"/>
                <a:gd name="T96" fmla="*/ 1929294 w 2268537"/>
                <a:gd name="T97" fmla="*/ 718464 h 2247901"/>
                <a:gd name="T98" fmla="*/ 1729512 w 2268537"/>
                <a:gd name="T99" fmla="*/ 619944 h 2247901"/>
                <a:gd name="T100" fmla="*/ 1798230 w 2268537"/>
                <a:gd name="T101" fmla="*/ 408635 h 2247901"/>
                <a:gd name="T102" fmla="*/ 1438439 w 2268537"/>
                <a:gd name="T103" fmla="*/ 111042 h 2247901"/>
                <a:gd name="T104" fmla="*/ 1512769 w 2268537"/>
                <a:gd name="T105" fmla="*/ 199876 h 2247901"/>
                <a:gd name="T106" fmla="*/ 1448183 w 2268537"/>
                <a:gd name="T107" fmla="*/ 210980 h 2247901"/>
                <a:gd name="T108" fmla="*/ 1572596 w 2268537"/>
                <a:gd name="T109" fmla="*/ 192171 h 2247901"/>
                <a:gd name="T110" fmla="*/ 1493506 w 2268537"/>
                <a:gd name="T111" fmla="*/ 107869 h 2247901"/>
                <a:gd name="T112" fmla="*/ 1558092 w 2268537"/>
                <a:gd name="T113" fmla="*/ 86114 h 2247901"/>
                <a:gd name="T114" fmla="*/ 1618146 w 2268537"/>
                <a:gd name="T115" fmla="*/ 49629 h 2247901"/>
                <a:gd name="T116" fmla="*/ 1622905 w 2268537"/>
                <a:gd name="T117" fmla="*/ 248145 h 2247901"/>
                <a:gd name="T118" fmla="*/ 1427334 w 2268537"/>
                <a:gd name="T119" fmla="*/ 281231 h 2247901"/>
                <a:gd name="T120" fmla="*/ 1366148 w 2268537"/>
                <a:gd name="T121" fmla="*/ 92686 h 2247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8537" h="2247901">
                  <a:moveTo>
                    <a:pt x="516787" y="1465473"/>
                  </a:moveTo>
                  <a:lnTo>
                    <a:pt x="512476" y="1465700"/>
                  </a:lnTo>
                  <a:lnTo>
                    <a:pt x="507939" y="1466607"/>
                  </a:lnTo>
                  <a:lnTo>
                    <a:pt x="503629" y="1467060"/>
                  </a:lnTo>
                  <a:lnTo>
                    <a:pt x="499545" y="1468194"/>
                  </a:lnTo>
                  <a:lnTo>
                    <a:pt x="495462" y="1469327"/>
                  </a:lnTo>
                  <a:lnTo>
                    <a:pt x="491151" y="1470688"/>
                  </a:lnTo>
                  <a:lnTo>
                    <a:pt x="487295" y="1472275"/>
                  </a:lnTo>
                  <a:lnTo>
                    <a:pt x="483438" y="1474089"/>
                  </a:lnTo>
                  <a:lnTo>
                    <a:pt x="479582" y="1475902"/>
                  </a:lnTo>
                  <a:lnTo>
                    <a:pt x="475952" y="1477943"/>
                  </a:lnTo>
                  <a:lnTo>
                    <a:pt x="472776" y="1480210"/>
                  </a:lnTo>
                  <a:lnTo>
                    <a:pt x="469146" y="1482704"/>
                  </a:lnTo>
                  <a:lnTo>
                    <a:pt x="465970" y="1485425"/>
                  </a:lnTo>
                  <a:lnTo>
                    <a:pt x="462794" y="1487919"/>
                  </a:lnTo>
                  <a:lnTo>
                    <a:pt x="459845" y="1490866"/>
                  </a:lnTo>
                  <a:lnTo>
                    <a:pt x="456896" y="1493814"/>
                  </a:lnTo>
                  <a:lnTo>
                    <a:pt x="454173" y="1496988"/>
                  </a:lnTo>
                  <a:lnTo>
                    <a:pt x="451451" y="1500389"/>
                  </a:lnTo>
                  <a:lnTo>
                    <a:pt x="449182" y="1503563"/>
                  </a:lnTo>
                  <a:lnTo>
                    <a:pt x="446914" y="1507190"/>
                  </a:lnTo>
                  <a:lnTo>
                    <a:pt x="444872" y="1510818"/>
                  </a:lnTo>
                  <a:lnTo>
                    <a:pt x="442830" y="1514446"/>
                  </a:lnTo>
                  <a:lnTo>
                    <a:pt x="441242" y="1518300"/>
                  </a:lnTo>
                  <a:lnTo>
                    <a:pt x="439654" y="1522381"/>
                  </a:lnTo>
                  <a:lnTo>
                    <a:pt x="438066" y="1526462"/>
                  </a:lnTo>
                  <a:lnTo>
                    <a:pt x="437159" y="1530543"/>
                  </a:lnTo>
                  <a:lnTo>
                    <a:pt x="436025" y="1534851"/>
                  </a:lnTo>
                  <a:lnTo>
                    <a:pt x="435344" y="1538932"/>
                  </a:lnTo>
                  <a:lnTo>
                    <a:pt x="434663" y="1543466"/>
                  </a:lnTo>
                  <a:lnTo>
                    <a:pt x="434437" y="1547774"/>
                  </a:lnTo>
                  <a:lnTo>
                    <a:pt x="434210" y="1552309"/>
                  </a:lnTo>
                  <a:lnTo>
                    <a:pt x="434437" y="1556843"/>
                  </a:lnTo>
                  <a:lnTo>
                    <a:pt x="434663" y="1561151"/>
                  </a:lnTo>
                  <a:lnTo>
                    <a:pt x="435344" y="1565459"/>
                  </a:lnTo>
                  <a:lnTo>
                    <a:pt x="436025" y="1569767"/>
                  </a:lnTo>
                  <a:lnTo>
                    <a:pt x="437159" y="1574074"/>
                  </a:lnTo>
                  <a:lnTo>
                    <a:pt x="438066" y="1578155"/>
                  </a:lnTo>
                  <a:lnTo>
                    <a:pt x="439654" y="1582010"/>
                  </a:lnTo>
                  <a:lnTo>
                    <a:pt x="441242" y="1586091"/>
                  </a:lnTo>
                  <a:lnTo>
                    <a:pt x="442830" y="1589945"/>
                  </a:lnTo>
                  <a:lnTo>
                    <a:pt x="444872" y="1593573"/>
                  </a:lnTo>
                  <a:lnTo>
                    <a:pt x="446914" y="1597200"/>
                  </a:lnTo>
                  <a:lnTo>
                    <a:pt x="449182" y="1600828"/>
                  </a:lnTo>
                  <a:lnTo>
                    <a:pt x="451451" y="1604229"/>
                  </a:lnTo>
                  <a:lnTo>
                    <a:pt x="454173" y="1607630"/>
                  </a:lnTo>
                  <a:lnTo>
                    <a:pt x="456896" y="1610577"/>
                  </a:lnTo>
                  <a:lnTo>
                    <a:pt x="459845" y="1613751"/>
                  </a:lnTo>
                  <a:lnTo>
                    <a:pt x="462794" y="1616472"/>
                  </a:lnTo>
                  <a:lnTo>
                    <a:pt x="465970" y="1619193"/>
                  </a:lnTo>
                  <a:lnTo>
                    <a:pt x="469146" y="1621687"/>
                  </a:lnTo>
                  <a:lnTo>
                    <a:pt x="472776" y="1624407"/>
                  </a:lnTo>
                  <a:lnTo>
                    <a:pt x="475952" y="1626675"/>
                  </a:lnTo>
                  <a:lnTo>
                    <a:pt x="479582" y="1628715"/>
                  </a:lnTo>
                  <a:lnTo>
                    <a:pt x="483438" y="1630529"/>
                  </a:lnTo>
                  <a:lnTo>
                    <a:pt x="487295" y="1632343"/>
                  </a:lnTo>
                  <a:lnTo>
                    <a:pt x="491151" y="1633930"/>
                  </a:lnTo>
                  <a:lnTo>
                    <a:pt x="495462" y="1635063"/>
                  </a:lnTo>
                  <a:lnTo>
                    <a:pt x="499545" y="1636424"/>
                  </a:lnTo>
                  <a:lnTo>
                    <a:pt x="503629" y="1637557"/>
                  </a:lnTo>
                  <a:lnTo>
                    <a:pt x="507939" y="1638011"/>
                  </a:lnTo>
                  <a:lnTo>
                    <a:pt x="512476" y="1638691"/>
                  </a:lnTo>
                  <a:lnTo>
                    <a:pt x="516787" y="1638918"/>
                  </a:lnTo>
                  <a:lnTo>
                    <a:pt x="521097" y="1638918"/>
                  </a:lnTo>
                  <a:lnTo>
                    <a:pt x="525634" y="1638918"/>
                  </a:lnTo>
                  <a:lnTo>
                    <a:pt x="529944" y="1638691"/>
                  </a:lnTo>
                  <a:lnTo>
                    <a:pt x="534255" y="1638011"/>
                  </a:lnTo>
                  <a:lnTo>
                    <a:pt x="538792" y="1637557"/>
                  </a:lnTo>
                  <a:lnTo>
                    <a:pt x="542875" y="1636424"/>
                  </a:lnTo>
                  <a:lnTo>
                    <a:pt x="546959" y="1635063"/>
                  </a:lnTo>
                  <a:lnTo>
                    <a:pt x="551042" y="1633930"/>
                  </a:lnTo>
                  <a:lnTo>
                    <a:pt x="554899" y="1632343"/>
                  </a:lnTo>
                  <a:lnTo>
                    <a:pt x="558756" y="1630529"/>
                  </a:lnTo>
                  <a:lnTo>
                    <a:pt x="562839" y="1628715"/>
                  </a:lnTo>
                  <a:lnTo>
                    <a:pt x="566242" y="1626675"/>
                  </a:lnTo>
                  <a:lnTo>
                    <a:pt x="569645" y="1624407"/>
                  </a:lnTo>
                  <a:lnTo>
                    <a:pt x="573275" y="1621687"/>
                  </a:lnTo>
                  <a:lnTo>
                    <a:pt x="576451" y="1619193"/>
                  </a:lnTo>
                  <a:lnTo>
                    <a:pt x="579854" y="1616472"/>
                  </a:lnTo>
                  <a:lnTo>
                    <a:pt x="582576" y="1613751"/>
                  </a:lnTo>
                  <a:lnTo>
                    <a:pt x="585525" y="1610577"/>
                  </a:lnTo>
                  <a:lnTo>
                    <a:pt x="588247" y="1607630"/>
                  </a:lnTo>
                  <a:lnTo>
                    <a:pt x="590743" y="1604229"/>
                  </a:lnTo>
                  <a:lnTo>
                    <a:pt x="593238" y="1600828"/>
                  </a:lnTo>
                  <a:lnTo>
                    <a:pt x="595507" y="1597200"/>
                  </a:lnTo>
                  <a:lnTo>
                    <a:pt x="597549" y="1593573"/>
                  </a:lnTo>
                  <a:lnTo>
                    <a:pt x="599590" y="1589945"/>
                  </a:lnTo>
                  <a:lnTo>
                    <a:pt x="601178" y="1586091"/>
                  </a:lnTo>
                  <a:lnTo>
                    <a:pt x="602766" y="1582010"/>
                  </a:lnTo>
                  <a:lnTo>
                    <a:pt x="604354" y="1578155"/>
                  </a:lnTo>
                  <a:lnTo>
                    <a:pt x="605262" y="1574074"/>
                  </a:lnTo>
                  <a:lnTo>
                    <a:pt x="606396" y="1569767"/>
                  </a:lnTo>
                  <a:lnTo>
                    <a:pt x="607077" y="1565459"/>
                  </a:lnTo>
                  <a:lnTo>
                    <a:pt x="607531" y="1561151"/>
                  </a:lnTo>
                  <a:lnTo>
                    <a:pt x="607984" y="1556843"/>
                  </a:lnTo>
                  <a:lnTo>
                    <a:pt x="608211" y="1552309"/>
                  </a:lnTo>
                  <a:lnTo>
                    <a:pt x="607984" y="1547774"/>
                  </a:lnTo>
                  <a:lnTo>
                    <a:pt x="607531" y="1543466"/>
                  </a:lnTo>
                  <a:lnTo>
                    <a:pt x="607077" y="1538932"/>
                  </a:lnTo>
                  <a:lnTo>
                    <a:pt x="606396" y="1534851"/>
                  </a:lnTo>
                  <a:lnTo>
                    <a:pt x="605262" y="1530543"/>
                  </a:lnTo>
                  <a:lnTo>
                    <a:pt x="604354" y="1526462"/>
                  </a:lnTo>
                  <a:lnTo>
                    <a:pt x="602766" y="1522381"/>
                  </a:lnTo>
                  <a:lnTo>
                    <a:pt x="601178" y="1518300"/>
                  </a:lnTo>
                  <a:lnTo>
                    <a:pt x="599590" y="1514446"/>
                  </a:lnTo>
                  <a:lnTo>
                    <a:pt x="597549" y="1510818"/>
                  </a:lnTo>
                  <a:lnTo>
                    <a:pt x="595507" y="1507190"/>
                  </a:lnTo>
                  <a:lnTo>
                    <a:pt x="593238" y="1503563"/>
                  </a:lnTo>
                  <a:lnTo>
                    <a:pt x="590743" y="1500389"/>
                  </a:lnTo>
                  <a:lnTo>
                    <a:pt x="588247" y="1496988"/>
                  </a:lnTo>
                  <a:lnTo>
                    <a:pt x="585525" y="1493814"/>
                  </a:lnTo>
                  <a:lnTo>
                    <a:pt x="582576" y="1490866"/>
                  </a:lnTo>
                  <a:lnTo>
                    <a:pt x="579854" y="1487919"/>
                  </a:lnTo>
                  <a:lnTo>
                    <a:pt x="576451" y="1485425"/>
                  </a:lnTo>
                  <a:lnTo>
                    <a:pt x="573275" y="1482704"/>
                  </a:lnTo>
                  <a:lnTo>
                    <a:pt x="569645" y="1480210"/>
                  </a:lnTo>
                  <a:lnTo>
                    <a:pt x="566242" y="1477943"/>
                  </a:lnTo>
                  <a:lnTo>
                    <a:pt x="562839" y="1475902"/>
                  </a:lnTo>
                  <a:lnTo>
                    <a:pt x="558756" y="1474089"/>
                  </a:lnTo>
                  <a:lnTo>
                    <a:pt x="554899" y="1472275"/>
                  </a:lnTo>
                  <a:lnTo>
                    <a:pt x="551042" y="1470688"/>
                  </a:lnTo>
                  <a:lnTo>
                    <a:pt x="546959" y="1469327"/>
                  </a:lnTo>
                  <a:lnTo>
                    <a:pt x="542875" y="1468194"/>
                  </a:lnTo>
                  <a:lnTo>
                    <a:pt x="538792" y="1467060"/>
                  </a:lnTo>
                  <a:lnTo>
                    <a:pt x="534255" y="1466607"/>
                  </a:lnTo>
                  <a:lnTo>
                    <a:pt x="529944" y="1465700"/>
                  </a:lnTo>
                  <a:lnTo>
                    <a:pt x="525634" y="1465473"/>
                  </a:lnTo>
                  <a:lnTo>
                    <a:pt x="521097" y="1465473"/>
                  </a:lnTo>
                  <a:lnTo>
                    <a:pt x="516787" y="1465473"/>
                  </a:lnTo>
                  <a:close/>
                  <a:moveTo>
                    <a:pt x="779462" y="1465263"/>
                  </a:moveTo>
                  <a:lnTo>
                    <a:pt x="795909" y="1465263"/>
                  </a:lnTo>
                  <a:lnTo>
                    <a:pt x="795118" y="1465354"/>
                  </a:lnTo>
                  <a:lnTo>
                    <a:pt x="796247" y="1465263"/>
                  </a:lnTo>
                  <a:lnTo>
                    <a:pt x="802144" y="1465263"/>
                  </a:lnTo>
                  <a:lnTo>
                    <a:pt x="997663" y="1465263"/>
                  </a:lnTo>
                  <a:lnTo>
                    <a:pt x="1331996" y="1465263"/>
                  </a:lnTo>
                  <a:lnTo>
                    <a:pt x="1527515" y="1465263"/>
                  </a:lnTo>
                  <a:lnTo>
                    <a:pt x="1532959" y="1465263"/>
                  </a:lnTo>
                  <a:lnTo>
                    <a:pt x="1538630" y="1465717"/>
                  </a:lnTo>
                  <a:lnTo>
                    <a:pt x="1543846" y="1466398"/>
                  </a:lnTo>
                  <a:lnTo>
                    <a:pt x="1549290" y="1467307"/>
                  </a:lnTo>
                  <a:lnTo>
                    <a:pt x="1554507" y="1468669"/>
                  </a:lnTo>
                  <a:lnTo>
                    <a:pt x="1559497" y="1470031"/>
                  </a:lnTo>
                  <a:lnTo>
                    <a:pt x="1564487" y="1471848"/>
                  </a:lnTo>
                  <a:lnTo>
                    <a:pt x="1569477" y="1473664"/>
                  </a:lnTo>
                  <a:lnTo>
                    <a:pt x="1574014" y="1475934"/>
                  </a:lnTo>
                  <a:lnTo>
                    <a:pt x="1578550" y="1478205"/>
                  </a:lnTo>
                  <a:lnTo>
                    <a:pt x="1583313" y="1480702"/>
                  </a:lnTo>
                  <a:lnTo>
                    <a:pt x="1587396" y="1483654"/>
                  </a:lnTo>
                  <a:lnTo>
                    <a:pt x="1591706" y="1486378"/>
                  </a:lnTo>
                  <a:lnTo>
                    <a:pt x="1595788" y="1489784"/>
                  </a:lnTo>
                  <a:lnTo>
                    <a:pt x="1599644" y="1493190"/>
                  </a:lnTo>
                  <a:lnTo>
                    <a:pt x="1603500" y="1496595"/>
                  </a:lnTo>
                  <a:lnTo>
                    <a:pt x="1607129" y="1500455"/>
                  </a:lnTo>
                  <a:lnTo>
                    <a:pt x="1610305" y="1504315"/>
                  </a:lnTo>
                  <a:lnTo>
                    <a:pt x="1613480" y="1508402"/>
                  </a:lnTo>
                  <a:lnTo>
                    <a:pt x="1616656" y="1512488"/>
                  </a:lnTo>
                  <a:lnTo>
                    <a:pt x="1619151" y="1517029"/>
                  </a:lnTo>
                  <a:lnTo>
                    <a:pt x="1621646" y="1521343"/>
                  </a:lnTo>
                  <a:lnTo>
                    <a:pt x="1624368" y="1525884"/>
                  </a:lnTo>
                  <a:lnTo>
                    <a:pt x="1626409" y="1530652"/>
                  </a:lnTo>
                  <a:lnTo>
                    <a:pt x="1628224" y="1535420"/>
                  </a:lnTo>
                  <a:lnTo>
                    <a:pt x="1630038" y="1540642"/>
                  </a:lnTo>
                  <a:lnTo>
                    <a:pt x="1631626" y="1545637"/>
                  </a:lnTo>
                  <a:lnTo>
                    <a:pt x="1632533" y="1550859"/>
                  </a:lnTo>
                  <a:lnTo>
                    <a:pt x="1633667" y="1556081"/>
                  </a:lnTo>
                  <a:lnTo>
                    <a:pt x="1634121" y="1561530"/>
                  </a:lnTo>
                  <a:lnTo>
                    <a:pt x="1634575" y="1566979"/>
                  </a:lnTo>
                  <a:lnTo>
                    <a:pt x="1634801" y="1572428"/>
                  </a:lnTo>
                  <a:lnTo>
                    <a:pt x="1634575" y="1578104"/>
                  </a:lnTo>
                  <a:lnTo>
                    <a:pt x="1634121" y="1583553"/>
                  </a:lnTo>
                  <a:lnTo>
                    <a:pt x="1633667" y="1588775"/>
                  </a:lnTo>
                  <a:lnTo>
                    <a:pt x="1632533" y="1594224"/>
                  </a:lnTo>
                  <a:lnTo>
                    <a:pt x="1631626" y="1599219"/>
                  </a:lnTo>
                  <a:lnTo>
                    <a:pt x="1630038" y="1604441"/>
                  </a:lnTo>
                  <a:lnTo>
                    <a:pt x="1628224" y="1609436"/>
                  </a:lnTo>
                  <a:lnTo>
                    <a:pt x="1626409" y="1614204"/>
                  </a:lnTo>
                  <a:lnTo>
                    <a:pt x="1624368" y="1618972"/>
                  </a:lnTo>
                  <a:lnTo>
                    <a:pt x="1621646" y="1623513"/>
                  </a:lnTo>
                  <a:lnTo>
                    <a:pt x="1619151" y="1628054"/>
                  </a:lnTo>
                  <a:lnTo>
                    <a:pt x="1616656" y="1632368"/>
                  </a:lnTo>
                  <a:lnTo>
                    <a:pt x="1613480" y="1636681"/>
                  </a:lnTo>
                  <a:lnTo>
                    <a:pt x="1610305" y="1640541"/>
                  </a:lnTo>
                  <a:lnTo>
                    <a:pt x="1607129" y="1644401"/>
                  </a:lnTo>
                  <a:lnTo>
                    <a:pt x="1603500" y="1648261"/>
                  </a:lnTo>
                  <a:lnTo>
                    <a:pt x="1599644" y="1651893"/>
                  </a:lnTo>
                  <a:lnTo>
                    <a:pt x="1595788" y="1655299"/>
                  </a:lnTo>
                  <a:lnTo>
                    <a:pt x="1591706" y="1658478"/>
                  </a:lnTo>
                  <a:lnTo>
                    <a:pt x="1587396" y="1661429"/>
                  </a:lnTo>
                  <a:lnTo>
                    <a:pt x="1583313" y="1664154"/>
                  </a:lnTo>
                  <a:lnTo>
                    <a:pt x="1578550" y="1666651"/>
                  </a:lnTo>
                  <a:lnTo>
                    <a:pt x="1574014" y="1669149"/>
                  </a:lnTo>
                  <a:lnTo>
                    <a:pt x="1569477" y="1671419"/>
                  </a:lnTo>
                  <a:lnTo>
                    <a:pt x="1564487" y="1673236"/>
                  </a:lnTo>
                  <a:lnTo>
                    <a:pt x="1559497" y="1674825"/>
                  </a:lnTo>
                  <a:lnTo>
                    <a:pt x="1554507" y="1676187"/>
                  </a:lnTo>
                  <a:lnTo>
                    <a:pt x="1549290" y="1677549"/>
                  </a:lnTo>
                  <a:lnTo>
                    <a:pt x="1543846" y="1678458"/>
                  </a:lnTo>
                  <a:lnTo>
                    <a:pt x="1538630" y="1679139"/>
                  </a:lnTo>
                  <a:lnTo>
                    <a:pt x="1532959" y="1679593"/>
                  </a:lnTo>
                  <a:lnTo>
                    <a:pt x="1527515" y="1679820"/>
                  </a:lnTo>
                  <a:lnTo>
                    <a:pt x="1331996" y="1679820"/>
                  </a:lnTo>
                  <a:lnTo>
                    <a:pt x="1169820" y="1679820"/>
                  </a:lnTo>
                  <a:lnTo>
                    <a:pt x="1169820" y="1730451"/>
                  </a:lnTo>
                  <a:lnTo>
                    <a:pt x="1527515" y="1730451"/>
                  </a:lnTo>
                  <a:lnTo>
                    <a:pt x="1537496" y="1730224"/>
                  </a:lnTo>
                  <a:lnTo>
                    <a:pt x="1547022" y="1729088"/>
                  </a:lnTo>
                  <a:lnTo>
                    <a:pt x="1556322" y="1727953"/>
                  </a:lnTo>
                  <a:lnTo>
                    <a:pt x="1565394" y="1725683"/>
                  </a:lnTo>
                  <a:lnTo>
                    <a:pt x="1574467" y="1723185"/>
                  </a:lnTo>
                  <a:lnTo>
                    <a:pt x="1583313" y="1720461"/>
                  </a:lnTo>
                  <a:lnTo>
                    <a:pt x="1591706" y="1716828"/>
                  </a:lnTo>
                  <a:lnTo>
                    <a:pt x="1600098" y="1712514"/>
                  </a:lnTo>
                  <a:lnTo>
                    <a:pt x="1608037" y="1708200"/>
                  </a:lnTo>
                  <a:lnTo>
                    <a:pt x="1615749" y="1703432"/>
                  </a:lnTo>
                  <a:lnTo>
                    <a:pt x="1623007" y="1697983"/>
                  </a:lnTo>
                  <a:lnTo>
                    <a:pt x="1630265" y="1692307"/>
                  </a:lnTo>
                  <a:lnTo>
                    <a:pt x="1637070" y="1685950"/>
                  </a:lnTo>
                  <a:lnTo>
                    <a:pt x="1643194" y="1679593"/>
                  </a:lnTo>
                  <a:lnTo>
                    <a:pt x="1649318" y="1672781"/>
                  </a:lnTo>
                  <a:lnTo>
                    <a:pt x="1654762" y="1665743"/>
                  </a:lnTo>
                  <a:lnTo>
                    <a:pt x="2174633" y="1612615"/>
                  </a:lnTo>
                  <a:lnTo>
                    <a:pt x="2179170" y="1612388"/>
                  </a:lnTo>
                  <a:lnTo>
                    <a:pt x="2183479" y="1612388"/>
                  </a:lnTo>
                  <a:lnTo>
                    <a:pt x="2188243" y="1612388"/>
                  </a:lnTo>
                  <a:lnTo>
                    <a:pt x="2192552" y="1613069"/>
                  </a:lnTo>
                  <a:lnTo>
                    <a:pt x="2197089" y="1613523"/>
                  </a:lnTo>
                  <a:lnTo>
                    <a:pt x="2201398" y="1614431"/>
                  </a:lnTo>
                  <a:lnTo>
                    <a:pt x="2205481" y="1615566"/>
                  </a:lnTo>
                  <a:lnTo>
                    <a:pt x="2209791" y="1616929"/>
                  </a:lnTo>
                  <a:lnTo>
                    <a:pt x="2214100" y="1618291"/>
                  </a:lnTo>
                  <a:lnTo>
                    <a:pt x="2218183" y="1620107"/>
                  </a:lnTo>
                  <a:lnTo>
                    <a:pt x="2222039" y="1622378"/>
                  </a:lnTo>
                  <a:lnTo>
                    <a:pt x="2225895" y="1624648"/>
                  </a:lnTo>
                  <a:lnTo>
                    <a:pt x="2229751" y="1626919"/>
                  </a:lnTo>
                  <a:lnTo>
                    <a:pt x="2233380" y="1629643"/>
                  </a:lnTo>
                  <a:lnTo>
                    <a:pt x="2237009" y="1632595"/>
                  </a:lnTo>
                  <a:lnTo>
                    <a:pt x="2240411" y="1635773"/>
                  </a:lnTo>
                  <a:lnTo>
                    <a:pt x="2243587" y="1638725"/>
                  </a:lnTo>
                  <a:lnTo>
                    <a:pt x="2246762" y="1642358"/>
                  </a:lnTo>
                  <a:lnTo>
                    <a:pt x="2249711" y="1645990"/>
                  </a:lnTo>
                  <a:lnTo>
                    <a:pt x="2252206" y="1649623"/>
                  </a:lnTo>
                  <a:lnTo>
                    <a:pt x="2254701" y="1653483"/>
                  </a:lnTo>
                  <a:lnTo>
                    <a:pt x="2257196" y="1657342"/>
                  </a:lnTo>
                  <a:lnTo>
                    <a:pt x="2259237" y="1661429"/>
                  </a:lnTo>
                  <a:lnTo>
                    <a:pt x="2261052" y="1665970"/>
                  </a:lnTo>
                  <a:lnTo>
                    <a:pt x="2262867" y="1670057"/>
                  </a:lnTo>
                  <a:lnTo>
                    <a:pt x="2264227" y="1674371"/>
                  </a:lnTo>
                  <a:lnTo>
                    <a:pt x="2265588" y="1679139"/>
                  </a:lnTo>
                  <a:lnTo>
                    <a:pt x="2266723" y="1683453"/>
                  </a:lnTo>
                  <a:lnTo>
                    <a:pt x="2267403" y="1687993"/>
                  </a:lnTo>
                  <a:lnTo>
                    <a:pt x="2267857" y="1692761"/>
                  </a:lnTo>
                  <a:lnTo>
                    <a:pt x="2268083" y="1697302"/>
                  </a:lnTo>
                  <a:lnTo>
                    <a:pt x="2268537" y="1702297"/>
                  </a:lnTo>
                  <a:lnTo>
                    <a:pt x="2268537" y="1712287"/>
                  </a:lnTo>
                  <a:lnTo>
                    <a:pt x="2268083" y="1717055"/>
                  </a:lnTo>
                  <a:lnTo>
                    <a:pt x="2267857" y="1721369"/>
                  </a:lnTo>
                  <a:lnTo>
                    <a:pt x="2267630" y="1726137"/>
                  </a:lnTo>
                  <a:lnTo>
                    <a:pt x="2266949" y="1730451"/>
                  </a:lnTo>
                  <a:lnTo>
                    <a:pt x="2266042" y="1734764"/>
                  </a:lnTo>
                  <a:lnTo>
                    <a:pt x="2265361" y="1739305"/>
                  </a:lnTo>
                  <a:lnTo>
                    <a:pt x="2264001" y="1743392"/>
                  </a:lnTo>
                  <a:lnTo>
                    <a:pt x="2262867" y="1747479"/>
                  </a:lnTo>
                  <a:lnTo>
                    <a:pt x="2261506" y="1751566"/>
                  </a:lnTo>
                  <a:lnTo>
                    <a:pt x="2259918" y="1755653"/>
                  </a:lnTo>
                  <a:lnTo>
                    <a:pt x="2258103" y="1759512"/>
                  </a:lnTo>
                  <a:lnTo>
                    <a:pt x="2256062" y="1763599"/>
                  </a:lnTo>
                  <a:lnTo>
                    <a:pt x="2254247" y="1767459"/>
                  </a:lnTo>
                  <a:lnTo>
                    <a:pt x="2251979" y="1770864"/>
                  </a:lnTo>
                  <a:lnTo>
                    <a:pt x="2249711" y="1774497"/>
                  </a:lnTo>
                  <a:lnTo>
                    <a:pt x="2247216" y="1778130"/>
                  </a:lnTo>
                  <a:lnTo>
                    <a:pt x="2244721" y="1781536"/>
                  </a:lnTo>
                  <a:lnTo>
                    <a:pt x="2241772" y="1784714"/>
                  </a:lnTo>
                  <a:lnTo>
                    <a:pt x="2239050" y="1788120"/>
                  </a:lnTo>
                  <a:lnTo>
                    <a:pt x="2236102" y="1791071"/>
                  </a:lnTo>
                  <a:lnTo>
                    <a:pt x="2233153" y="1794023"/>
                  </a:lnTo>
                  <a:lnTo>
                    <a:pt x="2229977" y="1796747"/>
                  </a:lnTo>
                  <a:lnTo>
                    <a:pt x="2226575" y="1799472"/>
                  </a:lnTo>
                  <a:lnTo>
                    <a:pt x="2223400" y="1801969"/>
                  </a:lnTo>
                  <a:lnTo>
                    <a:pt x="2219771" y="1804240"/>
                  </a:lnTo>
                  <a:lnTo>
                    <a:pt x="2216141" y="1806510"/>
                  </a:lnTo>
                  <a:lnTo>
                    <a:pt x="2212512" y="1808554"/>
                  </a:lnTo>
                  <a:lnTo>
                    <a:pt x="2208657" y="1810370"/>
                  </a:lnTo>
                  <a:lnTo>
                    <a:pt x="2204801" y="1812186"/>
                  </a:lnTo>
                  <a:lnTo>
                    <a:pt x="2200718" y="1813776"/>
                  </a:lnTo>
                  <a:lnTo>
                    <a:pt x="2196635" y="1815365"/>
                  </a:lnTo>
                  <a:lnTo>
                    <a:pt x="2192325" y="1816727"/>
                  </a:lnTo>
                  <a:lnTo>
                    <a:pt x="1439282" y="2028332"/>
                  </a:lnTo>
                  <a:lnTo>
                    <a:pt x="1418869" y="2033781"/>
                  </a:lnTo>
                  <a:lnTo>
                    <a:pt x="1398682" y="2039003"/>
                  </a:lnTo>
                  <a:lnTo>
                    <a:pt x="1378268" y="2043317"/>
                  </a:lnTo>
                  <a:lnTo>
                    <a:pt x="1357854" y="2047404"/>
                  </a:lnTo>
                  <a:lnTo>
                    <a:pt x="1337213" y="2051037"/>
                  </a:lnTo>
                  <a:lnTo>
                    <a:pt x="1316573" y="2054442"/>
                  </a:lnTo>
                  <a:lnTo>
                    <a:pt x="1295932" y="2056940"/>
                  </a:lnTo>
                  <a:lnTo>
                    <a:pt x="1275291" y="2059437"/>
                  </a:lnTo>
                  <a:lnTo>
                    <a:pt x="1254424" y="2061254"/>
                  </a:lnTo>
                  <a:lnTo>
                    <a:pt x="1233556" y="2062389"/>
                  </a:lnTo>
                  <a:lnTo>
                    <a:pt x="1212916" y="2063297"/>
                  </a:lnTo>
                  <a:lnTo>
                    <a:pt x="1192048" y="2063751"/>
                  </a:lnTo>
                  <a:lnTo>
                    <a:pt x="1171181" y="2063751"/>
                  </a:lnTo>
                  <a:lnTo>
                    <a:pt x="1150087" y="2063297"/>
                  </a:lnTo>
                  <a:lnTo>
                    <a:pt x="1129219" y="2062162"/>
                  </a:lnTo>
                  <a:lnTo>
                    <a:pt x="1108352" y="2060573"/>
                  </a:lnTo>
                  <a:lnTo>
                    <a:pt x="796701" y="2035598"/>
                  </a:lnTo>
                  <a:lnTo>
                    <a:pt x="792391" y="2035144"/>
                  </a:lnTo>
                  <a:lnTo>
                    <a:pt x="788081" y="2034463"/>
                  </a:lnTo>
                  <a:lnTo>
                    <a:pt x="783545" y="2033554"/>
                  </a:lnTo>
                  <a:lnTo>
                    <a:pt x="779462" y="2032419"/>
                  </a:lnTo>
                  <a:lnTo>
                    <a:pt x="779462" y="1468438"/>
                  </a:lnTo>
                  <a:lnTo>
                    <a:pt x="779462" y="1467534"/>
                  </a:lnTo>
                  <a:lnTo>
                    <a:pt x="779462" y="1465263"/>
                  </a:lnTo>
                  <a:close/>
                  <a:moveTo>
                    <a:pt x="0" y="1401763"/>
                  </a:moveTo>
                  <a:lnTo>
                    <a:pt x="695325" y="1401763"/>
                  </a:lnTo>
                  <a:lnTo>
                    <a:pt x="695325" y="1572487"/>
                  </a:lnTo>
                  <a:lnTo>
                    <a:pt x="695325" y="1927085"/>
                  </a:lnTo>
                  <a:lnTo>
                    <a:pt x="695325" y="2247901"/>
                  </a:lnTo>
                  <a:lnTo>
                    <a:pt x="0" y="2247901"/>
                  </a:lnTo>
                  <a:lnTo>
                    <a:pt x="0" y="1401763"/>
                  </a:lnTo>
                  <a:close/>
                  <a:moveTo>
                    <a:pt x="1870009" y="1163726"/>
                  </a:moveTo>
                  <a:lnTo>
                    <a:pt x="1870009" y="1180300"/>
                  </a:lnTo>
                  <a:lnTo>
                    <a:pt x="1861189" y="1180981"/>
                  </a:lnTo>
                  <a:lnTo>
                    <a:pt x="1853274" y="1182343"/>
                  </a:lnTo>
                  <a:lnTo>
                    <a:pt x="1845586" y="1183705"/>
                  </a:lnTo>
                  <a:lnTo>
                    <a:pt x="1838575" y="1185522"/>
                  </a:lnTo>
                  <a:lnTo>
                    <a:pt x="1832243" y="1188019"/>
                  </a:lnTo>
                  <a:lnTo>
                    <a:pt x="1826138" y="1190290"/>
                  </a:lnTo>
                  <a:lnTo>
                    <a:pt x="1820936" y="1193014"/>
                  </a:lnTo>
                  <a:lnTo>
                    <a:pt x="1816187" y="1196193"/>
                  </a:lnTo>
                  <a:lnTo>
                    <a:pt x="1811891" y="1199825"/>
                  </a:lnTo>
                  <a:lnTo>
                    <a:pt x="1810081" y="1201642"/>
                  </a:lnTo>
                  <a:lnTo>
                    <a:pt x="1808272" y="1203458"/>
                  </a:lnTo>
                  <a:lnTo>
                    <a:pt x="1806689" y="1205501"/>
                  </a:lnTo>
                  <a:lnTo>
                    <a:pt x="1805106" y="1207545"/>
                  </a:lnTo>
                  <a:lnTo>
                    <a:pt x="1803749" y="1209588"/>
                  </a:lnTo>
                  <a:lnTo>
                    <a:pt x="1802619" y="1211859"/>
                  </a:lnTo>
                  <a:lnTo>
                    <a:pt x="1801488" y="1214356"/>
                  </a:lnTo>
                  <a:lnTo>
                    <a:pt x="1800583" y="1216627"/>
                  </a:lnTo>
                  <a:lnTo>
                    <a:pt x="1799679" y="1219124"/>
                  </a:lnTo>
                  <a:lnTo>
                    <a:pt x="1799227" y="1221395"/>
                  </a:lnTo>
                  <a:lnTo>
                    <a:pt x="1798548" y="1226844"/>
                  </a:lnTo>
                  <a:lnTo>
                    <a:pt x="1798096" y="1232520"/>
                  </a:lnTo>
                  <a:lnTo>
                    <a:pt x="1798096" y="1236379"/>
                  </a:lnTo>
                  <a:lnTo>
                    <a:pt x="1798774" y="1240239"/>
                  </a:lnTo>
                  <a:lnTo>
                    <a:pt x="1799227" y="1243872"/>
                  </a:lnTo>
                  <a:lnTo>
                    <a:pt x="1800357" y="1247504"/>
                  </a:lnTo>
                  <a:lnTo>
                    <a:pt x="1801488" y="1251137"/>
                  </a:lnTo>
                  <a:lnTo>
                    <a:pt x="1802845" y="1254543"/>
                  </a:lnTo>
                  <a:lnTo>
                    <a:pt x="1804654" y="1257948"/>
                  </a:lnTo>
                  <a:lnTo>
                    <a:pt x="1806689" y="1261354"/>
                  </a:lnTo>
                  <a:lnTo>
                    <a:pt x="1808725" y="1264079"/>
                  </a:lnTo>
                  <a:lnTo>
                    <a:pt x="1810986" y="1267257"/>
                  </a:lnTo>
                  <a:lnTo>
                    <a:pt x="1813474" y="1269755"/>
                  </a:lnTo>
                  <a:lnTo>
                    <a:pt x="1815961" y="1272252"/>
                  </a:lnTo>
                  <a:lnTo>
                    <a:pt x="1818449" y="1274750"/>
                  </a:lnTo>
                  <a:lnTo>
                    <a:pt x="1821162" y="1277020"/>
                  </a:lnTo>
                  <a:lnTo>
                    <a:pt x="1823876" y="1278836"/>
                  </a:lnTo>
                  <a:lnTo>
                    <a:pt x="1826816" y="1280653"/>
                  </a:lnTo>
                  <a:lnTo>
                    <a:pt x="1834053" y="1284740"/>
                  </a:lnTo>
                  <a:lnTo>
                    <a:pt x="1843777" y="1289734"/>
                  </a:lnTo>
                  <a:lnTo>
                    <a:pt x="1855988" y="1295638"/>
                  </a:lnTo>
                  <a:lnTo>
                    <a:pt x="1870914" y="1302676"/>
                  </a:lnTo>
                  <a:lnTo>
                    <a:pt x="1875436" y="1304719"/>
                  </a:lnTo>
                  <a:lnTo>
                    <a:pt x="1879507" y="1306763"/>
                  </a:lnTo>
                  <a:lnTo>
                    <a:pt x="1883125" y="1309033"/>
                  </a:lnTo>
                  <a:lnTo>
                    <a:pt x="1886065" y="1311077"/>
                  </a:lnTo>
                  <a:lnTo>
                    <a:pt x="1889005" y="1312893"/>
                  </a:lnTo>
                  <a:lnTo>
                    <a:pt x="1891040" y="1314936"/>
                  </a:lnTo>
                  <a:lnTo>
                    <a:pt x="1892623" y="1316980"/>
                  </a:lnTo>
                  <a:lnTo>
                    <a:pt x="1893528" y="1318796"/>
                  </a:lnTo>
                  <a:lnTo>
                    <a:pt x="1894432" y="1320839"/>
                  </a:lnTo>
                  <a:lnTo>
                    <a:pt x="1895111" y="1323110"/>
                  </a:lnTo>
                  <a:lnTo>
                    <a:pt x="1895563" y="1325834"/>
                  </a:lnTo>
                  <a:lnTo>
                    <a:pt x="1896241" y="1328559"/>
                  </a:lnTo>
                  <a:lnTo>
                    <a:pt x="1896694" y="1335597"/>
                  </a:lnTo>
                  <a:lnTo>
                    <a:pt x="1896920" y="1343544"/>
                  </a:lnTo>
                  <a:lnTo>
                    <a:pt x="1896694" y="1346722"/>
                  </a:lnTo>
                  <a:lnTo>
                    <a:pt x="1896241" y="1349447"/>
                  </a:lnTo>
                  <a:lnTo>
                    <a:pt x="1894885" y="1352171"/>
                  </a:lnTo>
                  <a:lnTo>
                    <a:pt x="1893302" y="1353988"/>
                  </a:lnTo>
                  <a:lnTo>
                    <a:pt x="1892623" y="1354669"/>
                  </a:lnTo>
                  <a:lnTo>
                    <a:pt x="1891492" y="1355577"/>
                  </a:lnTo>
                  <a:lnTo>
                    <a:pt x="1889005" y="1356485"/>
                  </a:lnTo>
                  <a:lnTo>
                    <a:pt x="1886065" y="1357393"/>
                  </a:lnTo>
                  <a:lnTo>
                    <a:pt x="1882899" y="1357620"/>
                  </a:lnTo>
                  <a:lnTo>
                    <a:pt x="1880864" y="1357620"/>
                  </a:lnTo>
                  <a:lnTo>
                    <a:pt x="1879055" y="1357393"/>
                  </a:lnTo>
                  <a:lnTo>
                    <a:pt x="1877472" y="1356712"/>
                  </a:lnTo>
                  <a:lnTo>
                    <a:pt x="1875889" y="1356258"/>
                  </a:lnTo>
                  <a:lnTo>
                    <a:pt x="1874532" y="1355577"/>
                  </a:lnTo>
                  <a:lnTo>
                    <a:pt x="1873627" y="1354669"/>
                  </a:lnTo>
                  <a:lnTo>
                    <a:pt x="1872723" y="1353761"/>
                  </a:lnTo>
                  <a:lnTo>
                    <a:pt x="1872270" y="1352398"/>
                  </a:lnTo>
                  <a:lnTo>
                    <a:pt x="1871818" y="1350809"/>
                  </a:lnTo>
                  <a:lnTo>
                    <a:pt x="1871140" y="1348993"/>
                  </a:lnTo>
                  <a:lnTo>
                    <a:pt x="1870461" y="1343544"/>
                  </a:lnTo>
                  <a:lnTo>
                    <a:pt x="1870235" y="1336051"/>
                  </a:lnTo>
                  <a:lnTo>
                    <a:pt x="1870009" y="1326515"/>
                  </a:lnTo>
                  <a:lnTo>
                    <a:pt x="1870009" y="1314028"/>
                  </a:lnTo>
                  <a:lnTo>
                    <a:pt x="1799227" y="1314028"/>
                  </a:lnTo>
                  <a:lnTo>
                    <a:pt x="1799227" y="1324018"/>
                  </a:lnTo>
                  <a:lnTo>
                    <a:pt x="1799227" y="1328332"/>
                  </a:lnTo>
                  <a:lnTo>
                    <a:pt x="1799453" y="1332192"/>
                  </a:lnTo>
                  <a:lnTo>
                    <a:pt x="1799905" y="1336278"/>
                  </a:lnTo>
                  <a:lnTo>
                    <a:pt x="1800583" y="1339911"/>
                  </a:lnTo>
                  <a:lnTo>
                    <a:pt x="1801262" y="1343544"/>
                  </a:lnTo>
                  <a:lnTo>
                    <a:pt x="1802166" y="1346949"/>
                  </a:lnTo>
                  <a:lnTo>
                    <a:pt x="1803071" y="1350355"/>
                  </a:lnTo>
                  <a:lnTo>
                    <a:pt x="1804428" y="1353534"/>
                  </a:lnTo>
                  <a:lnTo>
                    <a:pt x="1806011" y="1356258"/>
                  </a:lnTo>
                  <a:lnTo>
                    <a:pt x="1807368" y="1359210"/>
                  </a:lnTo>
                  <a:lnTo>
                    <a:pt x="1809177" y="1361707"/>
                  </a:lnTo>
                  <a:lnTo>
                    <a:pt x="1810986" y="1364205"/>
                  </a:lnTo>
                  <a:lnTo>
                    <a:pt x="1813021" y="1366702"/>
                  </a:lnTo>
                  <a:lnTo>
                    <a:pt x="1815509" y="1368746"/>
                  </a:lnTo>
                  <a:lnTo>
                    <a:pt x="1817770" y="1370562"/>
                  </a:lnTo>
                  <a:lnTo>
                    <a:pt x="1820258" y="1372378"/>
                  </a:lnTo>
                  <a:lnTo>
                    <a:pt x="1825685" y="1375557"/>
                  </a:lnTo>
                  <a:lnTo>
                    <a:pt x="1831339" y="1378508"/>
                  </a:lnTo>
                  <a:lnTo>
                    <a:pt x="1837219" y="1381006"/>
                  </a:lnTo>
                  <a:lnTo>
                    <a:pt x="1843551" y="1383276"/>
                  </a:lnTo>
                  <a:lnTo>
                    <a:pt x="1849656" y="1385093"/>
                  </a:lnTo>
                  <a:lnTo>
                    <a:pt x="1856214" y="1386455"/>
                  </a:lnTo>
                  <a:lnTo>
                    <a:pt x="1862999" y="1387590"/>
                  </a:lnTo>
                  <a:lnTo>
                    <a:pt x="1870009" y="1388271"/>
                  </a:lnTo>
                  <a:lnTo>
                    <a:pt x="1870009" y="1408479"/>
                  </a:lnTo>
                  <a:lnTo>
                    <a:pt x="1902573" y="1408479"/>
                  </a:lnTo>
                  <a:lnTo>
                    <a:pt x="1902573" y="1388725"/>
                  </a:lnTo>
                  <a:lnTo>
                    <a:pt x="1911393" y="1387817"/>
                  </a:lnTo>
                  <a:lnTo>
                    <a:pt x="1919534" y="1386228"/>
                  </a:lnTo>
                  <a:lnTo>
                    <a:pt x="1927223" y="1384411"/>
                  </a:lnTo>
                  <a:lnTo>
                    <a:pt x="1934460" y="1382141"/>
                  </a:lnTo>
                  <a:lnTo>
                    <a:pt x="1941018" y="1379417"/>
                  </a:lnTo>
                  <a:lnTo>
                    <a:pt x="1947124" y="1376692"/>
                  </a:lnTo>
                  <a:lnTo>
                    <a:pt x="1952551" y="1373286"/>
                  </a:lnTo>
                  <a:lnTo>
                    <a:pt x="1954812" y="1371470"/>
                  </a:lnTo>
                  <a:lnTo>
                    <a:pt x="1957300" y="1369427"/>
                  </a:lnTo>
                  <a:lnTo>
                    <a:pt x="1959561" y="1367610"/>
                  </a:lnTo>
                  <a:lnTo>
                    <a:pt x="1961597" y="1365567"/>
                  </a:lnTo>
                  <a:lnTo>
                    <a:pt x="1963632" y="1363296"/>
                  </a:lnTo>
                  <a:lnTo>
                    <a:pt x="1965441" y="1360799"/>
                  </a:lnTo>
                  <a:lnTo>
                    <a:pt x="1967024" y="1358529"/>
                  </a:lnTo>
                  <a:lnTo>
                    <a:pt x="1968381" y="1356031"/>
                  </a:lnTo>
                  <a:lnTo>
                    <a:pt x="1969738" y="1353534"/>
                  </a:lnTo>
                  <a:lnTo>
                    <a:pt x="1971095" y="1350809"/>
                  </a:lnTo>
                  <a:lnTo>
                    <a:pt x="1971999" y="1348085"/>
                  </a:lnTo>
                  <a:lnTo>
                    <a:pt x="1972904" y="1345133"/>
                  </a:lnTo>
                  <a:lnTo>
                    <a:pt x="1973808" y="1342408"/>
                  </a:lnTo>
                  <a:lnTo>
                    <a:pt x="1974487" y="1339230"/>
                  </a:lnTo>
                  <a:lnTo>
                    <a:pt x="1975165" y="1333100"/>
                  </a:lnTo>
                  <a:lnTo>
                    <a:pt x="1975391" y="1326288"/>
                  </a:lnTo>
                  <a:lnTo>
                    <a:pt x="1975391" y="1321975"/>
                  </a:lnTo>
                  <a:lnTo>
                    <a:pt x="1975165" y="1318115"/>
                  </a:lnTo>
                  <a:lnTo>
                    <a:pt x="1974713" y="1314255"/>
                  </a:lnTo>
                  <a:lnTo>
                    <a:pt x="1973808" y="1310395"/>
                  </a:lnTo>
                  <a:lnTo>
                    <a:pt x="1972904" y="1306990"/>
                  </a:lnTo>
                  <a:lnTo>
                    <a:pt x="1971773" y="1303584"/>
                  </a:lnTo>
                  <a:lnTo>
                    <a:pt x="1970190" y="1300406"/>
                  </a:lnTo>
                  <a:lnTo>
                    <a:pt x="1968607" y="1297454"/>
                  </a:lnTo>
                  <a:lnTo>
                    <a:pt x="1967024" y="1294502"/>
                  </a:lnTo>
                  <a:lnTo>
                    <a:pt x="1965215" y="1292005"/>
                  </a:lnTo>
                  <a:lnTo>
                    <a:pt x="1963406" y="1289507"/>
                  </a:lnTo>
                  <a:lnTo>
                    <a:pt x="1961371" y="1287237"/>
                  </a:lnTo>
                  <a:lnTo>
                    <a:pt x="1959109" y="1284967"/>
                  </a:lnTo>
                  <a:lnTo>
                    <a:pt x="1956848" y="1282923"/>
                  </a:lnTo>
                  <a:lnTo>
                    <a:pt x="1954586" y="1281107"/>
                  </a:lnTo>
                  <a:lnTo>
                    <a:pt x="1952325" y="1279518"/>
                  </a:lnTo>
                  <a:lnTo>
                    <a:pt x="1945993" y="1275885"/>
                  </a:lnTo>
                  <a:lnTo>
                    <a:pt x="1938078" y="1271798"/>
                  </a:lnTo>
                  <a:lnTo>
                    <a:pt x="1927901" y="1267030"/>
                  </a:lnTo>
                  <a:lnTo>
                    <a:pt x="1915464" y="1261581"/>
                  </a:lnTo>
                  <a:lnTo>
                    <a:pt x="1900990" y="1254997"/>
                  </a:lnTo>
                  <a:lnTo>
                    <a:pt x="1889909" y="1249548"/>
                  </a:lnTo>
                  <a:lnTo>
                    <a:pt x="1881995" y="1245461"/>
                  </a:lnTo>
                  <a:lnTo>
                    <a:pt x="1879281" y="1243872"/>
                  </a:lnTo>
                  <a:lnTo>
                    <a:pt x="1877246" y="1242510"/>
                  </a:lnTo>
                  <a:lnTo>
                    <a:pt x="1875663" y="1241147"/>
                  </a:lnTo>
                  <a:lnTo>
                    <a:pt x="1874306" y="1239558"/>
                  </a:lnTo>
                  <a:lnTo>
                    <a:pt x="1872949" y="1237742"/>
                  </a:lnTo>
                  <a:lnTo>
                    <a:pt x="1872270" y="1235925"/>
                  </a:lnTo>
                  <a:lnTo>
                    <a:pt x="1871592" y="1233655"/>
                  </a:lnTo>
                  <a:lnTo>
                    <a:pt x="1870914" y="1231157"/>
                  </a:lnTo>
                  <a:lnTo>
                    <a:pt x="1870687" y="1228433"/>
                  </a:lnTo>
                  <a:lnTo>
                    <a:pt x="1870461" y="1225708"/>
                  </a:lnTo>
                  <a:lnTo>
                    <a:pt x="1870687" y="1222076"/>
                  </a:lnTo>
                  <a:lnTo>
                    <a:pt x="1871140" y="1219124"/>
                  </a:lnTo>
                  <a:lnTo>
                    <a:pt x="1872270" y="1216627"/>
                  </a:lnTo>
                  <a:lnTo>
                    <a:pt x="1873853" y="1214583"/>
                  </a:lnTo>
                  <a:lnTo>
                    <a:pt x="1874532" y="1213675"/>
                  </a:lnTo>
                  <a:lnTo>
                    <a:pt x="1875663" y="1212994"/>
                  </a:lnTo>
                  <a:lnTo>
                    <a:pt x="1877924" y="1211859"/>
                  </a:lnTo>
                  <a:lnTo>
                    <a:pt x="1880412" y="1211178"/>
                  </a:lnTo>
                  <a:lnTo>
                    <a:pt x="1883577" y="1210951"/>
                  </a:lnTo>
                  <a:lnTo>
                    <a:pt x="1887196" y="1211178"/>
                  </a:lnTo>
                  <a:lnTo>
                    <a:pt x="1888779" y="1211405"/>
                  </a:lnTo>
                  <a:lnTo>
                    <a:pt x="1889909" y="1211859"/>
                  </a:lnTo>
                  <a:lnTo>
                    <a:pt x="1891266" y="1212767"/>
                  </a:lnTo>
                  <a:lnTo>
                    <a:pt x="1892397" y="1213221"/>
                  </a:lnTo>
                  <a:lnTo>
                    <a:pt x="1893302" y="1214356"/>
                  </a:lnTo>
                  <a:lnTo>
                    <a:pt x="1894206" y="1215037"/>
                  </a:lnTo>
                  <a:lnTo>
                    <a:pt x="1894658" y="1216400"/>
                  </a:lnTo>
                  <a:lnTo>
                    <a:pt x="1895111" y="1217989"/>
                  </a:lnTo>
                  <a:lnTo>
                    <a:pt x="1896015" y="1221849"/>
                  </a:lnTo>
                  <a:lnTo>
                    <a:pt x="1896468" y="1226844"/>
                  </a:lnTo>
                  <a:lnTo>
                    <a:pt x="1896468" y="1233201"/>
                  </a:lnTo>
                  <a:lnTo>
                    <a:pt x="1896468" y="1241601"/>
                  </a:lnTo>
                  <a:lnTo>
                    <a:pt x="1967250" y="1241601"/>
                  </a:lnTo>
                  <a:lnTo>
                    <a:pt x="1967703" y="1235925"/>
                  </a:lnTo>
                  <a:lnTo>
                    <a:pt x="1967929" y="1231838"/>
                  </a:lnTo>
                  <a:lnTo>
                    <a:pt x="1967703" y="1226389"/>
                  </a:lnTo>
                  <a:lnTo>
                    <a:pt x="1967024" y="1220940"/>
                  </a:lnTo>
                  <a:lnTo>
                    <a:pt x="1965667" y="1216173"/>
                  </a:lnTo>
                  <a:lnTo>
                    <a:pt x="1963858" y="1211405"/>
                  </a:lnTo>
                  <a:lnTo>
                    <a:pt x="1961597" y="1207318"/>
                  </a:lnTo>
                  <a:lnTo>
                    <a:pt x="1958657" y="1203231"/>
                  </a:lnTo>
                  <a:lnTo>
                    <a:pt x="1955491" y="1199598"/>
                  </a:lnTo>
                  <a:lnTo>
                    <a:pt x="1951646" y="1196193"/>
                  </a:lnTo>
                  <a:lnTo>
                    <a:pt x="1947350" y="1193014"/>
                  </a:lnTo>
                  <a:lnTo>
                    <a:pt x="1942375" y="1190290"/>
                  </a:lnTo>
                  <a:lnTo>
                    <a:pt x="1937173" y="1187565"/>
                  </a:lnTo>
                  <a:lnTo>
                    <a:pt x="1931067" y="1185522"/>
                  </a:lnTo>
                  <a:lnTo>
                    <a:pt x="1924735" y="1183705"/>
                  </a:lnTo>
                  <a:lnTo>
                    <a:pt x="1917951" y="1182343"/>
                  </a:lnTo>
                  <a:lnTo>
                    <a:pt x="1910488" y="1180981"/>
                  </a:lnTo>
                  <a:lnTo>
                    <a:pt x="1902573" y="1180300"/>
                  </a:lnTo>
                  <a:lnTo>
                    <a:pt x="1902573" y="1163726"/>
                  </a:lnTo>
                  <a:lnTo>
                    <a:pt x="1870009" y="1163726"/>
                  </a:lnTo>
                  <a:close/>
                  <a:moveTo>
                    <a:pt x="1886970" y="1085850"/>
                  </a:moveTo>
                  <a:lnTo>
                    <a:pt x="1896920" y="1086304"/>
                  </a:lnTo>
                  <a:lnTo>
                    <a:pt x="1907322" y="1086985"/>
                  </a:lnTo>
                  <a:lnTo>
                    <a:pt x="1917047" y="1088347"/>
                  </a:lnTo>
                  <a:lnTo>
                    <a:pt x="1926997" y="1090164"/>
                  </a:lnTo>
                  <a:lnTo>
                    <a:pt x="1936495" y="1092434"/>
                  </a:lnTo>
                  <a:lnTo>
                    <a:pt x="1945993" y="1094931"/>
                  </a:lnTo>
                  <a:lnTo>
                    <a:pt x="1955265" y="1098110"/>
                  </a:lnTo>
                  <a:lnTo>
                    <a:pt x="1964310" y="1101743"/>
                  </a:lnTo>
                  <a:lnTo>
                    <a:pt x="1973130" y="1105830"/>
                  </a:lnTo>
                  <a:lnTo>
                    <a:pt x="1981723" y="1110143"/>
                  </a:lnTo>
                  <a:lnTo>
                    <a:pt x="1990091" y="1114911"/>
                  </a:lnTo>
                  <a:lnTo>
                    <a:pt x="1998232" y="1120133"/>
                  </a:lnTo>
                  <a:lnTo>
                    <a:pt x="2005921" y="1125809"/>
                  </a:lnTo>
                  <a:lnTo>
                    <a:pt x="2013383" y="1131712"/>
                  </a:lnTo>
                  <a:lnTo>
                    <a:pt x="2020620" y="1137843"/>
                  </a:lnTo>
                  <a:lnTo>
                    <a:pt x="2027630" y="1144654"/>
                  </a:lnTo>
                  <a:lnTo>
                    <a:pt x="2034415" y="1151465"/>
                  </a:lnTo>
                  <a:lnTo>
                    <a:pt x="2040520" y="1158731"/>
                  </a:lnTo>
                  <a:lnTo>
                    <a:pt x="2046400" y="1166223"/>
                  </a:lnTo>
                  <a:lnTo>
                    <a:pt x="2052054" y="1174170"/>
                  </a:lnTo>
                  <a:lnTo>
                    <a:pt x="2057255" y="1182343"/>
                  </a:lnTo>
                  <a:lnTo>
                    <a:pt x="2062004" y="1190744"/>
                  </a:lnTo>
                  <a:lnTo>
                    <a:pt x="2066527" y="1199371"/>
                  </a:lnTo>
                  <a:lnTo>
                    <a:pt x="2070371" y="1207999"/>
                  </a:lnTo>
                  <a:lnTo>
                    <a:pt x="2073989" y="1217081"/>
                  </a:lnTo>
                  <a:lnTo>
                    <a:pt x="2076929" y="1226389"/>
                  </a:lnTo>
                  <a:lnTo>
                    <a:pt x="2079869" y="1235925"/>
                  </a:lnTo>
                  <a:lnTo>
                    <a:pt x="2081904" y="1245688"/>
                  </a:lnTo>
                  <a:lnTo>
                    <a:pt x="2083714" y="1255678"/>
                  </a:lnTo>
                  <a:lnTo>
                    <a:pt x="2085070" y="1265668"/>
                  </a:lnTo>
                  <a:lnTo>
                    <a:pt x="2085749" y="1275658"/>
                  </a:lnTo>
                  <a:lnTo>
                    <a:pt x="2085975" y="1286102"/>
                  </a:lnTo>
                  <a:lnTo>
                    <a:pt x="2085749" y="1296319"/>
                  </a:lnTo>
                  <a:lnTo>
                    <a:pt x="2085070" y="1306536"/>
                  </a:lnTo>
                  <a:lnTo>
                    <a:pt x="2083714" y="1316526"/>
                  </a:lnTo>
                  <a:lnTo>
                    <a:pt x="2081904" y="1326288"/>
                  </a:lnTo>
                  <a:lnTo>
                    <a:pt x="2079869" y="1335824"/>
                  </a:lnTo>
                  <a:lnTo>
                    <a:pt x="2076929" y="1345360"/>
                  </a:lnTo>
                  <a:lnTo>
                    <a:pt x="2073989" y="1354669"/>
                  </a:lnTo>
                  <a:lnTo>
                    <a:pt x="2070371" y="1363751"/>
                  </a:lnTo>
                  <a:lnTo>
                    <a:pt x="2066527" y="1372832"/>
                  </a:lnTo>
                  <a:lnTo>
                    <a:pt x="2062004" y="1381233"/>
                  </a:lnTo>
                  <a:lnTo>
                    <a:pt x="2057255" y="1389633"/>
                  </a:lnTo>
                  <a:lnTo>
                    <a:pt x="2052054" y="1397807"/>
                  </a:lnTo>
                  <a:lnTo>
                    <a:pt x="2046400" y="1405527"/>
                  </a:lnTo>
                  <a:lnTo>
                    <a:pt x="2040520" y="1413019"/>
                  </a:lnTo>
                  <a:lnTo>
                    <a:pt x="2034415" y="1420285"/>
                  </a:lnTo>
                  <a:lnTo>
                    <a:pt x="2027630" y="1427323"/>
                  </a:lnTo>
                  <a:lnTo>
                    <a:pt x="2020620" y="1433907"/>
                  </a:lnTo>
                  <a:lnTo>
                    <a:pt x="2013383" y="1440265"/>
                  </a:lnTo>
                  <a:lnTo>
                    <a:pt x="2005921" y="1446168"/>
                  </a:lnTo>
                  <a:lnTo>
                    <a:pt x="1998232" y="1451844"/>
                  </a:lnTo>
                  <a:lnTo>
                    <a:pt x="1990091" y="1456839"/>
                  </a:lnTo>
                  <a:lnTo>
                    <a:pt x="1981723" y="1461834"/>
                  </a:lnTo>
                  <a:lnTo>
                    <a:pt x="1973130" y="1466147"/>
                  </a:lnTo>
                  <a:lnTo>
                    <a:pt x="1964310" y="1470007"/>
                  </a:lnTo>
                  <a:lnTo>
                    <a:pt x="1955265" y="1473640"/>
                  </a:lnTo>
                  <a:lnTo>
                    <a:pt x="1945993" y="1476819"/>
                  </a:lnTo>
                  <a:lnTo>
                    <a:pt x="1936495" y="1479770"/>
                  </a:lnTo>
                  <a:lnTo>
                    <a:pt x="1926997" y="1481813"/>
                  </a:lnTo>
                  <a:lnTo>
                    <a:pt x="1917047" y="1483630"/>
                  </a:lnTo>
                  <a:lnTo>
                    <a:pt x="1907322" y="1484765"/>
                  </a:lnTo>
                  <a:lnTo>
                    <a:pt x="1896920" y="1485673"/>
                  </a:lnTo>
                  <a:lnTo>
                    <a:pt x="1886970" y="1485900"/>
                  </a:lnTo>
                  <a:lnTo>
                    <a:pt x="1876567" y="1485673"/>
                  </a:lnTo>
                  <a:lnTo>
                    <a:pt x="1866391" y="1484765"/>
                  </a:lnTo>
                  <a:lnTo>
                    <a:pt x="1856667" y="1483630"/>
                  </a:lnTo>
                  <a:lnTo>
                    <a:pt x="1846490" y="1481813"/>
                  </a:lnTo>
                  <a:lnTo>
                    <a:pt x="1836992" y="1479770"/>
                  </a:lnTo>
                  <a:lnTo>
                    <a:pt x="1827494" y="1476819"/>
                  </a:lnTo>
                  <a:lnTo>
                    <a:pt x="1818223" y="1473640"/>
                  </a:lnTo>
                  <a:lnTo>
                    <a:pt x="1809177" y="1470007"/>
                  </a:lnTo>
                  <a:lnTo>
                    <a:pt x="1800583" y="1466147"/>
                  </a:lnTo>
                  <a:lnTo>
                    <a:pt x="1791764" y="1461834"/>
                  </a:lnTo>
                  <a:lnTo>
                    <a:pt x="1783623" y="1456839"/>
                  </a:lnTo>
                  <a:lnTo>
                    <a:pt x="1775256" y="1451844"/>
                  </a:lnTo>
                  <a:lnTo>
                    <a:pt x="1767567" y="1446168"/>
                  </a:lnTo>
                  <a:lnTo>
                    <a:pt x="1760104" y="1440265"/>
                  </a:lnTo>
                  <a:lnTo>
                    <a:pt x="1752867" y="1433907"/>
                  </a:lnTo>
                  <a:lnTo>
                    <a:pt x="1746083" y="1427323"/>
                  </a:lnTo>
                  <a:lnTo>
                    <a:pt x="1739299" y="1420285"/>
                  </a:lnTo>
                  <a:lnTo>
                    <a:pt x="1733193" y="1413019"/>
                  </a:lnTo>
                  <a:lnTo>
                    <a:pt x="1727313" y="1405527"/>
                  </a:lnTo>
                  <a:lnTo>
                    <a:pt x="1721660" y="1397807"/>
                  </a:lnTo>
                  <a:lnTo>
                    <a:pt x="1716458" y="1389633"/>
                  </a:lnTo>
                  <a:lnTo>
                    <a:pt x="1711483" y="1381233"/>
                  </a:lnTo>
                  <a:lnTo>
                    <a:pt x="1707187" y="1372832"/>
                  </a:lnTo>
                  <a:lnTo>
                    <a:pt x="1703342" y="1363751"/>
                  </a:lnTo>
                  <a:lnTo>
                    <a:pt x="1699724" y="1354669"/>
                  </a:lnTo>
                  <a:lnTo>
                    <a:pt x="1696558" y="1345360"/>
                  </a:lnTo>
                  <a:lnTo>
                    <a:pt x="1693844" y="1335824"/>
                  </a:lnTo>
                  <a:lnTo>
                    <a:pt x="1691809" y="1326288"/>
                  </a:lnTo>
                  <a:lnTo>
                    <a:pt x="1690000" y="1316526"/>
                  </a:lnTo>
                  <a:lnTo>
                    <a:pt x="1688643" y="1306536"/>
                  </a:lnTo>
                  <a:lnTo>
                    <a:pt x="1687965" y="1296319"/>
                  </a:lnTo>
                  <a:lnTo>
                    <a:pt x="1687512" y="1286102"/>
                  </a:lnTo>
                  <a:lnTo>
                    <a:pt x="1687965" y="1275658"/>
                  </a:lnTo>
                  <a:lnTo>
                    <a:pt x="1688643" y="1265668"/>
                  </a:lnTo>
                  <a:lnTo>
                    <a:pt x="1690000" y="1255678"/>
                  </a:lnTo>
                  <a:lnTo>
                    <a:pt x="1691809" y="1245688"/>
                  </a:lnTo>
                  <a:lnTo>
                    <a:pt x="1693844" y="1235925"/>
                  </a:lnTo>
                  <a:lnTo>
                    <a:pt x="1696558" y="1226389"/>
                  </a:lnTo>
                  <a:lnTo>
                    <a:pt x="1699724" y="1217081"/>
                  </a:lnTo>
                  <a:lnTo>
                    <a:pt x="1703342" y="1207999"/>
                  </a:lnTo>
                  <a:lnTo>
                    <a:pt x="1707187" y="1199371"/>
                  </a:lnTo>
                  <a:lnTo>
                    <a:pt x="1711483" y="1190744"/>
                  </a:lnTo>
                  <a:lnTo>
                    <a:pt x="1716458" y="1182343"/>
                  </a:lnTo>
                  <a:lnTo>
                    <a:pt x="1721660" y="1174170"/>
                  </a:lnTo>
                  <a:lnTo>
                    <a:pt x="1727313" y="1166223"/>
                  </a:lnTo>
                  <a:lnTo>
                    <a:pt x="1733193" y="1158731"/>
                  </a:lnTo>
                  <a:lnTo>
                    <a:pt x="1739299" y="1151465"/>
                  </a:lnTo>
                  <a:lnTo>
                    <a:pt x="1746083" y="1144654"/>
                  </a:lnTo>
                  <a:lnTo>
                    <a:pt x="1752867" y="1137843"/>
                  </a:lnTo>
                  <a:lnTo>
                    <a:pt x="1760104" y="1131712"/>
                  </a:lnTo>
                  <a:lnTo>
                    <a:pt x="1767567" y="1125809"/>
                  </a:lnTo>
                  <a:lnTo>
                    <a:pt x="1775256" y="1120133"/>
                  </a:lnTo>
                  <a:lnTo>
                    <a:pt x="1783623" y="1114911"/>
                  </a:lnTo>
                  <a:lnTo>
                    <a:pt x="1791764" y="1110143"/>
                  </a:lnTo>
                  <a:lnTo>
                    <a:pt x="1800583" y="1105830"/>
                  </a:lnTo>
                  <a:lnTo>
                    <a:pt x="1809177" y="1101743"/>
                  </a:lnTo>
                  <a:lnTo>
                    <a:pt x="1818223" y="1098110"/>
                  </a:lnTo>
                  <a:lnTo>
                    <a:pt x="1827494" y="1094931"/>
                  </a:lnTo>
                  <a:lnTo>
                    <a:pt x="1836992" y="1092434"/>
                  </a:lnTo>
                  <a:lnTo>
                    <a:pt x="1846490" y="1090164"/>
                  </a:lnTo>
                  <a:lnTo>
                    <a:pt x="1856667" y="1088347"/>
                  </a:lnTo>
                  <a:lnTo>
                    <a:pt x="1866391" y="1086985"/>
                  </a:lnTo>
                  <a:lnTo>
                    <a:pt x="1876567" y="1086304"/>
                  </a:lnTo>
                  <a:lnTo>
                    <a:pt x="1886970" y="1085850"/>
                  </a:lnTo>
                  <a:close/>
                  <a:moveTo>
                    <a:pt x="1297791" y="741362"/>
                  </a:moveTo>
                  <a:lnTo>
                    <a:pt x="1297791" y="765402"/>
                  </a:lnTo>
                  <a:lnTo>
                    <a:pt x="1285096" y="766762"/>
                  </a:lnTo>
                  <a:lnTo>
                    <a:pt x="1273308" y="768577"/>
                  </a:lnTo>
                  <a:lnTo>
                    <a:pt x="1262200" y="770844"/>
                  </a:lnTo>
                  <a:lnTo>
                    <a:pt x="1256986" y="771978"/>
                  </a:lnTo>
                  <a:lnTo>
                    <a:pt x="1251772" y="773566"/>
                  </a:lnTo>
                  <a:lnTo>
                    <a:pt x="1247238" y="775153"/>
                  </a:lnTo>
                  <a:lnTo>
                    <a:pt x="1242477" y="776741"/>
                  </a:lnTo>
                  <a:lnTo>
                    <a:pt x="1238170" y="778555"/>
                  </a:lnTo>
                  <a:lnTo>
                    <a:pt x="1233862" y="780369"/>
                  </a:lnTo>
                  <a:lnTo>
                    <a:pt x="1230009" y="782410"/>
                  </a:lnTo>
                  <a:lnTo>
                    <a:pt x="1226155" y="784452"/>
                  </a:lnTo>
                  <a:lnTo>
                    <a:pt x="1222528" y="786493"/>
                  </a:lnTo>
                  <a:lnTo>
                    <a:pt x="1219127" y="788760"/>
                  </a:lnTo>
                  <a:lnTo>
                    <a:pt x="1215953" y="791482"/>
                  </a:lnTo>
                  <a:lnTo>
                    <a:pt x="1213006" y="793977"/>
                  </a:lnTo>
                  <a:lnTo>
                    <a:pt x="1210286" y="796698"/>
                  </a:lnTo>
                  <a:lnTo>
                    <a:pt x="1207792" y="799419"/>
                  </a:lnTo>
                  <a:lnTo>
                    <a:pt x="1205525" y="802368"/>
                  </a:lnTo>
                  <a:lnTo>
                    <a:pt x="1203032" y="805316"/>
                  </a:lnTo>
                  <a:lnTo>
                    <a:pt x="1201218" y="808491"/>
                  </a:lnTo>
                  <a:lnTo>
                    <a:pt x="1199631" y="811893"/>
                  </a:lnTo>
                  <a:lnTo>
                    <a:pt x="1198044" y="815068"/>
                  </a:lnTo>
                  <a:lnTo>
                    <a:pt x="1196684" y="818469"/>
                  </a:lnTo>
                  <a:lnTo>
                    <a:pt x="1195551" y="822098"/>
                  </a:lnTo>
                  <a:lnTo>
                    <a:pt x="1194644" y="825727"/>
                  </a:lnTo>
                  <a:lnTo>
                    <a:pt x="1193737" y="829582"/>
                  </a:lnTo>
                  <a:lnTo>
                    <a:pt x="1193284" y="833437"/>
                  </a:lnTo>
                  <a:lnTo>
                    <a:pt x="1193057" y="837519"/>
                  </a:lnTo>
                  <a:lnTo>
                    <a:pt x="1193057" y="841828"/>
                  </a:lnTo>
                  <a:lnTo>
                    <a:pt x="1193284" y="847498"/>
                  </a:lnTo>
                  <a:lnTo>
                    <a:pt x="1193737" y="853168"/>
                  </a:lnTo>
                  <a:lnTo>
                    <a:pt x="1194871" y="858384"/>
                  </a:lnTo>
                  <a:lnTo>
                    <a:pt x="1196231" y="863600"/>
                  </a:lnTo>
                  <a:lnTo>
                    <a:pt x="1198044" y="868816"/>
                  </a:lnTo>
                  <a:lnTo>
                    <a:pt x="1200085" y="873805"/>
                  </a:lnTo>
                  <a:lnTo>
                    <a:pt x="1202578" y="878568"/>
                  </a:lnTo>
                  <a:lnTo>
                    <a:pt x="1205525" y="883330"/>
                  </a:lnTo>
                  <a:lnTo>
                    <a:pt x="1208472" y="887639"/>
                  </a:lnTo>
                  <a:lnTo>
                    <a:pt x="1211873" y="891721"/>
                  </a:lnTo>
                  <a:lnTo>
                    <a:pt x="1215273" y="895803"/>
                  </a:lnTo>
                  <a:lnTo>
                    <a:pt x="1218900" y="899432"/>
                  </a:lnTo>
                  <a:lnTo>
                    <a:pt x="1222754" y="902834"/>
                  </a:lnTo>
                  <a:lnTo>
                    <a:pt x="1226608" y="906235"/>
                  </a:lnTo>
                  <a:lnTo>
                    <a:pt x="1230689" y="908957"/>
                  </a:lnTo>
                  <a:lnTo>
                    <a:pt x="1234769" y="911678"/>
                  </a:lnTo>
                  <a:lnTo>
                    <a:pt x="1245197" y="917575"/>
                  </a:lnTo>
                  <a:lnTo>
                    <a:pt x="1259253" y="924832"/>
                  </a:lnTo>
                  <a:lnTo>
                    <a:pt x="1277388" y="933223"/>
                  </a:lnTo>
                  <a:lnTo>
                    <a:pt x="1299151" y="943428"/>
                  </a:lnTo>
                  <a:lnTo>
                    <a:pt x="1305725" y="946377"/>
                  </a:lnTo>
                  <a:lnTo>
                    <a:pt x="1311620" y="949552"/>
                  </a:lnTo>
                  <a:lnTo>
                    <a:pt x="1317060" y="952500"/>
                  </a:lnTo>
                  <a:lnTo>
                    <a:pt x="1321368" y="955675"/>
                  </a:lnTo>
                  <a:lnTo>
                    <a:pt x="1325448" y="958623"/>
                  </a:lnTo>
                  <a:lnTo>
                    <a:pt x="1328395" y="961344"/>
                  </a:lnTo>
                  <a:lnTo>
                    <a:pt x="1330662" y="964293"/>
                  </a:lnTo>
                  <a:lnTo>
                    <a:pt x="1332249" y="967014"/>
                  </a:lnTo>
                  <a:lnTo>
                    <a:pt x="1333383" y="969962"/>
                  </a:lnTo>
                  <a:lnTo>
                    <a:pt x="1334289" y="973137"/>
                  </a:lnTo>
                  <a:lnTo>
                    <a:pt x="1335196" y="976993"/>
                  </a:lnTo>
                  <a:lnTo>
                    <a:pt x="1335876" y="981528"/>
                  </a:lnTo>
                  <a:lnTo>
                    <a:pt x="1336330" y="986064"/>
                  </a:lnTo>
                  <a:lnTo>
                    <a:pt x="1337010" y="991280"/>
                  </a:lnTo>
                  <a:lnTo>
                    <a:pt x="1337010" y="996950"/>
                  </a:lnTo>
                  <a:lnTo>
                    <a:pt x="1337236" y="1002846"/>
                  </a:lnTo>
                  <a:lnTo>
                    <a:pt x="1337010" y="1005568"/>
                  </a:lnTo>
                  <a:lnTo>
                    <a:pt x="1337010" y="1007835"/>
                  </a:lnTo>
                  <a:lnTo>
                    <a:pt x="1336330" y="1009877"/>
                  </a:lnTo>
                  <a:lnTo>
                    <a:pt x="1335876" y="1011918"/>
                  </a:lnTo>
                  <a:lnTo>
                    <a:pt x="1335196" y="1013732"/>
                  </a:lnTo>
                  <a:lnTo>
                    <a:pt x="1334289" y="1015319"/>
                  </a:lnTo>
                  <a:lnTo>
                    <a:pt x="1333383" y="1016907"/>
                  </a:lnTo>
                  <a:lnTo>
                    <a:pt x="1332022" y="1018041"/>
                  </a:lnTo>
                  <a:lnTo>
                    <a:pt x="1330662" y="1019402"/>
                  </a:lnTo>
                  <a:lnTo>
                    <a:pt x="1329302" y="1020535"/>
                  </a:lnTo>
                  <a:lnTo>
                    <a:pt x="1327488" y="1021216"/>
                  </a:lnTo>
                  <a:lnTo>
                    <a:pt x="1325675" y="1021896"/>
                  </a:lnTo>
                  <a:lnTo>
                    <a:pt x="1323635" y="1022577"/>
                  </a:lnTo>
                  <a:lnTo>
                    <a:pt x="1321141" y="1023030"/>
                  </a:lnTo>
                  <a:lnTo>
                    <a:pt x="1318874" y="1023257"/>
                  </a:lnTo>
                  <a:lnTo>
                    <a:pt x="1316380" y="1023257"/>
                  </a:lnTo>
                  <a:lnTo>
                    <a:pt x="1313433" y="1023030"/>
                  </a:lnTo>
                  <a:lnTo>
                    <a:pt x="1310940" y="1022803"/>
                  </a:lnTo>
                  <a:lnTo>
                    <a:pt x="1308673" y="1022123"/>
                  </a:lnTo>
                  <a:lnTo>
                    <a:pt x="1306406" y="1021443"/>
                  </a:lnTo>
                  <a:lnTo>
                    <a:pt x="1304819" y="1020535"/>
                  </a:lnTo>
                  <a:lnTo>
                    <a:pt x="1303232" y="1019175"/>
                  </a:lnTo>
                  <a:lnTo>
                    <a:pt x="1301872" y="1017587"/>
                  </a:lnTo>
                  <a:lnTo>
                    <a:pt x="1301192" y="1015773"/>
                  </a:lnTo>
                  <a:lnTo>
                    <a:pt x="1300285" y="1013732"/>
                  </a:lnTo>
                  <a:lnTo>
                    <a:pt x="1299605" y="1010784"/>
                  </a:lnTo>
                  <a:lnTo>
                    <a:pt x="1299151" y="1007382"/>
                  </a:lnTo>
                  <a:lnTo>
                    <a:pt x="1298471" y="1002846"/>
                  </a:lnTo>
                  <a:lnTo>
                    <a:pt x="1298018" y="991960"/>
                  </a:lnTo>
                  <a:lnTo>
                    <a:pt x="1297791" y="978353"/>
                  </a:lnTo>
                  <a:lnTo>
                    <a:pt x="1297791" y="959984"/>
                  </a:lnTo>
                  <a:lnTo>
                    <a:pt x="1194644" y="959984"/>
                  </a:lnTo>
                  <a:lnTo>
                    <a:pt x="1194644" y="974725"/>
                  </a:lnTo>
                  <a:lnTo>
                    <a:pt x="1194644" y="980621"/>
                  </a:lnTo>
                  <a:lnTo>
                    <a:pt x="1195097" y="986744"/>
                  </a:lnTo>
                  <a:lnTo>
                    <a:pt x="1195551" y="992414"/>
                  </a:lnTo>
                  <a:lnTo>
                    <a:pt x="1196457" y="997630"/>
                  </a:lnTo>
                  <a:lnTo>
                    <a:pt x="1197364" y="1002846"/>
                  </a:lnTo>
                  <a:lnTo>
                    <a:pt x="1198951" y="1008062"/>
                  </a:lnTo>
                  <a:lnTo>
                    <a:pt x="1200538" y="1012598"/>
                  </a:lnTo>
                  <a:lnTo>
                    <a:pt x="1202352" y="1017360"/>
                  </a:lnTo>
                  <a:lnTo>
                    <a:pt x="1204392" y="1021443"/>
                  </a:lnTo>
                  <a:lnTo>
                    <a:pt x="1206659" y="1025525"/>
                  </a:lnTo>
                  <a:lnTo>
                    <a:pt x="1209152" y="1029380"/>
                  </a:lnTo>
                  <a:lnTo>
                    <a:pt x="1211873" y="1032782"/>
                  </a:lnTo>
                  <a:lnTo>
                    <a:pt x="1215047" y="1036184"/>
                  </a:lnTo>
                  <a:lnTo>
                    <a:pt x="1218447" y="1039359"/>
                  </a:lnTo>
                  <a:lnTo>
                    <a:pt x="1221621" y="1042080"/>
                  </a:lnTo>
                  <a:lnTo>
                    <a:pt x="1225475" y="1045028"/>
                  </a:lnTo>
                  <a:lnTo>
                    <a:pt x="1229329" y="1047296"/>
                  </a:lnTo>
                  <a:lnTo>
                    <a:pt x="1233182" y="1049564"/>
                  </a:lnTo>
                  <a:lnTo>
                    <a:pt x="1237490" y="1051832"/>
                  </a:lnTo>
                  <a:lnTo>
                    <a:pt x="1241570" y="1053646"/>
                  </a:lnTo>
                  <a:lnTo>
                    <a:pt x="1245877" y="1055687"/>
                  </a:lnTo>
                  <a:lnTo>
                    <a:pt x="1249958" y="1057502"/>
                  </a:lnTo>
                  <a:lnTo>
                    <a:pt x="1259026" y="1060677"/>
                  </a:lnTo>
                  <a:lnTo>
                    <a:pt x="1268094" y="1063171"/>
                  </a:lnTo>
                  <a:lnTo>
                    <a:pt x="1277615" y="1065212"/>
                  </a:lnTo>
                  <a:lnTo>
                    <a:pt x="1287590" y="1066800"/>
                  </a:lnTo>
                  <a:lnTo>
                    <a:pt x="1297791" y="1067934"/>
                  </a:lnTo>
                  <a:lnTo>
                    <a:pt x="1297791" y="1096962"/>
                  </a:lnTo>
                  <a:lnTo>
                    <a:pt x="1345171" y="1096962"/>
                  </a:lnTo>
                  <a:lnTo>
                    <a:pt x="1345171" y="1068841"/>
                  </a:lnTo>
                  <a:lnTo>
                    <a:pt x="1351972" y="1068160"/>
                  </a:lnTo>
                  <a:lnTo>
                    <a:pt x="1358093" y="1067253"/>
                  </a:lnTo>
                  <a:lnTo>
                    <a:pt x="1364213" y="1066346"/>
                  </a:lnTo>
                  <a:lnTo>
                    <a:pt x="1370108" y="1064985"/>
                  </a:lnTo>
                  <a:lnTo>
                    <a:pt x="1375775" y="1063852"/>
                  </a:lnTo>
                  <a:lnTo>
                    <a:pt x="1381442" y="1062491"/>
                  </a:lnTo>
                  <a:lnTo>
                    <a:pt x="1386656" y="1060903"/>
                  </a:lnTo>
                  <a:lnTo>
                    <a:pt x="1391870" y="1059089"/>
                  </a:lnTo>
                  <a:lnTo>
                    <a:pt x="1396858" y="1057275"/>
                  </a:lnTo>
                  <a:lnTo>
                    <a:pt x="1401392" y="1055234"/>
                  </a:lnTo>
                  <a:lnTo>
                    <a:pt x="1405699" y="1053193"/>
                  </a:lnTo>
                  <a:lnTo>
                    <a:pt x="1410233" y="1050925"/>
                  </a:lnTo>
                  <a:lnTo>
                    <a:pt x="1414087" y="1048430"/>
                  </a:lnTo>
                  <a:lnTo>
                    <a:pt x="1417941" y="1045935"/>
                  </a:lnTo>
                  <a:lnTo>
                    <a:pt x="1421568" y="1043441"/>
                  </a:lnTo>
                  <a:lnTo>
                    <a:pt x="1425195" y="1040493"/>
                  </a:lnTo>
                  <a:lnTo>
                    <a:pt x="1428142" y="1037771"/>
                  </a:lnTo>
                  <a:lnTo>
                    <a:pt x="1431316" y="1034596"/>
                  </a:lnTo>
                  <a:lnTo>
                    <a:pt x="1434036" y="1031421"/>
                  </a:lnTo>
                  <a:lnTo>
                    <a:pt x="1436756" y="1028246"/>
                  </a:lnTo>
                  <a:lnTo>
                    <a:pt x="1439023" y="1024844"/>
                  </a:lnTo>
                  <a:lnTo>
                    <a:pt x="1441290" y="1021216"/>
                  </a:lnTo>
                  <a:lnTo>
                    <a:pt x="1443104" y="1017360"/>
                  </a:lnTo>
                  <a:lnTo>
                    <a:pt x="1444918" y="1013505"/>
                  </a:lnTo>
                  <a:lnTo>
                    <a:pt x="1446504" y="1009650"/>
                  </a:lnTo>
                  <a:lnTo>
                    <a:pt x="1447865" y="1005568"/>
                  </a:lnTo>
                  <a:lnTo>
                    <a:pt x="1448998" y="1001032"/>
                  </a:lnTo>
                  <a:lnTo>
                    <a:pt x="1449905" y="996723"/>
                  </a:lnTo>
                  <a:lnTo>
                    <a:pt x="1450585" y="992414"/>
                  </a:lnTo>
                  <a:lnTo>
                    <a:pt x="1451265" y="987425"/>
                  </a:lnTo>
                  <a:lnTo>
                    <a:pt x="1451492" y="982889"/>
                  </a:lnTo>
                  <a:lnTo>
                    <a:pt x="1451719" y="977900"/>
                  </a:lnTo>
                  <a:lnTo>
                    <a:pt x="1451492" y="971777"/>
                  </a:lnTo>
                  <a:lnTo>
                    <a:pt x="1450812" y="965653"/>
                  </a:lnTo>
                  <a:lnTo>
                    <a:pt x="1450132" y="959984"/>
                  </a:lnTo>
                  <a:lnTo>
                    <a:pt x="1448998" y="954994"/>
                  </a:lnTo>
                  <a:lnTo>
                    <a:pt x="1447865" y="949778"/>
                  </a:lnTo>
                  <a:lnTo>
                    <a:pt x="1446051" y="944789"/>
                  </a:lnTo>
                  <a:lnTo>
                    <a:pt x="1444237" y="940253"/>
                  </a:lnTo>
                  <a:lnTo>
                    <a:pt x="1441971" y="935944"/>
                  </a:lnTo>
                  <a:lnTo>
                    <a:pt x="1439250" y="931862"/>
                  </a:lnTo>
                  <a:lnTo>
                    <a:pt x="1436756" y="928007"/>
                  </a:lnTo>
                  <a:lnTo>
                    <a:pt x="1433809" y="924605"/>
                  </a:lnTo>
                  <a:lnTo>
                    <a:pt x="1430862" y="921203"/>
                  </a:lnTo>
                  <a:lnTo>
                    <a:pt x="1427689" y="918028"/>
                  </a:lnTo>
                  <a:lnTo>
                    <a:pt x="1424515" y="914853"/>
                  </a:lnTo>
                  <a:lnTo>
                    <a:pt x="1421341" y="912359"/>
                  </a:lnTo>
                  <a:lnTo>
                    <a:pt x="1417714" y="910091"/>
                  </a:lnTo>
                  <a:lnTo>
                    <a:pt x="1413860" y="907369"/>
                  </a:lnTo>
                  <a:lnTo>
                    <a:pt x="1408873" y="904875"/>
                  </a:lnTo>
                  <a:lnTo>
                    <a:pt x="1397084" y="898752"/>
                  </a:lnTo>
                  <a:lnTo>
                    <a:pt x="1382122" y="891721"/>
                  </a:lnTo>
                  <a:lnTo>
                    <a:pt x="1363987" y="883557"/>
                  </a:lnTo>
                  <a:lnTo>
                    <a:pt x="1343131" y="874259"/>
                  </a:lnTo>
                  <a:lnTo>
                    <a:pt x="1326808" y="866548"/>
                  </a:lnTo>
                  <a:lnTo>
                    <a:pt x="1320461" y="863373"/>
                  </a:lnTo>
                  <a:lnTo>
                    <a:pt x="1315247" y="860652"/>
                  </a:lnTo>
                  <a:lnTo>
                    <a:pt x="1311166" y="857930"/>
                  </a:lnTo>
                  <a:lnTo>
                    <a:pt x="1308219" y="856116"/>
                  </a:lnTo>
                  <a:lnTo>
                    <a:pt x="1305952" y="854075"/>
                  </a:lnTo>
                  <a:lnTo>
                    <a:pt x="1303912" y="852034"/>
                  </a:lnTo>
                  <a:lnTo>
                    <a:pt x="1302325" y="849539"/>
                  </a:lnTo>
                  <a:lnTo>
                    <a:pt x="1301192" y="846364"/>
                  </a:lnTo>
                  <a:lnTo>
                    <a:pt x="1299831" y="843189"/>
                  </a:lnTo>
                  <a:lnTo>
                    <a:pt x="1299151" y="839560"/>
                  </a:lnTo>
                  <a:lnTo>
                    <a:pt x="1298698" y="835705"/>
                  </a:lnTo>
                  <a:lnTo>
                    <a:pt x="1298471" y="831396"/>
                  </a:lnTo>
                  <a:lnTo>
                    <a:pt x="1298471" y="828902"/>
                  </a:lnTo>
                  <a:lnTo>
                    <a:pt x="1298698" y="826407"/>
                  </a:lnTo>
                  <a:lnTo>
                    <a:pt x="1299378" y="824139"/>
                  </a:lnTo>
                  <a:lnTo>
                    <a:pt x="1299831" y="822098"/>
                  </a:lnTo>
                  <a:lnTo>
                    <a:pt x="1300285" y="820284"/>
                  </a:lnTo>
                  <a:lnTo>
                    <a:pt x="1301192" y="818469"/>
                  </a:lnTo>
                  <a:lnTo>
                    <a:pt x="1302098" y="816882"/>
                  </a:lnTo>
                  <a:lnTo>
                    <a:pt x="1303232" y="815748"/>
                  </a:lnTo>
                  <a:lnTo>
                    <a:pt x="1304365" y="814387"/>
                  </a:lnTo>
                  <a:lnTo>
                    <a:pt x="1305952" y="813253"/>
                  </a:lnTo>
                  <a:lnTo>
                    <a:pt x="1307539" y="812346"/>
                  </a:lnTo>
                  <a:lnTo>
                    <a:pt x="1309126" y="811439"/>
                  </a:lnTo>
                  <a:lnTo>
                    <a:pt x="1311166" y="810985"/>
                  </a:lnTo>
                  <a:lnTo>
                    <a:pt x="1312980" y="810532"/>
                  </a:lnTo>
                  <a:lnTo>
                    <a:pt x="1315247" y="810305"/>
                  </a:lnTo>
                  <a:lnTo>
                    <a:pt x="1317287" y="810305"/>
                  </a:lnTo>
                  <a:lnTo>
                    <a:pt x="1320234" y="810532"/>
                  </a:lnTo>
                  <a:lnTo>
                    <a:pt x="1322728" y="810759"/>
                  </a:lnTo>
                  <a:lnTo>
                    <a:pt x="1324995" y="811212"/>
                  </a:lnTo>
                  <a:lnTo>
                    <a:pt x="1327035" y="811893"/>
                  </a:lnTo>
                  <a:lnTo>
                    <a:pt x="1328849" y="812573"/>
                  </a:lnTo>
                  <a:lnTo>
                    <a:pt x="1330435" y="813934"/>
                  </a:lnTo>
                  <a:lnTo>
                    <a:pt x="1331796" y="814841"/>
                  </a:lnTo>
                  <a:lnTo>
                    <a:pt x="1332702" y="816428"/>
                  </a:lnTo>
                  <a:lnTo>
                    <a:pt x="1333609" y="818243"/>
                  </a:lnTo>
                  <a:lnTo>
                    <a:pt x="1334289" y="820284"/>
                  </a:lnTo>
                  <a:lnTo>
                    <a:pt x="1334969" y="823005"/>
                  </a:lnTo>
                  <a:lnTo>
                    <a:pt x="1335423" y="825953"/>
                  </a:lnTo>
                  <a:lnTo>
                    <a:pt x="1336103" y="833210"/>
                  </a:lnTo>
                  <a:lnTo>
                    <a:pt x="1336330" y="842509"/>
                  </a:lnTo>
                  <a:lnTo>
                    <a:pt x="1336330" y="854982"/>
                  </a:lnTo>
                  <a:lnTo>
                    <a:pt x="1439477" y="854982"/>
                  </a:lnTo>
                  <a:lnTo>
                    <a:pt x="1440384" y="846591"/>
                  </a:lnTo>
                  <a:lnTo>
                    <a:pt x="1440610" y="840694"/>
                  </a:lnTo>
                  <a:lnTo>
                    <a:pt x="1440610" y="836612"/>
                  </a:lnTo>
                  <a:lnTo>
                    <a:pt x="1440384" y="832757"/>
                  </a:lnTo>
                  <a:lnTo>
                    <a:pt x="1439704" y="828902"/>
                  </a:lnTo>
                  <a:lnTo>
                    <a:pt x="1439023" y="825046"/>
                  </a:lnTo>
                  <a:lnTo>
                    <a:pt x="1438343" y="821418"/>
                  </a:lnTo>
                  <a:lnTo>
                    <a:pt x="1437210" y="817789"/>
                  </a:lnTo>
                  <a:lnTo>
                    <a:pt x="1436303" y="814387"/>
                  </a:lnTo>
                  <a:lnTo>
                    <a:pt x="1434716" y="810985"/>
                  </a:lnTo>
                  <a:lnTo>
                    <a:pt x="1433129" y="808037"/>
                  </a:lnTo>
                  <a:lnTo>
                    <a:pt x="1431316" y="804862"/>
                  </a:lnTo>
                  <a:lnTo>
                    <a:pt x="1429502" y="801687"/>
                  </a:lnTo>
                  <a:lnTo>
                    <a:pt x="1427235" y="798966"/>
                  </a:lnTo>
                  <a:lnTo>
                    <a:pt x="1424968" y="796244"/>
                  </a:lnTo>
                  <a:lnTo>
                    <a:pt x="1422475" y="793750"/>
                  </a:lnTo>
                  <a:lnTo>
                    <a:pt x="1419754" y="791255"/>
                  </a:lnTo>
                  <a:lnTo>
                    <a:pt x="1416807" y="788534"/>
                  </a:lnTo>
                  <a:lnTo>
                    <a:pt x="1413860" y="786493"/>
                  </a:lnTo>
                  <a:lnTo>
                    <a:pt x="1410686" y="784225"/>
                  </a:lnTo>
                  <a:lnTo>
                    <a:pt x="1407059" y="782184"/>
                  </a:lnTo>
                  <a:lnTo>
                    <a:pt x="1403432" y="780143"/>
                  </a:lnTo>
                  <a:lnTo>
                    <a:pt x="1399578" y="778328"/>
                  </a:lnTo>
                  <a:lnTo>
                    <a:pt x="1395724" y="776514"/>
                  </a:lnTo>
                  <a:lnTo>
                    <a:pt x="1391644" y="774927"/>
                  </a:lnTo>
                  <a:lnTo>
                    <a:pt x="1387110" y="773339"/>
                  </a:lnTo>
                  <a:lnTo>
                    <a:pt x="1382576" y="771978"/>
                  </a:lnTo>
                  <a:lnTo>
                    <a:pt x="1377589" y="770844"/>
                  </a:lnTo>
                  <a:lnTo>
                    <a:pt x="1367614" y="768577"/>
                  </a:lnTo>
                  <a:lnTo>
                    <a:pt x="1356732" y="766762"/>
                  </a:lnTo>
                  <a:lnTo>
                    <a:pt x="1345171" y="765402"/>
                  </a:lnTo>
                  <a:lnTo>
                    <a:pt x="1345171" y="741362"/>
                  </a:lnTo>
                  <a:lnTo>
                    <a:pt x="1297791" y="741362"/>
                  </a:lnTo>
                  <a:close/>
                  <a:moveTo>
                    <a:pt x="1322274" y="628650"/>
                  </a:moveTo>
                  <a:lnTo>
                    <a:pt x="1329755" y="628877"/>
                  </a:lnTo>
                  <a:lnTo>
                    <a:pt x="1337236" y="629330"/>
                  </a:lnTo>
                  <a:lnTo>
                    <a:pt x="1344717" y="629557"/>
                  </a:lnTo>
                  <a:lnTo>
                    <a:pt x="1351972" y="630237"/>
                  </a:lnTo>
                  <a:lnTo>
                    <a:pt x="1359453" y="631144"/>
                  </a:lnTo>
                  <a:lnTo>
                    <a:pt x="1366480" y="632052"/>
                  </a:lnTo>
                  <a:lnTo>
                    <a:pt x="1373735" y="633412"/>
                  </a:lnTo>
                  <a:lnTo>
                    <a:pt x="1380762" y="634546"/>
                  </a:lnTo>
                  <a:lnTo>
                    <a:pt x="1388017" y="636134"/>
                  </a:lnTo>
                  <a:lnTo>
                    <a:pt x="1395044" y="637948"/>
                  </a:lnTo>
                  <a:lnTo>
                    <a:pt x="1401845" y="639762"/>
                  </a:lnTo>
                  <a:lnTo>
                    <a:pt x="1408646" y="641803"/>
                  </a:lnTo>
                  <a:lnTo>
                    <a:pt x="1415674" y="643844"/>
                  </a:lnTo>
                  <a:lnTo>
                    <a:pt x="1422248" y="646566"/>
                  </a:lnTo>
                  <a:lnTo>
                    <a:pt x="1428822" y="648834"/>
                  </a:lnTo>
                  <a:lnTo>
                    <a:pt x="1435396" y="651555"/>
                  </a:lnTo>
                  <a:lnTo>
                    <a:pt x="1441971" y="654503"/>
                  </a:lnTo>
                  <a:lnTo>
                    <a:pt x="1448318" y="657225"/>
                  </a:lnTo>
                  <a:lnTo>
                    <a:pt x="1454439" y="660400"/>
                  </a:lnTo>
                  <a:lnTo>
                    <a:pt x="1460786" y="663802"/>
                  </a:lnTo>
                  <a:lnTo>
                    <a:pt x="1466907" y="667203"/>
                  </a:lnTo>
                  <a:lnTo>
                    <a:pt x="1472801" y="670832"/>
                  </a:lnTo>
                  <a:lnTo>
                    <a:pt x="1478695" y="674687"/>
                  </a:lnTo>
                  <a:lnTo>
                    <a:pt x="1484590" y="678543"/>
                  </a:lnTo>
                  <a:lnTo>
                    <a:pt x="1490257" y="682398"/>
                  </a:lnTo>
                  <a:lnTo>
                    <a:pt x="1495924" y="686480"/>
                  </a:lnTo>
                  <a:lnTo>
                    <a:pt x="1501592" y="690562"/>
                  </a:lnTo>
                  <a:lnTo>
                    <a:pt x="1507033" y="695098"/>
                  </a:lnTo>
                  <a:lnTo>
                    <a:pt x="1512473" y="699634"/>
                  </a:lnTo>
                  <a:lnTo>
                    <a:pt x="1517687" y="704169"/>
                  </a:lnTo>
                  <a:lnTo>
                    <a:pt x="1522901" y="708932"/>
                  </a:lnTo>
                  <a:lnTo>
                    <a:pt x="1527662" y="713921"/>
                  </a:lnTo>
                  <a:lnTo>
                    <a:pt x="1532649" y="718684"/>
                  </a:lnTo>
                  <a:lnTo>
                    <a:pt x="1537183" y="723900"/>
                  </a:lnTo>
                  <a:lnTo>
                    <a:pt x="1541944" y="729116"/>
                  </a:lnTo>
                  <a:lnTo>
                    <a:pt x="1546478" y="734332"/>
                  </a:lnTo>
                  <a:lnTo>
                    <a:pt x="1551012" y="739775"/>
                  </a:lnTo>
                  <a:lnTo>
                    <a:pt x="1555092" y="745444"/>
                  </a:lnTo>
                  <a:lnTo>
                    <a:pt x="1559173" y="751114"/>
                  </a:lnTo>
                  <a:lnTo>
                    <a:pt x="1563027" y="756784"/>
                  </a:lnTo>
                  <a:lnTo>
                    <a:pt x="1566881" y="762907"/>
                  </a:lnTo>
                  <a:lnTo>
                    <a:pt x="1570735" y="768803"/>
                  </a:lnTo>
                  <a:lnTo>
                    <a:pt x="1574362" y="774700"/>
                  </a:lnTo>
                  <a:lnTo>
                    <a:pt x="1577762" y="780823"/>
                  </a:lnTo>
                  <a:lnTo>
                    <a:pt x="1581163" y="786946"/>
                  </a:lnTo>
                  <a:lnTo>
                    <a:pt x="1584110" y="793296"/>
                  </a:lnTo>
                  <a:lnTo>
                    <a:pt x="1587057" y="799646"/>
                  </a:lnTo>
                  <a:lnTo>
                    <a:pt x="1589777" y="806223"/>
                  </a:lnTo>
                  <a:lnTo>
                    <a:pt x="1592724" y="812800"/>
                  </a:lnTo>
                  <a:lnTo>
                    <a:pt x="1594991" y="819377"/>
                  </a:lnTo>
                  <a:lnTo>
                    <a:pt x="1597712" y="825953"/>
                  </a:lnTo>
                  <a:lnTo>
                    <a:pt x="1599752" y="832984"/>
                  </a:lnTo>
                  <a:lnTo>
                    <a:pt x="1601792" y="839560"/>
                  </a:lnTo>
                  <a:lnTo>
                    <a:pt x="1603606" y="846591"/>
                  </a:lnTo>
                  <a:lnTo>
                    <a:pt x="1605419" y="853621"/>
                  </a:lnTo>
                  <a:lnTo>
                    <a:pt x="1606779" y="860878"/>
                  </a:lnTo>
                  <a:lnTo>
                    <a:pt x="1608140" y="867682"/>
                  </a:lnTo>
                  <a:lnTo>
                    <a:pt x="1609500" y="874939"/>
                  </a:lnTo>
                  <a:lnTo>
                    <a:pt x="1610407" y="882196"/>
                  </a:lnTo>
                  <a:lnTo>
                    <a:pt x="1611313" y="889680"/>
                  </a:lnTo>
                  <a:lnTo>
                    <a:pt x="1611993" y="896937"/>
                  </a:lnTo>
                  <a:lnTo>
                    <a:pt x="1612220" y="904421"/>
                  </a:lnTo>
                  <a:lnTo>
                    <a:pt x="1612447" y="911905"/>
                  </a:lnTo>
                  <a:lnTo>
                    <a:pt x="1612900" y="919389"/>
                  </a:lnTo>
                  <a:lnTo>
                    <a:pt x="1612447" y="926873"/>
                  </a:lnTo>
                  <a:lnTo>
                    <a:pt x="1612220" y="934357"/>
                  </a:lnTo>
                  <a:lnTo>
                    <a:pt x="1611993" y="941614"/>
                  </a:lnTo>
                  <a:lnTo>
                    <a:pt x="1611313" y="949098"/>
                  </a:lnTo>
                  <a:lnTo>
                    <a:pt x="1610407" y="956128"/>
                  </a:lnTo>
                  <a:lnTo>
                    <a:pt x="1609500" y="963385"/>
                  </a:lnTo>
                  <a:lnTo>
                    <a:pt x="1608140" y="970643"/>
                  </a:lnTo>
                  <a:lnTo>
                    <a:pt x="1606779" y="977900"/>
                  </a:lnTo>
                  <a:lnTo>
                    <a:pt x="1605419" y="984930"/>
                  </a:lnTo>
                  <a:lnTo>
                    <a:pt x="1603606" y="991734"/>
                  </a:lnTo>
                  <a:lnTo>
                    <a:pt x="1601792" y="998764"/>
                  </a:lnTo>
                  <a:lnTo>
                    <a:pt x="1599752" y="1005794"/>
                  </a:lnTo>
                  <a:lnTo>
                    <a:pt x="1597712" y="1012371"/>
                  </a:lnTo>
                  <a:lnTo>
                    <a:pt x="1594991" y="1019175"/>
                  </a:lnTo>
                  <a:lnTo>
                    <a:pt x="1592724" y="1025752"/>
                  </a:lnTo>
                  <a:lnTo>
                    <a:pt x="1589777" y="1032328"/>
                  </a:lnTo>
                  <a:lnTo>
                    <a:pt x="1587057" y="1038678"/>
                  </a:lnTo>
                  <a:lnTo>
                    <a:pt x="1584110" y="1045255"/>
                  </a:lnTo>
                  <a:lnTo>
                    <a:pt x="1581163" y="1051605"/>
                  </a:lnTo>
                  <a:lnTo>
                    <a:pt x="1577762" y="1057728"/>
                  </a:lnTo>
                  <a:lnTo>
                    <a:pt x="1574362" y="1063852"/>
                  </a:lnTo>
                  <a:lnTo>
                    <a:pt x="1570735" y="1069975"/>
                  </a:lnTo>
                  <a:lnTo>
                    <a:pt x="1566881" y="1075871"/>
                  </a:lnTo>
                  <a:lnTo>
                    <a:pt x="1563027" y="1081768"/>
                  </a:lnTo>
                  <a:lnTo>
                    <a:pt x="1559173" y="1087437"/>
                  </a:lnTo>
                  <a:lnTo>
                    <a:pt x="1555092" y="1093107"/>
                  </a:lnTo>
                  <a:lnTo>
                    <a:pt x="1551012" y="1098550"/>
                  </a:lnTo>
                  <a:lnTo>
                    <a:pt x="1546478" y="1103993"/>
                  </a:lnTo>
                  <a:lnTo>
                    <a:pt x="1541944" y="1109435"/>
                  </a:lnTo>
                  <a:lnTo>
                    <a:pt x="1537183" y="1114652"/>
                  </a:lnTo>
                  <a:lnTo>
                    <a:pt x="1532649" y="1119641"/>
                  </a:lnTo>
                  <a:lnTo>
                    <a:pt x="1527662" y="1124630"/>
                  </a:lnTo>
                  <a:lnTo>
                    <a:pt x="1522901" y="1129619"/>
                  </a:lnTo>
                  <a:lnTo>
                    <a:pt x="1517687" y="1134382"/>
                  </a:lnTo>
                  <a:lnTo>
                    <a:pt x="1512473" y="1139144"/>
                  </a:lnTo>
                  <a:lnTo>
                    <a:pt x="1507033" y="1143453"/>
                  </a:lnTo>
                  <a:lnTo>
                    <a:pt x="1501592" y="1147762"/>
                  </a:lnTo>
                  <a:lnTo>
                    <a:pt x="1495924" y="1151844"/>
                  </a:lnTo>
                  <a:lnTo>
                    <a:pt x="1490257" y="1156153"/>
                  </a:lnTo>
                  <a:lnTo>
                    <a:pt x="1484590" y="1160235"/>
                  </a:lnTo>
                  <a:lnTo>
                    <a:pt x="1478695" y="1164091"/>
                  </a:lnTo>
                  <a:lnTo>
                    <a:pt x="1472801" y="1167719"/>
                  </a:lnTo>
                  <a:lnTo>
                    <a:pt x="1466907" y="1171348"/>
                  </a:lnTo>
                  <a:lnTo>
                    <a:pt x="1460786" y="1174750"/>
                  </a:lnTo>
                  <a:lnTo>
                    <a:pt x="1454439" y="1177925"/>
                  </a:lnTo>
                  <a:lnTo>
                    <a:pt x="1448318" y="1181100"/>
                  </a:lnTo>
                  <a:lnTo>
                    <a:pt x="1441971" y="1184275"/>
                  </a:lnTo>
                  <a:lnTo>
                    <a:pt x="1435396" y="1186996"/>
                  </a:lnTo>
                  <a:lnTo>
                    <a:pt x="1428822" y="1189491"/>
                  </a:lnTo>
                  <a:lnTo>
                    <a:pt x="1422248" y="1192212"/>
                  </a:lnTo>
                  <a:lnTo>
                    <a:pt x="1415674" y="1194480"/>
                  </a:lnTo>
                  <a:lnTo>
                    <a:pt x="1408646" y="1196748"/>
                  </a:lnTo>
                  <a:lnTo>
                    <a:pt x="1401845" y="1198562"/>
                  </a:lnTo>
                  <a:lnTo>
                    <a:pt x="1395044" y="1200603"/>
                  </a:lnTo>
                  <a:lnTo>
                    <a:pt x="1388017" y="1202191"/>
                  </a:lnTo>
                  <a:lnTo>
                    <a:pt x="1380762" y="1203778"/>
                  </a:lnTo>
                  <a:lnTo>
                    <a:pt x="1373735" y="1205366"/>
                  </a:lnTo>
                  <a:lnTo>
                    <a:pt x="1366480" y="1206273"/>
                  </a:lnTo>
                  <a:lnTo>
                    <a:pt x="1359453" y="1207407"/>
                  </a:lnTo>
                  <a:lnTo>
                    <a:pt x="1351972" y="1208087"/>
                  </a:lnTo>
                  <a:lnTo>
                    <a:pt x="1344717" y="1208994"/>
                  </a:lnTo>
                  <a:lnTo>
                    <a:pt x="1337236" y="1209448"/>
                  </a:lnTo>
                  <a:lnTo>
                    <a:pt x="1329755" y="1209675"/>
                  </a:lnTo>
                  <a:lnTo>
                    <a:pt x="1322274" y="1209675"/>
                  </a:lnTo>
                  <a:lnTo>
                    <a:pt x="1314793" y="1209675"/>
                  </a:lnTo>
                  <a:lnTo>
                    <a:pt x="1307312" y="1209448"/>
                  </a:lnTo>
                  <a:lnTo>
                    <a:pt x="1300058" y="1208994"/>
                  </a:lnTo>
                  <a:lnTo>
                    <a:pt x="1292577" y="1208087"/>
                  </a:lnTo>
                  <a:lnTo>
                    <a:pt x="1285323" y="1207407"/>
                  </a:lnTo>
                  <a:lnTo>
                    <a:pt x="1278068" y="1206273"/>
                  </a:lnTo>
                  <a:lnTo>
                    <a:pt x="1271041" y="1205366"/>
                  </a:lnTo>
                  <a:lnTo>
                    <a:pt x="1263787" y="1203778"/>
                  </a:lnTo>
                  <a:lnTo>
                    <a:pt x="1256759" y="1202191"/>
                  </a:lnTo>
                  <a:lnTo>
                    <a:pt x="1249731" y="1200603"/>
                  </a:lnTo>
                  <a:lnTo>
                    <a:pt x="1242930" y="1198562"/>
                  </a:lnTo>
                  <a:lnTo>
                    <a:pt x="1235903" y="1196748"/>
                  </a:lnTo>
                  <a:lnTo>
                    <a:pt x="1229102" y="1194480"/>
                  </a:lnTo>
                  <a:lnTo>
                    <a:pt x="1222528" y="1192212"/>
                  </a:lnTo>
                  <a:lnTo>
                    <a:pt x="1215727" y="1189491"/>
                  </a:lnTo>
                  <a:lnTo>
                    <a:pt x="1209379" y="1186996"/>
                  </a:lnTo>
                  <a:lnTo>
                    <a:pt x="1202805" y="1184275"/>
                  </a:lnTo>
                  <a:lnTo>
                    <a:pt x="1196457" y="1181100"/>
                  </a:lnTo>
                  <a:lnTo>
                    <a:pt x="1189883" y="1177925"/>
                  </a:lnTo>
                  <a:lnTo>
                    <a:pt x="1183762" y="1174750"/>
                  </a:lnTo>
                  <a:lnTo>
                    <a:pt x="1177868" y="1171348"/>
                  </a:lnTo>
                  <a:lnTo>
                    <a:pt x="1171747" y="1167719"/>
                  </a:lnTo>
                  <a:lnTo>
                    <a:pt x="1165853" y="1164091"/>
                  </a:lnTo>
                  <a:lnTo>
                    <a:pt x="1159732" y="1160235"/>
                  </a:lnTo>
                  <a:lnTo>
                    <a:pt x="1154065" y="1156153"/>
                  </a:lnTo>
                  <a:lnTo>
                    <a:pt x="1148398" y="1151844"/>
                  </a:lnTo>
                  <a:lnTo>
                    <a:pt x="1142957" y="1147762"/>
                  </a:lnTo>
                  <a:lnTo>
                    <a:pt x="1137743" y="1143453"/>
                  </a:lnTo>
                  <a:lnTo>
                    <a:pt x="1132302" y="1139144"/>
                  </a:lnTo>
                  <a:lnTo>
                    <a:pt x="1127088" y="1134382"/>
                  </a:lnTo>
                  <a:lnTo>
                    <a:pt x="1121874" y="1129619"/>
                  </a:lnTo>
                  <a:lnTo>
                    <a:pt x="1117113" y="1124630"/>
                  </a:lnTo>
                  <a:lnTo>
                    <a:pt x="1112126" y="1119641"/>
                  </a:lnTo>
                  <a:lnTo>
                    <a:pt x="1107139" y="1114652"/>
                  </a:lnTo>
                  <a:lnTo>
                    <a:pt x="1102605" y="1109435"/>
                  </a:lnTo>
                  <a:lnTo>
                    <a:pt x="1098298" y="1103993"/>
                  </a:lnTo>
                  <a:lnTo>
                    <a:pt x="1093764" y="1098550"/>
                  </a:lnTo>
                  <a:lnTo>
                    <a:pt x="1089683" y="1093107"/>
                  </a:lnTo>
                  <a:lnTo>
                    <a:pt x="1085602" y="1087437"/>
                  </a:lnTo>
                  <a:lnTo>
                    <a:pt x="1081522" y="1081768"/>
                  </a:lnTo>
                  <a:lnTo>
                    <a:pt x="1077668" y="1075871"/>
                  </a:lnTo>
                  <a:lnTo>
                    <a:pt x="1074041" y="1069975"/>
                  </a:lnTo>
                  <a:lnTo>
                    <a:pt x="1070414" y="1063852"/>
                  </a:lnTo>
                  <a:lnTo>
                    <a:pt x="1067013" y="1057728"/>
                  </a:lnTo>
                  <a:lnTo>
                    <a:pt x="1063613" y="1051605"/>
                  </a:lnTo>
                  <a:lnTo>
                    <a:pt x="1060439" y="1045255"/>
                  </a:lnTo>
                  <a:lnTo>
                    <a:pt x="1057492" y="1038678"/>
                  </a:lnTo>
                  <a:lnTo>
                    <a:pt x="1054545" y="1032328"/>
                  </a:lnTo>
                  <a:lnTo>
                    <a:pt x="1052051" y="1025752"/>
                  </a:lnTo>
                  <a:lnTo>
                    <a:pt x="1049558" y="1019175"/>
                  </a:lnTo>
                  <a:lnTo>
                    <a:pt x="1047064" y="1012371"/>
                  </a:lnTo>
                  <a:lnTo>
                    <a:pt x="1044797" y="1005794"/>
                  </a:lnTo>
                  <a:lnTo>
                    <a:pt x="1042757" y="998764"/>
                  </a:lnTo>
                  <a:lnTo>
                    <a:pt x="1040943" y="991734"/>
                  </a:lnTo>
                  <a:lnTo>
                    <a:pt x="1039356" y="984930"/>
                  </a:lnTo>
                  <a:lnTo>
                    <a:pt x="1037769" y="977900"/>
                  </a:lnTo>
                  <a:lnTo>
                    <a:pt x="1036409" y="970643"/>
                  </a:lnTo>
                  <a:lnTo>
                    <a:pt x="1035276" y="963385"/>
                  </a:lnTo>
                  <a:lnTo>
                    <a:pt x="1034142" y="956128"/>
                  </a:lnTo>
                  <a:lnTo>
                    <a:pt x="1033462" y="949098"/>
                  </a:lnTo>
                  <a:lnTo>
                    <a:pt x="1032782" y="941614"/>
                  </a:lnTo>
                  <a:lnTo>
                    <a:pt x="1032102" y="934357"/>
                  </a:lnTo>
                  <a:lnTo>
                    <a:pt x="1031875" y="926873"/>
                  </a:lnTo>
                  <a:lnTo>
                    <a:pt x="1031875" y="919389"/>
                  </a:lnTo>
                  <a:lnTo>
                    <a:pt x="1031875" y="911905"/>
                  </a:lnTo>
                  <a:lnTo>
                    <a:pt x="1032102" y="904421"/>
                  </a:lnTo>
                  <a:lnTo>
                    <a:pt x="1032782" y="896937"/>
                  </a:lnTo>
                  <a:lnTo>
                    <a:pt x="1033462" y="889680"/>
                  </a:lnTo>
                  <a:lnTo>
                    <a:pt x="1034142" y="882196"/>
                  </a:lnTo>
                  <a:lnTo>
                    <a:pt x="1035276" y="874939"/>
                  </a:lnTo>
                  <a:lnTo>
                    <a:pt x="1036409" y="867682"/>
                  </a:lnTo>
                  <a:lnTo>
                    <a:pt x="1037769" y="860878"/>
                  </a:lnTo>
                  <a:lnTo>
                    <a:pt x="1039356" y="853621"/>
                  </a:lnTo>
                  <a:lnTo>
                    <a:pt x="1040943" y="846591"/>
                  </a:lnTo>
                  <a:lnTo>
                    <a:pt x="1042757" y="839560"/>
                  </a:lnTo>
                  <a:lnTo>
                    <a:pt x="1044797" y="832984"/>
                  </a:lnTo>
                  <a:lnTo>
                    <a:pt x="1047064" y="825953"/>
                  </a:lnTo>
                  <a:lnTo>
                    <a:pt x="1049558" y="819377"/>
                  </a:lnTo>
                  <a:lnTo>
                    <a:pt x="1052051" y="812800"/>
                  </a:lnTo>
                  <a:lnTo>
                    <a:pt x="1054545" y="806223"/>
                  </a:lnTo>
                  <a:lnTo>
                    <a:pt x="1057492" y="799646"/>
                  </a:lnTo>
                  <a:lnTo>
                    <a:pt x="1060439" y="793296"/>
                  </a:lnTo>
                  <a:lnTo>
                    <a:pt x="1063613" y="786946"/>
                  </a:lnTo>
                  <a:lnTo>
                    <a:pt x="1067013" y="780823"/>
                  </a:lnTo>
                  <a:lnTo>
                    <a:pt x="1070414" y="774700"/>
                  </a:lnTo>
                  <a:lnTo>
                    <a:pt x="1074041" y="768803"/>
                  </a:lnTo>
                  <a:lnTo>
                    <a:pt x="1077668" y="762907"/>
                  </a:lnTo>
                  <a:lnTo>
                    <a:pt x="1081522" y="756784"/>
                  </a:lnTo>
                  <a:lnTo>
                    <a:pt x="1085602" y="751114"/>
                  </a:lnTo>
                  <a:lnTo>
                    <a:pt x="1089683" y="745444"/>
                  </a:lnTo>
                  <a:lnTo>
                    <a:pt x="1093764" y="739775"/>
                  </a:lnTo>
                  <a:lnTo>
                    <a:pt x="1098298" y="734332"/>
                  </a:lnTo>
                  <a:lnTo>
                    <a:pt x="1102605" y="729116"/>
                  </a:lnTo>
                  <a:lnTo>
                    <a:pt x="1107139" y="723900"/>
                  </a:lnTo>
                  <a:lnTo>
                    <a:pt x="1112126" y="718684"/>
                  </a:lnTo>
                  <a:lnTo>
                    <a:pt x="1117113" y="713921"/>
                  </a:lnTo>
                  <a:lnTo>
                    <a:pt x="1121874" y="708932"/>
                  </a:lnTo>
                  <a:lnTo>
                    <a:pt x="1127088" y="704169"/>
                  </a:lnTo>
                  <a:lnTo>
                    <a:pt x="1132302" y="699634"/>
                  </a:lnTo>
                  <a:lnTo>
                    <a:pt x="1137743" y="695098"/>
                  </a:lnTo>
                  <a:lnTo>
                    <a:pt x="1142957" y="690562"/>
                  </a:lnTo>
                  <a:lnTo>
                    <a:pt x="1148398" y="686480"/>
                  </a:lnTo>
                  <a:lnTo>
                    <a:pt x="1154065" y="682398"/>
                  </a:lnTo>
                  <a:lnTo>
                    <a:pt x="1159732" y="678543"/>
                  </a:lnTo>
                  <a:lnTo>
                    <a:pt x="1165853" y="674687"/>
                  </a:lnTo>
                  <a:lnTo>
                    <a:pt x="1171747" y="670832"/>
                  </a:lnTo>
                  <a:lnTo>
                    <a:pt x="1177868" y="667203"/>
                  </a:lnTo>
                  <a:lnTo>
                    <a:pt x="1183762" y="663802"/>
                  </a:lnTo>
                  <a:lnTo>
                    <a:pt x="1189883" y="660400"/>
                  </a:lnTo>
                  <a:lnTo>
                    <a:pt x="1196457" y="657225"/>
                  </a:lnTo>
                  <a:lnTo>
                    <a:pt x="1202805" y="654503"/>
                  </a:lnTo>
                  <a:lnTo>
                    <a:pt x="1209379" y="651555"/>
                  </a:lnTo>
                  <a:lnTo>
                    <a:pt x="1215727" y="648834"/>
                  </a:lnTo>
                  <a:lnTo>
                    <a:pt x="1222528" y="646566"/>
                  </a:lnTo>
                  <a:lnTo>
                    <a:pt x="1229102" y="643844"/>
                  </a:lnTo>
                  <a:lnTo>
                    <a:pt x="1235903" y="641803"/>
                  </a:lnTo>
                  <a:lnTo>
                    <a:pt x="1242930" y="639762"/>
                  </a:lnTo>
                  <a:lnTo>
                    <a:pt x="1249731" y="637948"/>
                  </a:lnTo>
                  <a:lnTo>
                    <a:pt x="1256759" y="636134"/>
                  </a:lnTo>
                  <a:lnTo>
                    <a:pt x="1263787" y="634546"/>
                  </a:lnTo>
                  <a:lnTo>
                    <a:pt x="1271041" y="633412"/>
                  </a:lnTo>
                  <a:lnTo>
                    <a:pt x="1278068" y="632052"/>
                  </a:lnTo>
                  <a:lnTo>
                    <a:pt x="1285323" y="631144"/>
                  </a:lnTo>
                  <a:lnTo>
                    <a:pt x="1292577" y="630237"/>
                  </a:lnTo>
                  <a:lnTo>
                    <a:pt x="1300058" y="629557"/>
                  </a:lnTo>
                  <a:lnTo>
                    <a:pt x="1307312" y="629330"/>
                  </a:lnTo>
                  <a:lnTo>
                    <a:pt x="1314793" y="628877"/>
                  </a:lnTo>
                  <a:lnTo>
                    <a:pt x="1322274" y="628650"/>
                  </a:lnTo>
                  <a:close/>
                  <a:moveTo>
                    <a:pt x="1872408" y="450081"/>
                  </a:moveTo>
                  <a:lnTo>
                    <a:pt x="1872408" y="463897"/>
                  </a:lnTo>
                  <a:lnTo>
                    <a:pt x="1864899" y="464803"/>
                  </a:lnTo>
                  <a:lnTo>
                    <a:pt x="1857846" y="465709"/>
                  </a:lnTo>
                  <a:lnTo>
                    <a:pt x="1851474" y="467068"/>
                  </a:lnTo>
                  <a:lnTo>
                    <a:pt x="1845558" y="468880"/>
                  </a:lnTo>
                  <a:lnTo>
                    <a:pt x="1839870" y="470691"/>
                  </a:lnTo>
                  <a:lnTo>
                    <a:pt x="1834864" y="472730"/>
                  </a:lnTo>
                  <a:lnTo>
                    <a:pt x="1830313" y="474995"/>
                  </a:lnTo>
                  <a:lnTo>
                    <a:pt x="1826218" y="477939"/>
                  </a:lnTo>
                  <a:lnTo>
                    <a:pt x="1822577" y="480657"/>
                  </a:lnTo>
                  <a:lnTo>
                    <a:pt x="1819391" y="483827"/>
                  </a:lnTo>
                  <a:lnTo>
                    <a:pt x="1816888" y="487451"/>
                  </a:lnTo>
                  <a:lnTo>
                    <a:pt x="1814840" y="491075"/>
                  </a:lnTo>
                  <a:lnTo>
                    <a:pt x="1813020" y="495152"/>
                  </a:lnTo>
                  <a:lnTo>
                    <a:pt x="1811882" y="499228"/>
                  </a:lnTo>
                  <a:lnTo>
                    <a:pt x="1811200" y="503984"/>
                  </a:lnTo>
                  <a:lnTo>
                    <a:pt x="1810745" y="508514"/>
                  </a:lnTo>
                  <a:lnTo>
                    <a:pt x="1810745" y="511911"/>
                  </a:lnTo>
                  <a:lnTo>
                    <a:pt x="1811427" y="515309"/>
                  </a:lnTo>
                  <a:lnTo>
                    <a:pt x="1811882" y="518253"/>
                  </a:lnTo>
                  <a:lnTo>
                    <a:pt x="1812565" y="521424"/>
                  </a:lnTo>
                  <a:lnTo>
                    <a:pt x="1813703" y="524594"/>
                  </a:lnTo>
                  <a:lnTo>
                    <a:pt x="1815068" y="527312"/>
                  </a:lnTo>
                  <a:lnTo>
                    <a:pt x="1816206" y="530257"/>
                  </a:lnTo>
                  <a:lnTo>
                    <a:pt x="1818026" y="532974"/>
                  </a:lnTo>
                  <a:lnTo>
                    <a:pt x="1819846" y="535692"/>
                  </a:lnTo>
                  <a:lnTo>
                    <a:pt x="1821894" y="537957"/>
                  </a:lnTo>
                  <a:lnTo>
                    <a:pt x="1823942" y="540222"/>
                  </a:lnTo>
                  <a:lnTo>
                    <a:pt x="1826218" y="542487"/>
                  </a:lnTo>
                  <a:lnTo>
                    <a:pt x="1828265" y="544298"/>
                  </a:lnTo>
                  <a:lnTo>
                    <a:pt x="1830541" y="546337"/>
                  </a:lnTo>
                  <a:lnTo>
                    <a:pt x="1832816" y="547922"/>
                  </a:lnTo>
                  <a:lnTo>
                    <a:pt x="1835547" y="549508"/>
                  </a:lnTo>
                  <a:lnTo>
                    <a:pt x="1841463" y="552905"/>
                  </a:lnTo>
                  <a:lnTo>
                    <a:pt x="1849654" y="557208"/>
                  </a:lnTo>
                  <a:lnTo>
                    <a:pt x="1860349" y="562191"/>
                  </a:lnTo>
                  <a:lnTo>
                    <a:pt x="1873319" y="568079"/>
                  </a:lnTo>
                  <a:lnTo>
                    <a:pt x="1877187" y="569891"/>
                  </a:lnTo>
                  <a:lnTo>
                    <a:pt x="1880827" y="571703"/>
                  </a:lnTo>
                  <a:lnTo>
                    <a:pt x="1883785" y="573515"/>
                  </a:lnTo>
                  <a:lnTo>
                    <a:pt x="1886516" y="575327"/>
                  </a:lnTo>
                  <a:lnTo>
                    <a:pt x="1888564" y="577139"/>
                  </a:lnTo>
                  <a:lnTo>
                    <a:pt x="1890384" y="578497"/>
                  </a:lnTo>
                  <a:lnTo>
                    <a:pt x="1891749" y="580083"/>
                  </a:lnTo>
                  <a:lnTo>
                    <a:pt x="1892660" y="581895"/>
                  </a:lnTo>
                  <a:lnTo>
                    <a:pt x="1893342" y="583480"/>
                  </a:lnTo>
                  <a:lnTo>
                    <a:pt x="1894025" y="585518"/>
                  </a:lnTo>
                  <a:lnTo>
                    <a:pt x="1894707" y="590501"/>
                  </a:lnTo>
                  <a:lnTo>
                    <a:pt x="1895390" y="596163"/>
                  </a:lnTo>
                  <a:lnTo>
                    <a:pt x="1895390" y="602958"/>
                  </a:lnTo>
                  <a:lnTo>
                    <a:pt x="1895390" y="605675"/>
                  </a:lnTo>
                  <a:lnTo>
                    <a:pt x="1894707" y="608167"/>
                  </a:lnTo>
                  <a:lnTo>
                    <a:pt x="1894025" y="610205"/>
                  </a:lnTo>
                  <a:lnTo>
                    <a:pt x="1892660" y="611791"/>
                  </a:lnTo>
                  <a:lnTo>
                    <a:pt x="1890839" y="613149"/>
                  </a:lnTo>
                  <a:lnTo>
                    <a:pt x="1888791" y="614055"/>
                  </a:lnTo>
                  <a:lnTo>
                    <a:pt x="1886061" y="614735"/>
                  </a:lnTo>
                  <a:lnTo>
                    <a:pt x="1883330" y="614961"/>
                  </a:lnTo>
                  <a:lnTo>
                    <a:pt x="1880145" y="614735"/>
                  </a:lnTo>
                  <a:lnTo>
                    <a:pt x="1878552" y="614055"/>
                  </a:lnTo>
                  <a:lnTo>
                    <a:pt x="1877414" y="613602"/>
                  </a:lnTo>
                  <a:lnTo>
                    <a:pt x="1876277" y="613149"/>
                  </a:lnTo>
                  <a:lnTo>
                    <a:pt x="1875594" y="612243"/>
                  </a:lnTo>
                  <a:lnTo>
                    <a:pt x="1874684" y="611564"/>
                  </a:lnTo>
                  <a:lnTo>
                    <a:pt x="1874229" y="610432"/>
                  </a:lnTo>
                  <a:lnTo>
                    <a:pt x="1873774" y="609299"/>
                  </a:lnTo>
                  <a:lnTo>
                    <a:pt x="1873546" y="607487"/>
                  </a:lnTo>
                  <a:lnTo>
                    <a:pt x="1872863" y="602731"/>
                  </a:lnTo>
                  <a:lnTo>
                    <a:pt x="1872408" y="596616"/>
                  </a:lnTo>
                  <a:lnTo>
                    <a:pt x="1872408" y="588689"/>
                  </a:lnTo>
                  <a:lnTo>
                    <a:pt x="1872408" y="577818"/>
                  </a:lnTo>
                  <a:lnTo>
                    <a:pt x="1811655" y="577818"/>
                  </a:lnTo>
                  <a:lnTo>
                    <a:pt x="1811655" y="586424"/>
                  </a:lnTo>
                  <a:lnTo>
                    <a:pt x="1811882" y="593445"/>
                  </a:lnTo>
                  <a:lnTo>
                    <a:pt x="1812338" y="596616"/>
                  </a:lnTo>
                  <a:lnTo>
                    <a:pt x="1813020" y="600013"/>
                  </a:lnTo>
                  <a:lnTo>
                    <a:pt x="1813475" y="602958"/>
                  </a:lnTo>
                  <a:lnTo>
                    <a:pt x="1814158" y="605902"/>
                  </a:lnTo>
                  <a:lnTo>
                    <a:pt x="1815296" y="608620"/>
                  </a:lnTo>
                  <a:lnTo>
                    <a:pt x="1816206" y="611338"/>
                  </a:lnTo>
                  <a:lnTo>
                    <a:pt x="1817343" y="613829"/>
                  </a:lnTo>
                  <a:lnTo>
                    <a:pt x="1818936" y="616094"/>
                  </a:lnTo>
                  <a:lnTo>
                    <a:pt x="1820074" y="618359"/>
                  </a:lnTo>
                  <a:lnTo>
                    <a:pt x="1821894" y="620623"/>
                  </a:lnTo>
                  <a:lnTo>
                    <a:pt x="1823715" y="622435"/>
                  </a:lnTo>
                  <a:lnTo>
                    <a:pt x="1825535" y="624247"/>
                  </a:lnTo>
                  <a:lnTo>
                    <a:pt x="1827583" y="626059"/>
                  </a:lnTo>
                  <a:lnTo>
                    <a:pt x="1829631" y="627418"/>
                  </a:lnTo>
                  <a:lnTo>
                    <a:pt x="1834409" y="630136"/>
                  </a:lnTo>
                  <a:lnTo>
                    <a:pt x="1839415" y="632627"/>
                  </a:lnTo>
                  <a:lnTo>
                    <a:pt x="1844193" y="634665"/>
                  </a:lnTo>
                  <a:lnTo>
                    <a:pt x="1849654" y="636704"/>
                  </a:lnTo>
                  <a:lnTo>
                    <a:pt x="1855115" y="638289"/>
                  </a:lnTo>
                  <a:lnTo>
                    <a:pt x="1860576" y="639421"/>
                  </a:lnTo>
                  <a:lnTo>
                    <a:pt x="1866492" y="640327"/>
                  </a:lnTo>
                  <a:lnTo>
                    <a:pt x="1872408" y="641007"/>
                  </a:lnTo>
                  <a:lnTo>
                    <a:pt x="1872408" y="657993"/>
                  </a:lnTo>
                  <a:lnTo>
                    <a:pt x="1900396" y="657993"/>
                  </a:lnTo>
                  <a:lnTo>
                    <a:pt x="1900396" y="641460"/>
                  </a:lnTo>
                  <a:lnTo>
                    <a:pt x="1907905" y="640554"/>
                  </a:lnTo>
                  <a:lnTo>
                    <a:pt x="1914959" y="639421"/>
                  </a:lnTo>
                  <a:lnTo>
                    <a:pt x="1921557" y="637610"/>
                  </a:lnTo>
                  <a:lnTo>
                    <a:pt x="1927474" y="635798"/>
                  </a:lnTo>
                  <a:lnTo>
                    <a:pt x="1933162" y="633533"/>
                  </a:lnTo>
                  <a:lnTo>
                    <a:pt x="1938396" y="631042"/>
                  </a:lnTo>
                  <a:lnTo>
                    <a:pt x="1943174" y="628324"/>
                  </a:lnTo>
                  <a:lnTo>
                    <a:pt x="1947270" y="624927"/>
                  </a:lnTo>
                  <a:lnTo>
                    <a:pt x="1950910" y="621529"/>
                  </a:lnTo>
                  <a:lnTo>
                    <a:pt x="1953868" y="617679"/>
                  </a:lnTo>
                  <a:lnTo>
                    <a:pt x="1956826" y="613602"/>
                  </a:lnTo>
                  <a:lnTo>
                    <a:pt x="1958874" y="609299"/>
                  </a:lnTo>
                  <a:lnTo>
                    <a:pt x="1960695" y="604317"/>
                  </a:lnTo>
                  <a:lnTo>
                    <a:pt x="1962060" y="599107"/>
                  </a:lnTo>
                  <a:lnTo>
                    <a:pt x="1962515" y="593672"/>
                  </a:lnTo>
                  <a:lnTo>
                    <a:pt x="1962743" y="588010"/>
                  </a:lnTo>
                  <a:lnTo>
                    <a:pt x="1962743" y="584613"/>
                  </a:lnTo>
                  <a:lnTo>
                    <a:pt x="1962515" y="581215"/>
                  </a:lnTo>
                  <a:lnTo>
                    <a:pt x="1962060" y="577818"/>
                  </a:lnTo>
                  <a:lnTo>
                    <a:pt x="1961377" y="574647"/>
                  </a:lnTo>
                  <a:lnTo>
                    <a:pt x="1960695" y="571929"/>
                  </a:lnTo>
                  <a:lnTo>
                    <a:pt x="1959557" y="568985"/>
                  </a:lnTo>
                  <a:lnTo>
                    <a:pt x="1958419" y="566267"/>
                  </a:lnTo>
                  <a:lnTo>
                    <a:pt x="1957054" y="563550"/>
                  </a:lnTo>
                  <a:lnTo>
                    <a:pt x="1953868" y="559020"/>
                  </a:lnTo>
                  <a:lnTo>
                    <a:pt x="1950683" y="555170"/>
                  </a:lnTo>
                  <a:lnTo>
                    <a:pt x="1948862" y="553358"/>
                  </a:lnTo>
                  <a:lnTo>
                    <a:pt x="1947042" y="551546"/>
                  </a:lnTo>
                  <a:lnTo>
                    <a:pt x="1944994" y="549961"/>
                  </a:lnTo>
                  <a:lnTo>
                    <a:pt x="1942719" y="548375"/>
                  </a:lnTo>
                  <a:lnTo>
                    <a:pt x="1937713" y="545657"/>
                  </a:lnTo>
                  <a:lnTo>
                    <a:pt x="1930659" y="542034"/>
                  </a:lnTo>
                  <a:lnTo>
                    <a:pt x="1921785" y="537957"/>
                  </a:lnTo>
                  <a:lnTo>
                    <a:pt x="1911318" y="532974"/>
                  </a:lnTo>
                  <a:lnTo>
                    <a:pt x="1899031" y="527539"/>
                  </a:lnTo>
                  <a:lnTo>
                    <a:pt x="1889474" y="523236"/>
                  </a:lnTo>
                  <a:lnTo>
                    <a:pt x="1882875" y="519612"/>
                  </a:lnTo>
                  <a:lnTo>
                    <a:pt x="1878552" y="517120"/>
                  </a:lnTo>
                  <a:lnTo>
                    <a:pt x="1877187" y="515988"/>
                  </a:lnTo>
                  <a:lnTo>
                    <a:pt x="1876049" y="514629"/>
                  </a:lnTo>
                  <a:lnTo>
                    <a:pt x="1875139" y="513270"/>
                  </a:lnTo>
                  <a:lnTo>
                    <a:pt x="1874229" y="511458"/>
                  </a:lnTo>
                  <a:lnTo>
                    <a:pt x="1873774" y="509647"/>
                  </a:lnTo>
                  <a:lnTo>
                    <a:pt x="1873319" y="507608"/>
                  </a:lnTo>
                  <a:lnTo>
                    <a:pt x="1872863" y="505117"/>
                  </a:lnTo>
                  <a:lnTo>
                    <a:pt x="1872863" y="502626"/>
                  </a:lnTo>
                  <a:lnTo>
                    <a:pt x="1872863" y="499681"/>
                  </a:lnTo>
                  <a:lnTo>
                    <a:pt x="1873546" y="497190"/>
                  </a:lnTo>
                  <a:lnTo>
                    <a:pt x="1874456" y="495152"/>
                  </a:lnTo>
                  <a:lnTo>
                    <a:pt x="1875594" y="493340"/>
                  </a:lnTo>
                  <a:lnTo>
                    <a:pt x="1877187" y="491981"/>
                  </a:lnTo>
                  <a:lnTo>
                    <a:pt x="1879235" y="491075"/>
                  </a:lnTo>
                  <a:lnTo>
                    <a:pt x="1881282" y="490622"/>
                  </a:lnTo>
                  <a:lnTo>
                    <a:pt x="1883785" y="490169"/>
                  </a:lnTo>
                  <a:lnTo>
                    <a:pt x="1887199" y="490622"/>
                  </a:lnTo>
                  <a:lnTo>
                    <a:pt x="1889702" y="491301"/>
                  </a:lnTo>
                  <a:lnTo>
                    <a:pt x="1890839" y="491528"/>
                  </a:lnTo>
                  <a:lnTo>
                    <a:pt x="1891522" y="492207"/>
                  </a:lnTo>
                  <a:lnTo>
                    <a:pt x="1892432" y="493113"/>
                  </a:lnTo>
                  <a:lnTo>
                    <a:pt x="1892887" y="493793"/>
                  </a:lnTo>
                  <a:lnTo>
                    <a:pt x="1894025" y="496284"/>
                  </a:lnTo>
                  <a:lnTo>
                    <a:pt x="1894480" y="499455"/>
                  </a:lnTo>
                  <a:lnTo>
                    <a:pt x="1894935" y="503758"/>
                  </a:lnTo>
                  <a:lnTo>
                    <a:pt x="1895163" y="508967"/>
                  </a:lnTo>
                  <a:lnTo>
                    <a:pt x="1895163" y="516215"/>
                  </a:lnTo>
                  <a:lnTo>
                    <a:pt x="1955689" y="516215"/>
                  </a:lnTo>
                  <a:lnTo>
                    <a:pt x="1956371" y="511458"/>
                  </a:lnTo>
                  <a:lnTo>
                    <a:pt x="1956371" y="508061"/>
                  </a:lnTo>
                  <a:lnTo>
                    <a:pt x="1955916" y="503305"/>
                  </a:lnTo>
                  <a:lnTo>
                    <a:pt x="1955461" y="498775"/>
                  </a:lnTo>
                  <a:lnTo>
                    <a:pt x="1954551" y="494699"/>
                  </a:lnTo>
                  <a:lnTo>
                    <a:pt x="1952958" y="490848"/>
                  </a:lnTo>
                  <a:lnTo>
                    <a:pt x="1950910" y="487225"/>
                  </a:lnTo>
                  <a:lnTo>
                    <a:pt x="1948635" y="483601"/>
                  </a:lnTo>
                  <a:lnTo>
                    <a:pt x="1945677" y="480430"/>
                  </a:lnTo>
                  <a:lnTo>
                    <a:pt x="1942264" y="477712"/>
                  </a:lnTo>
                  <a:lnTo>
                    <a:pt x="1938623" y="474995"/>
                  </a:lnTo>
                  <a:lnTo>
                    <a:pt x="1934527" y="472730"/>
                  </a:lnTo>
                  <a:lnTo>
                    <a:pt x="1929976" y="470465"/>
                  </a:lnTo>
                  <a:lnTo>
                    <a:pt x="1924971" y="468653"/>
                  </a:lnTo>
                  <a:lnTo>
                    <a:pt x="1919510" y="467068"/>
                  </a:lnTo>
                  <a:lnTo>
                    <a:pt x="1913593" y="465709"/>
                  </a:lnTo>
                  <a:lnTo>
                    <a:pt x="1907222" y="464803"/>
                  </a:lnTo>
                  <a:lnTo>
                    <a:pt x="1900396" y="463897"/>
                  </a:lnTo>
                  <a:lnTo>
                    <a:pt x="1900396" y="450081"/>
                  </a:lnTo>
                  <a:lnTo>
                    <a:pt x="1872408" y="450081"/>
                  </a:lnTo>
                  <a:close/>
                  <a:moveTo>
                    <a:pt x="1886971" y="384175"/>
                  </a:moveTo>
                  <a:lnTo>
                    <a:pt x="1895390" y="384401"/>
                  </a:lnTo>
                  <a:lnTo>
                    <a:pt x="1904264" y="384854"/>
                  </a:lnTo>
                  <a:lnTo>
                    <a:pt x="1912911" y="385987"/>
                  </a:lnTo>
                  <a:lnTo>
                    <a:pt x="1921102" y="387572"/>
                  </a:lnTo>
                  <a:lnTo>
                    <a:pt x="1929294" y="389610"/>
                  </a:lnTo>
                  <a:lnTo>
                    <a:pt x="1937713" y="391649"/>
                  </a:lnTo>
                  <a:lnTo>
                    <a:pt x="1945449" y="394367"/>
                  </a:lnTo>
                  <a:lnTo>
                    <a:pt x="1953186" y="397537"/>
                  </a:lnTo>
                  <a:lnTo>
                    <a:pt x="1960922" y="400935"/>
                  </a:lnTo>
                  <a:lnTo>
                    <a:pt x="1968204" y="404558"/>
                  </a:lnTo>
                  <a:lnTo>
                    <a:pt x="1975485" y="408635"/>
                  </a:lnTo>
                  <a:lnTo>
                    <a:pt x="1982084" y="412938"/>
                  </a:lnTo>
                  <a:lnTo>
                    <a:pt x="1988910" y="417921"/>
                  </a:lnTo>
                  <a:lnTo>
                    <a:pt x="1995281" y="422677"/>
                  </a:lnTo>
                  <a:lnTo>
                    <a:pt x="2001652" y="428113"/>
                  </a:lnTo>
                  <a:lnTo>
                    <a:pt x="2007568" y="433775"/>
                  </a:lnTo>
                  <a:lnTo>
                    <a:pt x="2013257" y="439890"/>
                  </a:lnTo>
                  <a:lnTo>
                    <a:pt x="2018718" y="446005"/>
                  </a:lnTo>
                  <a:lnTo>
                    <a:pt x="2023496" y="452346"/>
                  </a:lnTo>
                  <a:lnTo>
                    <a:pt x="2028502" y="459141"/>
                  </a:lnTo>
                  <a:lnTo>
                    <a:pt x="2032825" y="465709"/>
                  </a:lnTo>
                  <a:lnTo>
                    <a:pt x="2036921" y="472956"/>
                  </a:lnTo>
                  <a:lnTo>
                    <a:pt x="2040562" y="480430"/>
                  </a:lnTo>
                  <a:lnTo>
                    <a:pt x="2043975" y="487904"/>
                  </a:lnTo>
                  <a:lnTo>
                    <a:pt x="2047161" y="495605"/>
                  </a:lnTo>
                  <a:lnTo>
                    <a:pt x="2049891" y="503305"/>
                  </a:lnTo>
                  <a:lnTo>
                    <a:pt x="2052394" y="511685"/>
                  </a:lnTo>
                  <a:lnTo>
                    <a:pt x="2054214" y="519838"/>
                  </a:lnTo>
                  <a:lnTo>
                    <a:pt x="2055580" y="528218"/>
                  </a:lnTo>
                  <a:lnTo>
                    <a:pt x="2056717" y="536598"/>
                  </a:lnTo>
                  <a:lnTo>
                    <a:pt x="2057172" y="545431"/>
                  </a:lnTo>
                  <a:lnTo>
                    <a:pt x="2057400" y="553811"/>
                  </a:lnTo>
                  <a:lnTo>
                    <a:pt x="2057172" y="562644"/>
                  </a:lnTo>
                  <a:lnTo>
                    <a:pt x="2056717" y="571476"/>
                  </a:lnTo>
                  <a:lnTo>
                    <a:pt x="2055580" y="579856"/>
                  </a:lnTo>
                  <a:lnTo>
                    <a:pt x="2054214" y="588010"/>
                  </a:lnTo>
                  <a:lnTo>
                    <a:pt x="2052394" y="596390"/>
                  </a:lnTo>
                  <a:lnTo>
                    <a:pt x="2049891" y="604543"/>
                  </a:lnTo>
                  <a:lnTo>
                    <a:pt x="2047161" y="612243"/>
                  </a:lnTo>
                  <a:lnTo>
                    <a:pt x="2043975" y="619944"/>
                  </a:lnTo>
                  <a:lnTo>
                    <a:pt x="2040562" y="627418"/>
                  </a:lnTo>
                  <a:lnTo>
                    <a:pt x="2036921" y="634892"/>
                  </a:lnTo>
                  <a:lnTo>
                    <a:pt x="2032825" y="642139"/>
                  </a:lnTo>
                  <a:lnTo>
                    <a:pt x="2028502" y="648934"/>
                  </a:lnTo>
                  <a:lnTo>
                    <a:pt x="2023496" y="655502"/>
                  </a:lnTo>
                  <a:lnTo>
                    <a:pt x="2018718" y="662070"/>
                  </a:lnTo>
                  <a:lnTo>
                    <a:pt x="2013257" y="668185"/>
                  </a:lnTo>
                  <a:lnTo>
                    <a:pt x="2007568" y="674073"/>
                  </a:lnTo>
                  <a:lnTo>
                    <a:pt x="2001652" y="679736"/>
                  </a:lnTo>
                  <a:lnTo>
                    <a:pt x="1995281" y="685171"/>
                  </a:lnTo>
                  <a:lnTo>
                    <a:pt x="1988910" y="690154"/>
                  </a:lnTo>
                  <a:lnTo>
                    <a:pt x="1982084" y="694683"/>
                  </a:lnTo>
                  <a:lnTo>
                    <a:pt x="1975485" y="699440"/>
                  </a:lnTo>
                  <a:lnTo>
                    <a:pt x="1968204" y="703516"/>
                  </a:lnTo>
                  <a:lnTo>
                    <a:pt x="1960922" y="707140"/>
                  </a:lnTo>
                  <a:lnTo>
                    <a:pt x="1953186" y="710537"/>
                  </a:lnTo>
                  <a:lnTo>
                    <a:pt x="1945449" y="713482"/>
                  </a:lnTo>
                  <a:lnTo>
                    <a:pt x="1937713" y="716199"/>
                  </a:lnTo>
                  <a:lnTo>
                    <a:pt x="1929294" y="718464"/>
                  </a:lnTo>
                  <a:lnTo>
                    <a:pt x="1921102" y="720503"/>
                  </a:lnTo>
                  <a:lnTo>
                    <a:pt x="1912911" y="722088"/>
                  </a:lnTo>
                  <a:lnTo>
                    <a:pt x="1904264" y="722994"/>
                  </a:lnTo>
                  <a:lnTo>
                    <a:pt x="1895390" y="723673"/>
                  </a:lnTo>
                  <a:lnTo>
                    <a:pt x="1886971" y="723900"/>
                  </a:lnTo>
                  <a:lnTo>
                    <a:pt x="1878097" y="723673"/>
                  </a:lnTo>
                  <a:lnTo>
                    <a:pt x="1869223" y="722994"/>
                  </a:lnTo>
                  <a:lnTo>
                    <a:pt x="1860804" y="722088"/>
                  </a:lnTo>
                  <a:lnTo>
                    <a:pt x="1852612" y="720503"/>
                  </a:lnTo>
                  <a:lnTo>
                    <a:pt x="1844193" y="718464"/>
                  </a:lnTo>
                  <a:lnTo>
                    <a:pt x="1836002" y="716199"/>
                  </a:lnTo>
                  <a:lnTo>
                    <a:pt x="1828265" y="713482"/>
                  </a:lnTo>
                  <a:lnTo>
                    <a:pt x="1820529" y="710537"/>
                  </a:lnTo>
                  <a:lnTo>
                    <a:pt x="1812565" y="707140"/>
                  </a:lnTo>
                  <a:lnTo>
                    <a:pt x="1805511" y="703516"/>
                  </a:lnTo>
                  <a:lnTo>
                    <a:pt x="1798230" y="699440"/>
                  </a:lnTo>
                  <a:lnTo>
                    <a:pt x="1791404" y="694683"/>
                  </a:lnTo>
                  <a:lnTo>
                    <a:pt x="1784805" y="690154"/>
                  </a:lnTo>
                  <a:lnTo>
                    <a:pt x="1778206" y="685171"/>
                  </a:lnTo>
                  <a:lnTo>
                    <a:pt x="1772063" y="679736"/>
                  </a:lnTo>
                  <a:lnTo>
                    <a:pt x="1766146" y="674073"/>
                  </a:lnTo>
                  <a:lnTo>
                    <a:pt x="1760458" y="668185"/>
                  </a:lnTo>
                  <a:lnTo>
                    <a:pt x="1754997" y="662070"/>
                  </a:lnTo>
                  <a:lnTo>
                    <a:pt x="1749991" y="655502"/>
                  </a:lnTo>
                  <a:lnTo>
                    <a:pt x="1745213" y="648934"/>
                  </a:lnTo>
                  <a:lnTo>
                    <a:pt x="1740662" y="642139"/>
                  </a:lnTo>
                  <a:lnTo>
                    <a:pt x="1736566" y="634892"/>
                  </a:lnTo>
                  <a:lnTo>
                    <a:pt x="1732925" y="627418"/>
                  </a:lnTo>
                  <a:lnTo>
                    <a:pt x="1729512" y="619944"/>
                  </a:lnTo>
                  <a:lnTo>
                    <a:pt x="1726554" y="612243"/>
                  </a:lnTo>
                  <a:lnTo>
                    <a:pt x="1723596" y="604543"/>
                  </a:lnTo>
                  <a:lnTo>
                    <a:pt x="1721548" y="596390"/>
                  </a:lnTo>
                  <a:lnTo>
                    <a:pt x="1719500" y="588010"/>
                  </a:lnTo>
                  <a:lnTo>
                    <a:pt x="1717908" y="579856"/>
                  </a:lnTo>
                  <a:lnTo>
                    <a:pt x="1716997" y="571476"/>
                  </a:lnTo>
                  <a:lnTo>
                    <a:pt x="1716315" y="562644"/>
                  </a:lnTo>
                  <a:lnTo>
                    <a:pt x="1716087" y="553811"/>
                  </a:lnTo>
                  <a:lnTo>
                    <a:pt x="1716315" y="545431"/>
                  </a:lnTo>
                  <a:lnTo>
                    <a:pt x="1716997" y="536598"/>
                  </a:lnTo>
                  <a:lnTo>
                    <a:pt x="1717908" y="528218"/>
                  </a:lnTo>
                  <a:lnTo>
                    <a:pt x="1719500" y="519838"/>
                  </a:lnTo>
                  <a:lnTo>
                    <a:pt x="1721548" y="511685"/>
                  </a:lnTo>
                  <a:lnTo>
                    <a:pt x="1723596" y="503305"/>
                  </a:lnTo>
                  <a:lnTo>
                    <a:pt x="1726554" y="495605"/>
                  </a:lnTo>
                  <a:lnTo>
                    <a:pt x="1729512" y="487904"/>
                  </a:lnTo>
                  <a:lnTo>
                    <a:pt x="1732925" y="480430"/>
                  </a:lnTo>
                  <a:lnTo>
                    <a:pt x="1736566" y="472956"/>
                  </a:lnTo>
                  <a:lnTo>
                    <a:pt x="1740662" y="465709"/>
                  </a:lnTo>
                  <a:lnTo>
                    <a:pt x="1745213" y="459141"/>
                  </a:lnTo>
                  <a:lnTo>
                    <a:pt x="1749991" y="452346"/>
                  </a:lnTo>
                  <a:lnTo>
                    <a:pt x="1754997" y="446005"/>
                  </a:lnTo>
                  <a:lnTo>
                    <a:pt x="1760458" y="439890"/>
                  </a:lnTo>
                  <a:lnTo>
                    <a:pt x="1766146" y="433775"/>
                  </a:lnTo>
                  <a:lnTo>
                    <a:pt x="1772063" y="428113"/>
                  </a:lnTo>
                  <a:lnTo>
                    <a:pt x="1778206" y="422677"/>
                  </a:lnTo>
                  <a:lnTo>
                    <a:pt x="1784805" y="417921"/>
                  </a:lnTo>
                  <a:lnTo>
                    <a:pt x="1791404" y="412938"/>
                  </a:lnTo>
                  <a:lnTo>
                    <a:pt x="1798230" y="408635"/>
                  </a:lnTo>
                  <a:lnTo>
                    <a:pt x="1805511" y="404558"/>
                  </a:lnTo>
                  <a:lnTo>
                    <a:pt x="1812565" y="400935"/>
                  </a:lnTo>
                  <a:lnTo>
                    <a:pt x="1820529" y="397537"/>
                  </a:lnTo>
                  <a:lnTo>
                    <a:pt x="1828265" y="394367"/>
                  </a:lnTo>
                  <a:lnTo>
                    <a:pt x="1836002" y="391649"/>
                  </a:lnTo>
                  <a:lnTo>
                    <a:pt x="1844193" y="389610"/>
                  </a:lnTo>
                  <a:lnTo>
                    <a:pt x="1852612" y="387572"/>
                  </a:lnTo>
                  <a:lnTo>
                    <a:pt x="1860804" y="385987"/>
                  </a:lnTo>
                  <a:lnTo>
                    <a:pt x="1869223" y="384854"/>
                  </a:lnTo>
                  <a:lnTo>
                    <a:pt x="1878097" y="384401"/>
                  </a:lnTo>
                  <a:lnTo>
                    <a:pt x="1886971" y="384175"/>
                  </a:lnTo>
                  <a:close/>
                  <a:moveTo>
                    <a:pt x="1493053" y="58920"/>
                  </a:moveTo>
                  <a:lnTo>
                    <a:pt x="1493053" y="71384"/>
                  </a:lnTo>
                  <a:lnTo>
                    <a:pt x="1486255" y="72064"/>
                  </a:lnTo>
                  <a:lnTo>
                    <a:pt x="1480136" y="72970"/>
                  </a:lnTo>
                  <a:lnTo>
                    <a:pt x="1474471" y="74103"/>
                  </a:lnTo>
                  <a:lnTo>
                    <a:pt x="1469032" y="75463"/>
                  </a:lnTo>
                  <a:lnTo>
                    <a:pt x="1464046" y="77276"/>
                  </a:lnTo>
                  <a:lnTo>
                    <a:pt x="1459741" y="79089"/>
                  </a:lnTo>
                  <a:lnTo>
                    <a:pt x="1455661" y="81128"/>
                  </a:lnTo>
                  <a:lnTo>
                    <a:pt x="1452036" y="83621"/>
                  </a:lnTo>
                  <a:lnTo>
                    <a:pt x="1448863" y="86341"/>
                  </a:lnTo>
                  <a:lnTo>
                    <a:pt x="1446144" y="89060"/>
                  </a:lnTo>
                  <a:lnTo>
                    <a:pt x="1443877" y="92233"/>
                  </a:lnTo>
                  <a:lnTo>
                    <a:pt x="1441611" y="95632"/>
                  </a:lnTo>
                  <a:lnTo>
                    <a:pt x="1440252" y="99258"/>
                  </a:lnTo>
                  <a:lnTo>
                    <a:pt x="1439118" y="102657"/>
                  </a:lnTo>
                  <a:lnTo>
                    <a:pt x="1438665" y="106963"/>
                  </a:lnTo>
                  <a:lnTo>
                    <a:pt x="1438439" y="111042"/>
                  </a:lnTo>
                  <a:lnTo>
                    <a:pt x="1438439" y="113988"/>
                  </a:lnTo>
                  <a:lnTo>
                    <a:pt x="1438665" y="116934"/>
                  </a:lnTo>
                  <a:lnTo>
                    <a:pt x="1439118" y="119880"/>
                  </a:lnTo>
                  <a:lnTo>
                    <a:pt x="1439798" y="122599"/>
                  </a:lnTo>
                  <a:lnTo>
                    <a:pt x="1440931" y="125092"/>
                  </a:lnTo>
                  <a:lnTo>
                    <a:pt x="1442064" y="127812"/>
                  </a:lnTo>
                  <a:lnTo>
                    <a:pt x="1443198" y="130304"/>
                  </a:lnTo>
                  <a:lnTo>
                    <a:pt x="1444784" y="132797"/>
                  </a:lnTo>
                  <a:lnTo>
                    <a:pt x="1448183" y="137329"/>
                  </a:lnTo>
                  <a:lnTo>
                    <a:pt x="1451809" y="141409"/>
                  </a:lnTo>
                  <a:lnTo>
                    <a:pt x="1455888" y="144808"/>
                  </a:lnTo>
                  <a:lnTo>
                    <a:pt x="1460194" y="147527"/>
                  </a:lnTo>
                  <a:lnTo>
                    <a:pt x="1465633" y="150700"/>
                  </a:lnTo>
                  <a:lnTo>
                    <a:pt x="1472884" y="154552"/>
                  </a:lnTo>
                  <a:lnTo>
                    <a:pt x="1482402" y="158858"/>
                  </a:lnTo>
                  <a:lnTo>
                    <a:pt x="1493733" y="164070"/>
                  </a:lnTo>
                  <a:lnTo>
                    <a:pt x="1500532" y="167469"/>
                  </a:lnTo>
                  <a:lnTo>
                    <a:pt x="1503024" y="169056"/>
                  </a:lnTo>
                  <a:lnTo>
                    <a:pt x="1505291" y="170642"/>
                  </a:lnTo>
                  <a:lnTo>
                    <a:pt x="1507330" y="172002"/>
                  </a:lnTo>
                  <a:lnTo>
                    <a:pt x="1508916" y="173588"/>
                  </a:lnTo>
                  <a:lnTo>
                    <a:pt x="1510276" y="175174"/>
                  </a:lnTo>
                  <a:lnTo>
                    <a:pt x="1510956" y="176534"/>
                  </a:lnTo>
                  <a:lnTo>
                    <a:pt x="1512089" y="179707"/>
                  </a:lnTo>
                  <a:lnTo>
                    <a:pt x="1512769" y="184012"/>
                  </a:lnTo>
                  <a:lnTo>
                    <a:pt x="1513449" y="189451"/>
                  </a:lnTo>
                  <a:lnTo>
                    <a:pt x="1513675" y="195343"/>
                  </a:lnTo>
                  <a:lnTo>
                    <a:pt x="1513449" y="197836"/>
                  </a:lnTo>
                  <a:lnTo>
                    <a:pt x="1512769" y="199876"/>
                  </a:lnTo>
                  <a:lnTo>
                    <a:pt x="1512089" y="201689"/>
                  </a:lnTo>
                  <a:lnTo>
                    <a:pt x="1510956" y="203275"/>
                  </a:lnTo>
                  <a:lnTo>
                    <a:pt x="1509596" y="204181"/>
                  </a:lnTo>
                  <a:lnTo>
                    <a:pt x="1507783" y="205314"/>
                  </a:lnTo>
                  <a:lnTo>
                    <a:pt x="1505291" y="205768"/>
                  </a:lnTo>
                  <a:lnTo>
                    <a:pt x="1502798" y="205768"/>
                  </a:lnTo>
                  <a:lnTo>
                    <a:pt x="1499852" y="205541"/>
                  </a:lnTo>
                  <a:lnTo>
                    <a:pt x="1498719" y="205314"/>
                  </a:lnTo>
                  <a:lnTo>
                    <a:pt x="1497586" y="204861"/>
                  </a:lnTo>
                  <a:lnTo>
                    <a:pt x="1496679" y="204181"/>
                  </a:lnTo>
                  <a:lnTo>
                    <a:pt x="1495773" y="203728"/>
                  </a:lnTo>
                  <a:lnTo>
                    <a:pt x="1495319" y="203048"/>
                  </a:lnTo>
                  <a:lnTo>
                    <a:pt x="1494866" y="201915"/>
                  </a:lnTo>
                  <a:lnTo>
                    <a:pt x="1493960" y="199422"/>
                  </a:lnTo>
                  <a:lnTo>
                    <a:pt x="1493506" y="195343"/>
                  </a:lnTo>
                  <a:lnTo>
                    <a:pt x="1493280" y="189678"/>
                  </a:lnTo>
                  <a:lnTo>
                    <a:pt x="1493053" y="182426"/>
                  </a:lnTo>
                  <a:lnTo>
                    <a:pt x="1493053" y="172908"/>
                  </a:lnTo>
                  <a:lnTo>
                    <a:pt x="1439118" y="172908"/>
                  </a:lnTo>
                  <a:lnTo>
                    <a:pt x="1439118" y="180613"/>
                  </a:lnTo>
                  <a:lnTo>
                    <a:pt x="1439345" y="186732"/>
                  </a:lnTo>
                  <a:lnTo>
                    <a:pt x="1440252" y="192624"/>
                  </a:lnTo>
                  <a:lnTo>
                    <a:pt x="1441385" y="197836"/>
                  </a:lnTo>
                  <a:lnTo>
                    <a:pt x="1442291" y="200329"/>
                  </a:lnTo>
                  <a:lnTo>
                    <a:pt x="1443198" y="202822"/>
                  </a:lnTo>
                  <a:lnTo>
                    <a:pt x="1444331" y="205088"/>
                  </a:lnTo>
                  <a:lnTo>
                    <a:pt x="1445237" y="207127"/>
                  </a:lnTo>
                  <a:lnTo>
                    <a:pt x="1446823" y="209167"/>
                  </a:lnTo>
                  <a:lnTo>
                    <a:pt x="1448183" y="210980"/>
                  </a:lnTo>
                  <a:lnTo>
                    <a:pt x="1449769" y="212793"/>
                  </a:lnTo>
                  <a:lnTo>
                    <a:pt x="1451582" y="214379"/>
                  </a:lnTo>
                  <a:lnTo>
                    <a:pt x="1453395" y="215965"/>
                  </a:lnTo>
                  <a:lnTo>
                    <a:pt x="1455435" y="217098"/>
                  </a:lnTo>
                  <a:lnTo>
                    <a:pt x="1459514" y="219818"/>
                  </a:lnTo>
                  <a:lnTo>
                    <a:pt x="1463593" y="221857"/>
                  </a:lnTo>
                  <a:lnTo>
                    <a:pt x="1468352" y="223897"/>
                  </a:lnTo>
                  <a:lnTo>
                    <a:pt x="1472884" y="225483"/>
                  </a:lnTo>
                  <a:lnTo>
                    <a:pt x="1477643" y="226616"/>
                  </a:lnTo>
                  <a:lnTo>
                    <a:pt x="1482629" y="227976"/>
                  </a:lnTo>
                  <a:lnTo>
                    <a:pt x="1487841" y="228656"/>
                  </a:lnTo>
                  <a:lnTo>
                    <a:pt x="1493053" y="229336"/>
                  </a:lnTo>
                  <a:lnTo>
                    <a:pt x="1493053" y="244519"/>
                  </a:lnTo>
                  <a:lnTo>
                    <a:pt x="1517981" y="244519"/>
                  </a:lnTo>
                  <a:lnTo>
                    <a:pt x="1517981" y="229789"/>
                  </a:lnTo>
                  <a:lnTo>
                    <a:pt x="1524780" y="228656"/>
                  </a:lnTo>
                  <a:lnTo>
                    <a:pt x="1530898" y="227749"/>
                  </a:lnTo>
                  <a:lnTo>
                    <a:pt x="1536790" y="226163"/>
                  </a:lnTo>
                  <a:lnTo>
                    <a:pt x="1542229" y="224577"/>
                  </a:lnTo>
                  <a:lnTo>
                    <a:pt x="1547215" y="222537"/>
                  </a:lnTo>
                  <a:lnTo>
                    <a:pt x="1551747" y="220271"/>
                  </a:lnTo>
                  <a:lnTo>
                    <a:pt x="1555826" y="218005"/>
                  </a:lnTo>
                  <a:lnTo>
                    <a:pt x="1559452" y="215059"/>
                  </a:lnTo>
                  <a:lnTo>
                    <a:pt x="1562851" y="211660"/>
                  </a:lnTo>
                  <a:lnTo>
                    <a:pt x="1565571" y="208487"/>
                  </a:lnTo>
                  <a:lnTo>
                    <a:pt x="1568063" y="204861"/>
                  </a:lnTo>
                  <a:lnTo>
                    <a:pt x="1569876" y="201009"/>
                  </a:lnTo>
                  <a:lnTo>
                    <a:pt x="1571236" y="196476"/>
                  </a:lnTo>
                  <a:lnTo>
                    <a:pt x="1572596" y="192171"/>
                  </a:lnTo>
                  <a:lnTo>
                    <a:pt x="1573049" y="187185"/>
                  </a:lnTo>
                  <a:lnTo>
                    <a:pt x="1573502" y="182199"/>
                  </a:lnTo>
                  <a:lnTo>
                    <a:pt x="1573502" y="179027"/>
                  </a:lnTo>
                  <a:lnTo>
                    <a:pt x="1573049" y="175854"/>
                  </a:lnTo>
                  <a:lnTo>
                    <a:pt x="1572596" y="172908"/>
                  </a:lnTo>
                  <a:lnTo>
                    <a:pt x="1572142" y="170189"/>
                  </a:lnTo>
                  <a:lnTo>
                    <a:pt x="1571236" y="167469"/>
                  </a:lnTo>
                  <a:lnTo>
                    <a:pt x="1570556" y="164750"/>
                  </a:lnTo>
                  <a:lnTo>
                    <a:pt x="1569650" y="162484"/>
                  </a:lnTo>
                  <a:lnTo>
                    <a:pt x="1568290" y="160218"/>
                  </a:lnTo>
                  <a:lnTo>
                    <a:pt x="1565344" y="156139"/>
                  </a:lnTo>
                  <a:lnTo>
                    <a:pt x="1562625" y="152513"/>
                  </a:lnTo>
                  <a:lnTo>
                    <a:pt x="1559225" y="149340"/>
                  </a:lnTo>
                  <a:lnTo>
                    <a:pt x="1555599" y="146847"/>
                  </a:lnTo>
                  <a:lnTo>
                    <a:pt x="1551067" y="144355"/>
                  </a:lnTo>
                  <a:lnTo>
                    <a:pt x="1544722" y="140955"/>
                  </a:lnTo>
                  <a:lnTo>
                    <a:pt x="1537017" y="137329"/>
                  </a:lnTo>
                  <a:lnTo>
                    <a:pt x="1527499" y="132797"/>
                  </a:lnTo>
                  <a:lnTo>
                    <a:pt x="1516621" y="128038"/>
                  </a:lnTo>
                  <a:lnTo>
                    <a:pt x="1508237" y="124186"/>
                  </a:lnTo>
                  <a:lnTo>
                    <a:pt x="1502344" y="120786"/>
                  </a:lnTo>
                  <a:lnTo>
                    <a:pt x="1498719" y="118747"/>
                  </a:lnTo>
                  <a:lnTo>
                    <a:pt x="1497359" y="117614"/>
                  </a:lnTo>
                  <a:lnTo>
                    <a:pt x="1496452" y="116481"/>
                  </a:lnTo>
                  <a:lnTo>
                    <a:pt x="1495319" y="115121"/>
                  </a:lnTo>
                  <a:lnTo>
                    <a:pt x="1494866" y="113535"/>
                  </a:lnTo>
                  <a:lnTo>
                    <a:pt x="1493960" y="111948"/>
                  </a:lnTo>
                  <a:lnTo>
                    <a:pt x="1493733" y="109909"/>
                  </a:lnTo>
                  <a:lnTo>
                    <a:pt x="1493506" y="107869"/>
                  </a:lnTo>
                  <a:lnTo>
                    <a:pt x="1493506" y="105830"/>
                  </a:lnTo>
                  <a:lnTo>
                    <a:pt x="1493506" y="103337"/>
                  </a:lnTo>
                  <a:lnTo>
                    <a:pt x="1493960" y="100844"/>
                  </a:lnTo>
                  <a:lnTo>
                    <a:pt x="1494866" y="99258"/>
                  </a:lnTo>
                  <a:lnTo>
                    <a:pt x="1495773" y="97672"/>
                  </a:lnTo>
                  <a:lnTo>
                    <a:pt x="1497359" y="96312"/>
                  </a:lnTo>
                  <a:lnTo>
                    <a:pt x="1498945" y="95632"/>
                  </a:lnTo>
                  <a:lnTo>
                    <a:pt x="1500985" y="94952"/>
                  </a:lnTo>
                  <a:lnTo>
                    <a:pt x="1503251" y="94725"/>
                  </a:lnTo>
                  <a:lnTo>
                    <a:pt x="1506197" y="94952"/>
                  </a:lnTo>
                  <a:lnTo>
                    <a:pt x="1508463" y="95632"/>
                  </a:lnTo>
                  <a:lnTo>
                    <a:pt x="1510049" y="96538"/>
                  </a:lnTo>
                  <a:lnTo>
                    <a:pt x="1510729" y="96992"/>
                  </a:lnTo>
                  <a:lnTo>
                    <a:pt x="1511409" y="97898"/>
                  </a:lnTo>
                  <a:lnTo>
                    <a:pt x="1512089" y="99938"/>
                  </a:lnTo>
                  <a:lnTo>
                    <a:pt x="1512769" y="103110"/>
                  </a:lnTo>
                  <a:lnTo>
                    <a:pt x="1512995" y="106963"/>
                  </a:lnTo>
                  <a:lnTo>
                    <a:pt x="1512995" y="111495"/>
                  </a:lnTo>
                  <a:lnTo>
                    <a:pt x="1512995" y="118067"/>
                  </a:lnTo>
                  <a:lnTo>
                    <a:pt x="1567157" y="118067"/>
                  </a:lnTo>
                  <a:lnTo>
                    <a:pt x="1567383" y="113535"/>
                  </a:lnTo>
                  <a:lnTo>
                    <a:pt x="1567837" y="110815"/>
                  </a:lnTo>
                  <a:lnTo>
                    <a:pt x="1567383" y="106283"/>
                  </a:lnTo>
                  <a:lnTo>
                    <a:pt x="1566930" y="102430"/>
                  </a:lnTo>
                  <a:lnTo>
                    <a:pt x="1566024" y="98578"/>
                  </a:lnTo>
                  <a:lnTo>
                    <a:pt x="1564664" y="95179"/>
                  </a:lnTo>
                  <a:lnTo>
                    <a:pt x="1562851" y="92006"/>
                  </a:lnTo>
                  <a:lnTo>
                    <a:pt x="1560812" y="88833"/>
                  </a:lnTo>
                  <a:lnTo>
                    <a:pt x="1558092" y="86114"/>
                  </a:lnTo>
                  <a:lnTo>
                    <a:pt x="1555373" y="83395"/>
                  </a:lnTo>
                  <a:lnTo>
                    <a:pt x="1551974" y="81128"/>
                  </a:lnTo>
                  <a:lnTo>
                    <a:pt x="1548121" y="79089"/>
                  </a:lnTo>
                  <a:lnTo>
                    <a:pt x="1544269" y="77276"/>
                  </a:lnTo>
                  <a:lnTo>
                    <a:pt x="1539736" y="75463"/>
                  </a:lnTo>
                  <a:lnTo>
                    <a:pt x="1534751" y="74103"/>
                  </a:lnTo>
                  <a:lnTo>
                    <a:pt x="1529538" y="72970"/>
                  </a:lnTo>
                  <a:lnTo>
                    <a:pt x="1523873" y="72064"/>
                  </a:lnTo>
                  <a:lnTo>
                    <a:pt x="1517981" y="71384"/>
                  </a:lnTo>
                  <a:lnTo>
                    <a:pt x="1517981" y="58920"/>
                  </a:lnTo>
                  <a:lnTo>
                    <a:pt x="1493053" y="58920"/>
                  </a:lnTo>
                  <a:close/>
                  <a:moveTo>
                    <a:pt x="1505970" y="0"/>
                  </a:moveTo>
                  <a:lnTo>
                    <a:pt x="1513675" y="226"/>
                  </a:lnTo>
                  <a:lnTo>
                    <a:pt x="1521380" y="680"/>
                  </a:lnTo>
                  <a:lnTo>
                    <a:pt x="1528859" y="1813"/>
                  </a:lnTo>
                  <a:lnTo>
                    <a:pt x="1536337" y="2946"/>
                  </a:lnTo>
                  <a:lnTo>
                    <a:pt x="1543815" y="4759"/>
                  </a:lnTo>
                  <a:lnTo>
                    <a:pt x="1551067" y="6798"/>
                  </a:lnTo>
                  <a:lnTo>
                    <a:pt x="1557866" y="9291"/>
                  </a:lnTo>
                  <a:lnTo>
                    <a:pt x="1564891" y="11784"/>
                  </a:lnTo>
                  <a:lnTo>
                    <a:pt x="1571689" y="14956"/>
                  </a:lnTo>
                  <a:lnTo>
                    <a:pt x="1578034" y="18129"/>
                  </a:lnTo>
                  <a:lnTo>
                    <a:pt x="1584380" y="21755"/>
                  </a:lnTo>
                  <a:lnTo>
                    <a:pt x="1590725" y="26061"/>
                  </a:lnTo>
                  <a:lnTo>
                    <a:pt x="1596617" y="30140"/>
                  </a:lnTo>
                  <a:lnTo>
                    <a:pt x="1602282" y="34445"/>
                  </a:lnTo>
                  <a:lnTo>
                    <a:pt x="1607948" y="39431"/>
                  </a:lnTo>
                  <a:lnTo>
                    <a:pt x="1613160" y="44190"/>
                  </a:lnTo>
                  <a:lnTo>
                    <a:pt x="1618146" y="49629"/>
                  </a:lnTo>
                  <a:lnTo>
                    <a:pt x="1622905" y="55068"/>
                  </a:lnTo>
                  <a:lnTo>
                    <a:pt x="1627437" y="60960"/>
                  </a:lnTo>
                  <a:lnTo>
                    <a:pt x="1631743" y="66852"/>
                  </a:lnTo>
                  <a:lnTo>
                    <a:pt x="1635595" y="72970"/>
                  </a:lnTo>
                  <a:lnTo>
                    <a:pt x="1639221" y="79316"/>
                  </a:lnTo>
                  <a:lnTo>
                    <a:pt x="1642394" y="85661"/>
                  </a:lnTo>
                  <a:lnTo>
                    <a:pt x="1645566" y="92686"/>
                  </a:lnTo>
                  <a:lnTo>
                    <a:pt x="1648512" y="99484"/>
                  </a:lnTo>
                  <a:lnTo>
                    <a:pt x="1650778" y="106736"/>
                  </a:lnTo>
                  <a:lnTo>
                    <a:pt x="1652818" y="113761"/>
                  </a:lnTo>
                  <a:lnTo>
                    <a:pt x="1654404" y="121013"/>
                  </a:lnTo>
                  <a:lnTo>
                    <a:pt x="1655991" y="128491"/>
                  </a:lnTo>
                  <a:lnTo>
                    <a:pt x="1656670" y="135970"/>
                  </a:lnTo>
                  <a:lnTo>
                    <a:pt x="1657350" y="143675"/>
                  </a:lnTo>
                  <a:lnTo>
                    <a:pt x="1657350" y="151833"/>
                  </a:lnTo>
                  <a:lnTo>
                    <a:pt x="1657350" y="159538"/>
                  </a:lnTo>
                  <a:lnTo>
                    <a:pt x="1656670" y="167243"/>
                  </a:lnTo>
                  <a:lnTo>
                    <a:pt x="1655991" y="174721"/>
                  </a:lnTo>
                  <a:lnTo>
                    <a:pt x="1654404" y="182199"/>
                  </a:lnTo>
                  <a:lnTo>
                    <a:pt x="1652818" y="189678"/>
                  </a:lnTo>
                  <a:lnTo>
                    <a:pt x="1650778" y="196703"/>
                  </a:lnTo>
                  <a:lnTo>
                    <a:pt x="1648512" y="203728"/>
                  </a:lnTo>
                  <a:lnTo>
                    <a:pt x="1645566" y="210753"/>
                  </a:lnTo>
                  <a:lnTo>
                    <a:pt x="1642394" y="217325"/>
                  </a:lnTo>
                  <a:lnTo>
                    <a:pt x="1639221" y="223897"/>
                  </a:lnTo>
                  <a:lnTo>
                    <a:pt x="1635595" y="230242"/>
                  </a:lnTo>
                  <a:lnTo>
                    <a:pt x="1631743" y="236587"/>
                  </a:lnTo>
                  <a:lnTo>
                    <a:pt x="1627437" y="242480"/>
                  </a:lnTo>
                  <a:lnTo>
                    <a:pt x="1622905" y="248145"/>
                  </a:lnTo>
                  <a:lnTo>
                    <a:pt x="1618146" y="253584"/>
                  </a:lnTo>
                  <a:lnTo>
                    <a:pt x="1613160" y="259023"/>
                  </a:lnTo>
                  <a:lnTo>
                    <a:pt x="1607948" y="263781"/>
                  </a:lnTo>
                  <a:lnTo>
                    <a:pt x="1602282" y="268767"/>
                  </a:lnTo>
                  <a:lnTo>
                    <a:pt x="1596617" y="273073"/>
                  </a:lnTo>
                  <a:lnTo>
                    <a:pt x="1590725" y="277378"/>
                  </a:lnTo>
                  <a:lnTo>
                    <a:pt x="1584380" y="281231"/>
                  </a:lnTo>
                  <a:lnTo>
                    <a:pt x="1578034" y="284857"/>
                  </a:lnTo>
                  <a:lnTo>
                    <a:pt x="1571689" y="288256"/>
                  </a:lnTo>
                  <a:lnTo>
                    <a:pt x="1564891" y="291429"/>
                  </a:lnTo>
                  <a:lnTo>
                    <a:pt x="1557866" y="293921"/>
                  </a:lnTo>
                  <a:lnTo>
                    <a:pt x="1551067" y="296641"/>
                  </a:lnTo>
                  <a:lnTo>
                    <a:pt x="1543815" y="298454"/>
                  </a:lnTo>
                  <a:lnTo>
                    <a:pt x="1536337" y="300040"/>
                  </a:lnTo>
                  <a:lnTo>
                    <a:pt x="1528859" y="301400"/>
                  </a:lnTo>
                  <a:lnTo>
                    <a:pt x="1521380" y="302533"/>
                  </a:lnTo>
                  <a:lnTo>
                    <a:pt x="1513675" y="302986"/>
                  </a:lnTo>
                  <a:lnTo>
                    <a:pt x="1505970" y="303213"/>
                  </a:lnTo>
                  <a:lnTo>
                    <a:pt x="1498265" y="302986"/>
                  </a:lnTo>
                  <a:lnTo>
                    <a:pt x="1490334" y="302533"/>
                  </a:lnTo>
                  <a:lnTo>
                    <a:pt x="1482629" y="301400"/>
                  </a:lnTo>
                  <a:lnTo>
                    <a:pt x="1475151" y="300040"/>
                  </a:lnTo>
                  <a:lnTo>
                    <a:pt x="1467899" y="298454"/>
                  </a:lnTo>
                  <a:lnTo>
                    <a:pt x="1460874" y="296641"/>
                  </a:lnTo>
                  <a:lnTo>
                    <a:pt x="1453849" y="293921"/>
                  </a:lnTo>
                  <a:lnTo>
                    <a:pt x="1446823" y="291429"/>
                  </a:lnTo>
                  <a:lnTo>
                    <a:pt x="1440252" y="288256"/>
                  </a:lnTo>
                  <a:lnTo>
                    <a:pt x="1433453" y="284857"/>
                  </a:lnTo>
                  <a:lnTo>
                    <a:pt x="1427334" y="281231"/>
                  </a:lnTo>
                  <a:lnTo>
                    <a:pt x="1420989" y="277378"/>
                  </a:lnTo>
                  <a:lnTo>
                    <a:pt x="1415097" y="273073"/>
                  </a:lnTo>
                  <a:lnTo>
                    <a:pt x="1409432" y="268767"/>
                  </a:lnTo>
                  <a:lnTo>
                    <a:pt x="1403766" y="263781"/>
                  </a:lnTo>
                  <a:lnTo>
                    <a:pt x="1398781" y="259023"/>
                  </a:lnTo>
                  <a:lnTo>
                    <a:pt x="1393569" y="253584"/>
                  </a:lnTo>
                  <a:lnTo>
                    <a:pt x="1388810" y="248145"/>
                  </a:lnTo>
                  <a:lnTo>
                    <a:pt x="1384277" y="242480"/>
                  </a:lnTo>
                  <a:lnTo>
                    <a:pt x="1380198" y="236587"/>
                  </a:lnTo>
                  <a:lnTo>
                    <a:pt x="1376346" y="230242"/>
                  </a:lnTo>
                  <a:lnTo>
                    <a:pt x="1372267" y="223897"/>
                  </a:lnTo>
                  <a:lnTo>
                    <a:pt x="1369094" y="217325"/>
                  </a:lnTo>
                  <a:lnTo>
                    <a:pt x="1366148" y="210753"/>
                  </a:lnTo>
                  <a:lnTo>
                    <a:pt x="1363429" y="203728"/>
                  </a:lnTo>
                  <a:lnTo>
                    <a:pt x="1360936" y="196703"/>
                  </a:lnTo>
                  <a:lnTo>
                    <a:pt x="1358896" y="189678"/>
                  </a:lnTo>
                  <a:lnTo>
                    <a:pt x="1357083" y="182199"/>
                  </a:lnTo>
                  <a:lnTo>
                    <a:pt x="1355950" y="174721"/>
                  </a:lnTo>
                  <a:lnTo>
                    <a:pt x="1354817" y="167243"/>
                  </a:lnTo>
                  <a:lnTo>
                    <a:pt x="1354364" y="159538"/>
                  </a:lnTo>
                  <a:lnTo>
                    <a:pt x="1354137" y="151833"/>
                  </a:lnTo>
                  <a:lnTo>
                    <a:pt x="1354364" y="143675"/>
                  </a:lnTo>
                  <a:lnTo>
                    <a:pt x="1354817" y="135970"/>
                  </a:lnTo>
                  <a:lnTo>
                    <a:pt x="1355950" y="128491"/>
                  </a:lnTo>
                  <a:lnTo>
                    <a:pt x="1357083" y="121013"/>
                  </a:lnTo>
                  <a:lnTo>
                    <a:pt x="1358896" y="113761"/>
                  </a:lnTo>
                  <a:lnTo>
                    <a:pt x="1360936" y="106736"/>
                  </a:lnTo>
                  <a:lnTo>
                    <a:pt x="1363429" y="99484"/>
                  </a:lnTo>
                  <a:lnTo>
                    <a:pt x="1366148" y="92686"/>
                  </a:lnTo>
                  <a:lnTo>
                    <a:pt x="1369094" y="85661"/>
                  </a:lnTo>
                  <a:lnTo>
                    <a:pt x="1372267" y="79316"/>
                  </a:lnTo>
                  <a:lnTo>
                    <a:pt x="1376346" y="72970"/>
                  </a:lnTo>
                  <a:lnTo>
                    <a:pt x="1380198" y="66852"/>
                  </a:lnTo>
                  <a:lnTo>
                    <a:pt x="1384277" y="60960"/>
                  </a:lnTo>
                  <a:lnTo>
                    <a:pt x="1388810" y="55068"/>
                  </a:lnTo>
                  <a:lnTo>
                    <a:pt x="1393569" y="49629"/>
                  </a:lnTo>
                  <a:lnTo>
                    <a:pt x="1398781" y="44190"/>
                  </a:lnTo>
                  <a:lnTo>
                    <a:pt x="1403766" y="39431"/>
                  </a:lnTo>
                  <a:lnTo>
                    <a:pt x="1409432" y="34445"/>
                  </a:lnTo>
                  <a:lnTo>
                    <a:pt x="1415097" y="30140"/>
                  </a:lnTo>
                  <a:lnTo>
                    <a:pt x="1420989" y="26061"/>
                  </a:lnTo>
                  <a:lnTo>
                    <a:pt x="1427334" y="21755"/>
                  </a:lnTo>
                  <a:lnTo>
                    <a:pt x="1433453" y="18129"/>
                  </a:lnTo>
                  <a:lnTo>
                    <a:pt x="1440252" y="14956"/>
                  </a:lnTo>
                  <a:lnTo>
                    <a:pt x="1446823" y="11784"/>
                  </a:lnTo>
                  <a:lnTo>
                    <a:pt x="1453849" y="9291"/>
                  </a:lnTo>
                  <a:lnTo>
                    <a:pt x="1460874" y="6798"/>
                  </a:lnTo>
                  <a:lnTo>
                    <a:pt x="1467899" y="4759"/>
                  </a:lnTo>
                  <a:lnTo>
                    <a:pt x="1475151" y="2946"/>
                  </a:lnTo>
                  <a:lnTo>
                    <a:pt x="1482629" y="1813"/>
                  </a:lnTo>
                  <a:lnTo>
                    <a:pt x="1490334" y="680"/>
                  </a:lnTo>
                  <a:lnTo>
                    <a:pt x="1498265" y="226"/>
                  </a:lnTo>
                  <a:lnTo>
                    <a:pt x="1505970" y="0"/>
                  </a:lnTo>
                  <a:close/>
                </a:path>
              </a:pathLst>
            </a:custGeom>
            <a:solidFill>
              <a:srgbClr val="7BC4EB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8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94300" y="1310600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zh-CN"/>
            </a:defPPr>
            <a:lvl1pPr lvl="0" algn="ctr">
              <a:lnSpc>
                <a:spcPts val="2000"/>
              </a:lnSpc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</p:txBody>
      </p:sp>
      <p:sp>
        <p:nvSpPr>
          <p:cNvPr id="39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51352" y="2757441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zh-CN"/>
            </a:defPPr>
            <a:lvl1pPr lvl="0" algn="ctr">
              <a:lnSpc>
                <a:spcPts val="2000"/>
              </a:lnSpc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4387" y="3725113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41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11323" y="5175004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zh-CN"/>
            </a:defPPr>
            <a:lvl1pPr lvl="0" algn="ctr">
              <a:lnSpc>
                <a:spcPts val="2000"/>
              </a:lnSpc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 animBg="1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工作完成情况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5"/>
          <p:cNvSpPr/>
          <p:nvPr/>
        </p:nvSpPr>
        <p:spPr bwMode="auto">
          <a:xfrm flipH="1">
            <a:off x="4304187" y="1988175"/>
            <a:ext cx="1851743" cy="2137612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7BC4EB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" name="Freeform 5"/>
          <p:cNvSpPr/>
          <p:nvPr/>
        </p:nvSpPr>
        <p:spPr bwMode="auto">
          <a:xfrm flipH="1">
            <a:off x="3702203" y="3687667"/>
            <a:ext cx="1179911" cy="1362064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406BB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" name="Freeform 5"/>
          <p:cNvSpPr/>
          <p:nvPr/>
        </p:nvSpPr>
        <p:spPr bwMode="auto">
          <a:xfrm flipH="1">
            <a:off x="6252162" y="2232442"/>
            <a:ext cx="1039781" cy="1200301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406BB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2" name="Freeform 5"/>
          <p:cNvSpPr/>
          <p:nvPr/>
        </p:nvSpPr>
        <p:spPr bwMode="auto">
          <a:xfrm flipH="1">
            <a:off x="6805185" y="3044106"/>
            <a:ext cx="1633193" cy="1885325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7BC4EB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3" name="Freeform 5"/>
          <p:cNvSpPr/>
          <p:nvPr/>
        </p:nvSpPr>
        <p:spPr bwMode="auto">
          <a:xfrm flipH="1">
            <a:off x="8544530" y="3259632"/>
            <a:ext cx="879721" cy="101553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406BB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4" name="Freeform 5"/>
          <p:cNvSpPr/>
          <p:nvPr/>
        </p:nvSpPr>
        <p:spPr bwMode="auto">
          <a:xfrm flipH="1">
            <a:off x="2740390" y="3227852"/>
            <a:ext cx="879721" cy="101553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7BC4EB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Text Placeholder 32"/>
          <p:cNvSpPr txBox="1"/>
          <p:nvPr/>
        </p:nvSpPr>
        <p:spPr>
          <a:xfrm>
            <a:off x="1082965" y="1798460"/>
            <a:ext cx="2882890" cy="9178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6" name="Text Placeholder 33"/>
          <p:cNvSpPr txBox="1"/>
          <p:nvPr/>
        </p:nvSpPr>
        <p:spPr>
          <a:xfrm>
            <a:off x="1913795" y="1569587"/>
            <a:ext cx="1786628" cy="33265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965">
              <a:buNone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sp>
        <p:nvSpPr>
          <p:cNvPr id="17" name="Text Placeholder 32"/>
          <p:cNvSpPr txBox="1"/>
          <p:nvPr/>
        </p:nvSpPr>
        <p:spPr>
          <a:xfrm>
            <a:off x="443282" y="4718020"/>
            <a:ext cx="2782488" cy="10431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marL="171450" lvl="0" indent="-171450" algn="ctr" defTabSz="685800">
              <a:lnSpc>
                <a:spcPts val="2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Neris Thin" panose="00000300000000000000" pitchFamily="50" charset="0"/>
                <a:ea typeface="+mn-lt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</p:txBody>
      </p:sp>
      <p:sp>
        <p:nvSpPr>
          <p:cNvPr id="18" name="Text Placeholder 33"/>
          <p:cNvSpPr txBox="1"/>
          <p:nvPr/>
        </p:nvSpPr>
        <p:spPr>
          <a:xfrm>
            <a:off x="1306456" y="4504930"/>
            <a:ext cx="1786628" cy="332659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965">
              <a:buNone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sp>
        <p:nvSpPr>
          <p:cNvPr id="19" name="Text Placeholder 32"/>
          <p:cNvSpPr txBox="1"/>
          <p:nvPr/>
        </p:nvSpPr>
        <p:spPr>
          <a:xfrm>
            <a:off x="2210076" y="5721004"/>
            <a:ext cx="2861665" cy="808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marL="171450" lvl="0" indent="-171450" algn="ctr" defTabSz="685800">
              <a:lnSpc>
                <a:spcPts val="2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Neris Thin" panose="00000300000000000000" pitchFamily="50" charset="0"/>
                <a:ea typeface="+mn-lt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  <a:p>
            <a:endParaRPr lang="en-US" dirty="0">
              <a:latin typeface="+mn-lt"/>
              <a:sym typeface="Arial" panose="020B0604020202020204"/>
            </a:endParaRPr>
          </a:p>
        </p:txBody>
      </p:sp>
      <p:sp>
        <p:nvSpPr>
          <p:cNvPr id="20" name="Text Placeholder 33"/>
          <p:cNvSpPr txBox="1"/>
          <p:nvPr/>
        </p:nvSpPr>
        <p:spPr>
          <a:xfrm>
            <a:off x="3095486" y="5458079"/>
            <a:ext cx="1786628" cy="33265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965">
              <a:buNone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sp>
        <p:nvSpPr>
          <p:cNvPr id="21" name="Text Placeholder 32"/>
          <p:cNvSpPr txBox="1"/>
          <p:nvPr/>
        </p:nvSpPr>
        <p:spPr>
          <a:xfrm>
            <a:off x="8217414" y="1785957"/>
            <a:ext cx="2781180" cy="906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marL="171450" lvl="0" indent="-171450" algn="ctr" defTabSz="685800">
              <a:lnSpc>
                <a:spcPts val="2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Neris Thin" panose="00000300000000000000" pitchFamily="50" charset="0"/>
                <a:ea typeface="+mn-lt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  <a:p>
            <a:endParaRPr lang="en-US" dirty="0">
              <a:latin typeface="+mn-lt"/>
              <a:sym typeface="Arial" panose="020B0604020202020204"/>
            </a:endParaRPr>
          </a:p>
        </p:txBody>
      </p:sp>
      <p:sp>
        <p:nvSpPr>
          <p:cNvPr id="22" name="Text Placeholder 33"/>
          <p:cNvSpPr txBox="1"/>
          <p:nvPr/>
        </p:nvSpPr>
        <p:spPr>
          <a:xfrm>
            <a:off x="8984390" y="1548170"/>
            <a:ext cx="1786628" cy="33265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965">
              <a:buNone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sp>
        <p:nvSpPr>
          <p:cNvPr id="23" name="Text Placeholder 32"/>
          <p:cNvSpPr txBox="1"/>
          <p:nvPr/>
        </p:nvSpPr>
        <p:spPr>
          <a:xfrm>
            <a:off x="8940644" y="2895188"/>
            <a:ext cx="2841002" cy="1256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marL="171450" lvl="0" indent="-171450" algn="ctr" defTabSz="685800">
              <a:lnSpc>
                <a:spcPts val="2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Neris Thin" panose="00000300000000000000" pitchFamily="50" charset="0"/>
                <a:ea typeface="+mn-lt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  <a:p>
            <a:endParaRPr lang="en-US" dirty="0">
              <a:latin typeface="+mn-lt"/>
              <a:sym typeface="Arial" panose="020B0604020202020204"/>
            </a:endParaRPr>
          </a:p>
        </p:txBody>
      </p:sp>
      <p:sp>
        <p:nvSpPr>
          <p:cNvPr id="24" name="Text Placeholder 33"/>
          <p:cNvSpPr txBox="1"/>
          <p:nvPr/>
        </p:nvSpPr>
        <p:spPr>
          <a:xfrm>
            <a:off x="10023301" y="2627348"/>
            <a:ext cx="1786628" cy="33265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965">
              <a:buNone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sp>
        <p:nvSpPr>
          <p:cNvPr id="25" name="Text Placeholder 32"/>
          <p:cNvSpPr txBox="1"/>
          <p:nvPr/>
        </p:nvSpPr>
        <p:spPr>
          <a:xfrm>
            <a:off x="8217414" y="5743829"/>
            <a:ext cx="2820385" cy="8386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marL="171450" lvl="0" indent="-171450" algn="ctr" defTabSz="685800">
              <a:lnSpc>
                <a:spcPts val="2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Neris Thin" panose="00000300000000000000" pitchFamily="50" charset="0"/>
                <a:ea typeface="+mn-lt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latin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latin typeface="+mn-lt"/>
              <a:sym typeface="FZHei-B01S" panose="02010601030101010101" pitchFamily="2" charset="-122"/>
            </a:endParaRPr>
          </a:p>
          <a:p>
            <a:endParaRPr lang="en-US" dirty="0">
              <a:latin typeface="+mn-lt"/>
              <a:sym typeface="Arial" panose="020B0604020202020204"/>
            </a:endParaRPr>
          </a:p>
        </p:txBody>
      </p:sp>
      <p:sp>
        <p:nvSpPr>
          <p:cNvPr id="26" name="Text Placeholder 33"/>
          <p:cNvSpPr txBox="1"/>
          <p:nvPr/>
        </p:nvSpPr>
        <p:spPr>
          <a:xfrm>
            <a:off x="9179217" y="5453647"/>
            <a:ext cx="1786628" cy="33265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965">
              <a:buNone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grpSp>
        <p:nvGrpSpPr>
          <p:cNvPr id="27" name="Group 42"/>
          <p:cNvGrpSpPr/>
          <p:nvPr/>
        </p:nvGrpSpPr>
        <p:grpSpPr>
          <a:xfrm>
            <a:off x="1608313" y="3763625"/>
            <a:ext cx="1025923" cy="360191"/>
            <a:chOff x="1652259" y="4256917"/>
            <a:chExt cx="1206254" cy="360191"/>
          </a:xfrm>
        </p:grpSpPr>
        <p:cxnSp>
          <p:nvCxnSpPr>
            <p:cNvPr id="28" name="Straight Connector 43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4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45"/>
          <p:cNvGrpSpPr/>
          <p:nvPr/>
        </p:nvGrpSpPr>
        <p:grpSpPr>
          <a:xfrm rot="10800000" flipH="1">
            <a:off x="2551327" y="2395781"/>
            <a:ext cx="1613771" cy="360191"/>
            <a:chOff x="1652259" y="4256917"/>
            <a:chExt cx="1206254" cy="360191"/>
          </a:xfrm>
        </p:grpSpPr>
        <p:cxnSp>
          <p:nvCxnSpPr>
            <p:cNvPr id="31" name="Straight Connector 46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47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A6A6A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48"/>
          <p:cNvGrpSpPr/>
          <p:nvPr/>
        </p:nvGrpSpPr>
        <p:grpSpPr>
          <a:xfrm rot="16200000" flipH="1">
            <a:off x="7300506" y="1592878"/>
            <a:ext cx="382679" cy="896449"/>
            <a:chOff x="1652259" y="4256917"/>
            <a:chExt cx="1206254" cy="360191"/>
          </a:xfrm>
        </p:grpSpPr>
        <p:cxnSp>
          <p:nvCxnSpPr>
            <p:cNvPr id="34" name="Straight Connector 49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50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A6A6A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51"/>
          <p:cNvGrpSpPr/>
          <p:nvPr/>
        </p:nvGrpSpPr>
        <p:grpSpPr>
          <a:xfrm rot="16200000" flipH="1">
            <a:off x="8910101" y="2714468"/>
            <a:ext cx="435811" cy="654515"/>
            <a:chOff x="1652259" y="4256917"/>
            <a:chExt cx="1206254" cy="360191"/>
          </a:xfrm>
        </p:grpSpPr>
        <p:cxnSp>
          <p:nvCxnSpPr>
            <p:cNvPr id="37" name="Straight Connector 52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53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rgbClr val="A6A6A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54"/>
          <p:cNvGrpSpPr/>
          <p:nvPr/>
        </p:nvGrpSpPr>
        <p:grpSpPr>
          <a:xfrm rot="16200000">
            <a:off x="7641163" y="5033397"/>
            <a:ext cx="709251" cy="741915"/>
            <a:chOff x="1652259" y="4256917"/>
            <a:chExt cx="1206254" cy="360191"/>
          </a:xfrm>
        </p:grpSpPr>
        <p:cxnSp>
          <p:nvCxnSpPr>
            <p:cNvPr id="40" name="Straight Connector 55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56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57"/>
          <p:cNvGrpSpPr/>
          <p:nvPr/>
        </p:nvGrpSpPr>
        <p:grpSpPr>
          <a:xfrm>
            <a:off x="3225697" y="4715265"/>
            <a:ext cx="315431" cy="476499"/>
            <a:chOff x="1652259" y="4256917"/>
            <a:chExt cx="1206254" cy="360191"/>
          </a:xfrm>
        </p:grpSpPr>
        <p:cxnSp>
          <p:nvCxnSpPr>
            <p:cNvPr id="43" name="Straight Connector 58"/>
            <p:cNvCxnSpPr/>
            <p:nvPr/>
          </p:nvCxnSpPr>
          <p:spPr>
            <a:xfrm flipH="1">
              <a:off x="1652259" y="4256917"/>
              <a:ext cx="120625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59"/>
            <p:cNvCxnSpPr/>
            <p:nvPr/>
          </p:nvCxnSpPr>
          <p:spPr>
            <a:xfrm flipH="1">
              <a:off x="1652259" y="4256917"/>
              <a:ext cx="0" cy="36019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 142"/>
          <p:cNvSpPr/>
          <p:nvPr/>
        </p:nvSpPr>
        <p:spPr bwMode="auto">
          <a:xfrm>
            <a:off x="8838260" y="3657813"/>
            <a:ext cx="292261" cy="238612"/>
          </a:xfrm>
          <a:custGeom>
            <a:avLst/>
            <a:gdLst>
              <a:gd name="T0" fmla="*/ 135 w 135"/>
              <a:gd name="T1" fmla="*/ 49 h 110"/>
              <a:gd name="T2" fmla="*/ 68 w 135"/>
              <a:gd name="T3" fmla="*/ 0 h 110"/>
              <a:gd name="T4" fmla="*/ 0 w 135"/>
              <a:gd name="T5" fmla="*/ 49 h 110"/>
              <a:gd name="T6" fmla="*/ 68 w 135"/>
              <a:gd name="T7" fmla="*/ 99 h 110"/>
              <a:gd name="T8" fmla="*/ 93 w 135"/>
              <a:gd name="T9" fmla="*/ 96 h 110"/>
              <a:gd name="T10" fmla="*/ 121 w 135"/>
              <a:gd name="T11" fmla="*/ 110 h 110"/>
              <a:gd name="T12" fmla="*/ 113 w 135"/>
              <a:gd name="T13" fmla="*/ 86 h 110"/>
              <a:gd name="T14" fmla="*/ 135 w 135"/>
              <a:gd name="T15" fmla="*/ 4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10">
                <a:moveTo>
                  <a:pt x="135" y="49"/>
                </a:moveTo>
                <a:cubicBezTo>
                  <a:pt x="135" y="22"/>
                  <a:pt x="105" y="0"/>
                  <a:pt x="68" y="0"/>
                </a:cubicBezTo>
                <a:cubicBezTo>
                  <a:pt x="30" y="0"/>
                  <a:pt x="0" y="22"/>
                  <a:pt x="0" y="49"/>
                </a:cubicBezTo>
                <a:cubicBezTo>
                  <a:pt x="0" y="77"/>
                  <a:pt x="30" y="99"/>
                  <a:pt x="68" y="99"/>
                </a:cubicBezTo>
                <a:cubicBezTo>
                  <a:pt x="76" y="99"/>
                  <a:pt x="85" y="98"/>
                  <a:pt x="93" y="96"/>
                </a:cubicBezTo>
                <a:cubicBezTo>
                  <a:pt x="95" y="95"/>
                  <a:pt x="121" y="110"/>
                  <a:pt x="121" y="110"/>
                </a:cubicBezTo>
                <a:cubicBezTo>
                  <a:pt x="113" y="86"/>
                  <a:pt x="113" y="86"/>
                  <a:pt x="113" y="86"/>
                </a:cubicBezTo>
                <a:cubicBezTo>
                  <a:pt x="126" y="77"/>
                  <a:pt x="135" y="64"/>
                  <a:pt x="135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46" name="Freeform 149"/>
          <p:cNvSpPr/>
          <p:nvPr/>
        </p:nvSpPr>
        <p:spPr bwMode="auto">
          <a:xfrm>
            <a:off x="4056345" y="4115727"/>
            <a:ext cx="471627" cy="462528"/>
          </a:xfrm>
          <a:custGeom>
            <a:avLst/>
            <a:gdLst>
              <a:gd name="T0" fmla="*/ 133 w 142"/>
              <a:gd name="T1" fmla="*/ 95 h 139"/>
              <a:gd name="T2" fmla="*/ 106 w 142"/>
              <a:gd name="T3" fmla="*/ 89 h 139"/>
              <a:gd name="T4" fmla="*/ 83 w 142"/>
              <a:gd name="T5" fmla="*/ 67 h 139"/>
              <a:gd name="T6" fmla="*/ 111 w 142"/>
              <a:gd name="T7" fmla="*/ 39 h 139"/>
              <a:gd name="T8" fmla="*/ 119 w 142"/>
              <a:gd name="T9" fmla="*/ 38 h 139"/>
              <a:gd name="T10" fmla="*/ 133 w 142"/>
              <a:gd name="T11" fmla="*/ 16 h 139"/>
              <a:gd name="T12" fmla="*/ 125 w 142"/>
              <a:gd name="T13" fmla="*/ 9 h 139"/>
              <a:gd name="T14" fmla="*/ 104 w 142"/>
              <a:gd name="T15" fmla="*/ 23 h 139"/>
              <a:gd name="T16" fmla="*/ 103 w 142"/>
              <a:gd name="T17" fmla="*/ 30 h 139"/>
              <a:gd name="T18" fmla="*/ 75 w 142"/>
              <a:gd name="T19" fmla="*/ 58 h 139"/>
              <a:gd name="T20" fmla="*/ 51 w 142"/>
              <a:gd name="T21" fmla="*/ 34 h 139"/>
              <a:gd name="T22" fmla="*/ 45 w 142"/>
              <a:gd name="T23" fmla="*/ 7 h 139"/>
              <a:gd name="T24" fmla="*/ 29 w 142"/>
              <a:gd name="T25" fmla="*/ 0 h 139"/>
              <a:gd name="T26" fmla="*/ 39 w 142"/>
              <a:gd name="T27" fmla="*/ 10 h 139"/>
              <a:gd name="T28" fmla="*/ 35 w 142"/>
              <a:gd name="T29" fmla="*/ 27 h 139"/>
              <a:gd name="T30" fmla="*/ 18 w 142"/>
              <a:gd name="T31" fmla="*/ 32 h 139"/>
              <a:gd name="T32" fmla="*/ 3 w 142"/>
              <a:gd name="T33" fmla="*/ 17 h 139"/>
              <a:gd name="T34" fmla="*/ 9 w 142"/>
              <a:gd name="T35" fmla="*/ 43 h 139"/>
              <a:gd name="T36" fmla="*/ 37 w 142"/>
              <a:gd name="T37" fmla="*/ 48 h 139"/>
              <a:gd name="T38" fmla="*/ 58 w 142"/>
              <a:gd name="T39" fmla="*/ 70 h 139"/>
              <a:gd name="T40" fmla="*/ 12 w 142"/>
              <a:gd name="T41" fmla="*/ 115 h 139"/>
              <a:gd name="T42" fmla="*/ 12 w 142"/>
              <a:gd name="T43" fmla="*/ 129 h 139"/>
              <a:gd name="T44" fmla="*/ 13 w 142"/>
              <a:gd name="T45" fmla="*/ 130 h 139"/>
              <a:gd name="T46" fmla="*/ 26 w 142"/>
              <a:gd name="T47" fmla="*/ 130 h 139"/>
              <a:gd name="T48" fmla="*/ 72 w 142"/>
              <a:gd name="T49" fmla="*/ 84 h 139"/>
              <a:gd name="T50" fmla="*/ 92 w 142"/>
              <a:gd name="T51" fmla="*/ 103 h 139"/>
              <a:gd name="T52" fmla="*/ 97 w 142"/>
              <a:gd name="T53" fmla="*/ 131 h 139"/>
              <a:gd name="T54" fmla="*/ 119 w 142"/>
              <a:gd name="T55" fmla="*/ 138 h 139"/>
              <a:gd name="T56" fmla="*/ 105 w 142"/>
              <a:gd name="T57" fmla="*/ 124 h 139"/>
              <a:gd name="T58" fmla="*/ 109 w 142"/>
              <a:gd name="T59" fmla="*/ 110 h 139"/>
              <a:gd name="T60" fmla="*/ 123 w 142"/>
              <a:gd name="T61" fmla="*/ 106 h 139"/>
              <a:gd name="T62" fmla="*/ 139 w 142"/>
              <a:gd name="T63" fmla="*/ 122 h 139"/>
              <a:gd name="T64" fmla="*/ 133 w 142"/>
              <a:gd name="T65" fmla="*/ 95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139">
                <a:moveTo>
                  <a:pt x="133" y="95"/>
                </a:moveTo>
                <a:cubicBezTo>
                  <a:pt x="126" y="87"/>
                  <a:pt x="115" y="86"/>
                  <a:pt x="106" y="89"/>
                </a:cubicBezTo>
                <a:cubicBezTo>
                  <a:pt x="83" y="67"/>
                  <a:pt x="83" y="67"/>
                  <a:pt x="83" y="67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33" y="16"/>
                  <a:pt x="133" y="16"/>
                  <a:pt x="133" y="16"/>
                </a:cubicBezTo>
                <a:cubicBezTo>
                  <a:pt x="125" y="9"/>
                  <a:pt x="125" y="9"/>
                  <a:pt x="125" y="9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75" y="58"/>
                  <a:pt x="75" y="58"/>
                  <a:pt x="75" y="58"/>
                </a:cubicBezTo>
                <a:cubicBezTo>
                  <a:pt x="51" y="34"/>
                  <a:pt x="51" y="34"/>
                  <a:pt x="51" y="34"/>
                </a:cubicBezTo>
                <a:cubicBezTo>
                  <a:pt x="54" y="25"/>
                  <a:pt x="52" y="14"/>
                  <a:pt x="45" y="7"/>
                </a:cubicBezTo>
                <a:cubicBezTo>
                  <a:pt x="41" y="2"/>
                  <a:pt x="35" y="0"/>
                  <a:pt x="29" y="0"/>
                </a:cubicBezTo>
                <a:cubicBezTo>
                  <a:pt x="39" y="10"/>
                  <a:pt x="39" y="10"/>
                  <a:pt x="39" y="10"/>
                </a:cubicBezTo>
                <a:cubicBezTo>
                  <a:pt x="35" y="27"/>
                  <a:pt x="35" y="27"/>
                  <a:pt x="35" y="27"/>
                </a:cubicBezTo>
                <a:cubicBezTo>
                  <a:pt x="18" y="32"/>
                  <a:pt x="18" y="32"/>
                  <a:pt x="18" y="32"/>
                </a:cubicBezTo>
                <a:cubicBezTo>
                  <a:pt x="3" y="17"/>
                  <a:pt x="3" y="17"/>
                  <a:pt x="3" y="17"/>
                </a:cubicBezTo>
                <a:cubicBezTo>
                  <a:pt x="0" y="26"/>
                  <a:pt x="3" y="36"/>
                  <a:pt x="9" y="43"/>
                </a:cubicBezTo>
                <a:cubicBezTo>
                  <a:pt x="17" y="50"/>
                  <a:pt x="28" y="52"/>
                  <a:pt x="37" y="48"/>
                </a:cubicBezTo>
                <a:cubicBezTo>
                  <a:pt x="58" y="70"/>
                  <a:pt x="58" y="70"/>
                  <a:pt x="58" y="70"/>
                </a:cubicBezTo>
                <a:cubicBezTo>
                  <a:pt x="12" y="115"/>
                  <a:pt x="12" y="115"/>
                  <a:pt x="12" y="115"/>
                </a:cubicBezTo>
                <a:cubicBezTo>
                  <a:pt x="9" y="119"/>
                  <a:pt x="9" y="125"/>
                  <a:pt x="12" y="129"/>
                </a:cubicBezTo>
                <a:cubicBezTo>
                  <a:pt x="13" y="130"/>
                  <a:pt x="13" y="130"/>
                  <a:pt x="13" y="130"/>
                </a:cubicBezTo>
                <a:cubicBezTo>
                  <a:pt x="17" y="133"/>
                  <a:pt x="23" y="133"/>
                  <a:pt x="26" y="130"/>
                </a:cubicBezTo>
                <a:cubicBezTo>
                  <a:pt x="72" y="84"/>
                  <a:pt x="72" y="84"/>
                  <a:pt x="72" y="84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88" y="112"/>
                  <a:pt x="90" y="123"/>
                  <a:pt x="97" y="131"/>
                </a:cubicBezTo>
                <a:cubicBezTo>
                  <a:pt x="103" y="136"/>
                  <a:pt x="111" y="139"/>
                  <a:pt x="119" y="138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23" y="106"/>
                  <a:pt x="123" y="106"/>
                  <a:pt x="123" y="106"/>
                </a:cubicBezTo>
                <a:cubicBezTo>
                  <a:pt x="139" y="122"/>
                  <a:pt x="139" y="122"/>
                  <a:pt x="139" y="122"/>
                </a:cubicBezTo>
                <a:cubicBezTo>
                  <a:pt x="142" y="113"/>
                  <a:pt x="140" y="102"/>
                  <a:pt x="133" y="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47" name="Freeform 116"/>
          <p:cNvSpPr>
            <a:spLocks noEditPoints="1"/>
          </p:cNvSpPr>
          <p:nvPr/>
        </p:nvSpPr>
        <p:spPr bwMode="auto">
          <a:xfrm>
            <a:off x="3015479" y="3565697"/>
            <a:ext cx="329540" cy="290808"/>
          </a:xfrm>
          <a:custGeom>
            <a:avLst/>
            <a:gdLst>
              <a:gd name="T0" fmla="*/ 209 w 221"/>
              <a:gd name="T1" fmla="*/ 95 h 195"/>
              <a:gd name="T2" fmla="*/ 209 w 221"/>
              <a:gd name="T3" fmla="*/ 82 h 195"/>
              <a:gd name="T4" fmla="*/ 221 w 221"/>
              <a:gd name="T5" fmla="*/ 82 h 195"/>
              <a:gd name="T6" fmla="*/ 221 w 221"/>
              <a:gd name="T7" fmla="*/ 74 h 195"/>
              <a:gd name="T8" fmla="*/ 110 w 221"/>
              <a:gd name="T9" fmla="*/ 0 h 195"/>
              <a:gd name="T10" fmla="*/ 0 w 221"/>
              <a:gd name="T11" fmla="*/ 74 h 195"/>
              <a:gd name="T12" fmla="*/ 0 w 221"/>
              <a:gd name="T13" fmla="*/ 82 h 195"/>
              <a:gd name="T14" fmla="*/ 10 w 221"/>
              <a:gd name="T15" fmla="*/ 82 h 195"/>
              <a:gd name="T16" fmla="*/ 10 w 221"/>
              <a:gd name="T17" fmla="*/ 95 h 195"/>
              <a:gd name="T18" fmla="*/ 23 w 221"/>
              <a:gd name="T19" fmla="*/ 95 h 195"/>
              <a:gd name="T20" fmla="*/ 23 w 221"/>
              <a:gd name="T21" fmla="*/ 166 h 195"/>
              <a:gd name="T22" fmla="*/ 10 w 221"/>
              <a:gd name="T23" fmla="*/ 166 h 195"/>
              <a:gd name="T24" fmla="*/ 10 w 221"/>
              <a:gd name="T25" fmla="*/ 179 h 195"/>
              <a:gd name="T26" fmla="*/ 0 w 221"/>
              <a:gd name="T27" fmla="*/ 179 h 195"/>
              <a:gd name="T28" fmla="*/ 0 w 221"/>
              <a:gd name="T29" fmla="*/ 195 h 195"/>
              <a:gd name="T30" fmla="*/ 221 w 221"/>
              <a:gd name="T31" fmla="*/ 195 h 195"/>
              <a:gd name="T32" fmla="*/ 221 w 221"/>
              <a:gd name="T33" fmla="*/ 179 h 195"/>
              <a:gd name="T34" fmla="*/ 209 w 221"/>
              <a:gd name="T35" fmla="*/ 179 h 195"/>
              <a:gd name="T36" fmla="*/ 209 w 221"/>
              <a:gd name="T37" fmla="*/ 166 h 195"/>
              <a:gd name="T38" fmla="*/ 197 w 221"/>
              <a:gd name="T39" fmla="*/ 166 h 195"/>
              <a:gd name="T40" fmla="*/ 197 w 221"/>
              <a:gd name="T41" fmla="*/ 95 h 195"/>
              <a:gd name="T42" fmla="*/ 209 w 221"/>
              <a:gd name="T43" fmla="*/ 95 h 195"/>
              <a:gd name="T44" fmla="*/ 73 w 221"/>
              <a:gd name="T45" fmla="*/ 166 h 195"/>
              <a:gd name="T46" fmla="*/ 49 w 221"/>
              <a:gd name="T47" fmla="*/ 166 h 195"/>
              <a:gd name="T48" fmla="*/ 49 w 221"/>
              <a:gd name="T49" fmla="*/ 95 h 195"/>
              <a:gd name="T50" fmla="*/ 73 w 221"/>
              <a:gd name="T51" fmla="*/ 95 h 195"/>
              <a:gd name="T52" fmla="*/ 73 w 221"/>
              <a:gd name="T53" fmla="*/ 166 h 195"/>
              <a:gd name="T54" fmla="*/ 122 w 221"/>
              <a:gd name="T55" fmla="*/ 166 h 195"/>
              <a:gd name="T56" fmla="*/ 99 w 221"/>
              <a:gd name="T57" fmla="*/ 166 h 195"/>
              <a:gd name="T58" fmla="*/ 99 w 221"/>
              <a:gd name="T59" fmla="*/ 95 h 195"/>
              <a:gd name="T60" fmla="*/ 122 w 221"/>
              <a:gd name="T61" fmla="*/ 95 h 195"/>
              <a:gd name="T62" fmla="*/ 122 w 221"/>
              <a:gd name="T63" fmla="*/ 166 h 195"/>
              <a:gd name="T64" fmla="*/ 171 w 221"/>
              <a:gd name="T65" fmla="*/ 166 h 195"/>
              <a:gd name="T66" fmla="*/ 148 w 221"/>
              <a:gd name="T67" fmla="*/ 166 h 195"/>
              <a:gd name="T68" fmla="*/ 148 w 221"/>
              <a:gd name="T69" fmla="*/ 95 h 195"/>
              <a:gd name="T70" fmla="*/ 171 w 221"/>
              <a:gd name="T71" fmla="*/ 95 h 195"/>
              <a:gd name="T72" fmla="*/ 171 w 221"/>
              <a:gd name="T73" fmla="*/ 16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1" h="195">
                <a:moveTo>
                  <a:pt x="209" y="95"/>
                </a:moveTo>
                <a:lnTo>
                  <a:pt x="209" y="82"/>
                </a:lnTo>
                <a:lnTo>
                  <a:pt x="221" y="82"/>
                </a:lnTo>
                <a:lnTo>
                  <a:pt x="221" y="74"/>
                </a:lnTo>
                <a:lnTo>
                  <a:pt x="110" y="0"/>
                </a:lnTo>
                <a:lnTo>
                  <a:pt x="0" y="74"/>
                </a:lnTo>
                <a:lnTo>
                  <a:pt x="0" y="82"/>
                </a:lnTo>
                <a:lnTo>
                  <a:pt x="10" y="82"/>
                </a:lnTo>
                <a:lnTo>
                  <a:pt x="10" y="95"/>
                </a:lnTo>
                <a:lnTo>
                  <a:pt x="23" y="95"/>
                </a:lnTo>
                <a:lnTo>
                  <a:pt x="23" y="166"/>
                </a:lnTo>
                <a:lnTo>
                  <a:pt x="10" y="166"/>
                </a:lnTo>
                <a:lnTo>
                  <a:pt x="10" y="179"/>
                </a:lnTo>
                <a:lnTo>
                  <a:pt x="0" y="179"/>
                </a:lnTo>
                <a:lnTo>
                  <a:pt x="0" y="195"/>
                </a:lnTo>
                <a:lnTo>
                  <a:pt x="221" y="195"/>
                </a:lnTo>
                <a:lnTo>
                  <a:pt x="221" y="179"/>
                </a:lnTo>
                <a:lnTo>
                  <a:pt x="209" y="179"/>
                </a:lnTo>
                <a:lnTo>
                  <a:pt x="209" y="166"/>
                </a:lnTo>
                <a:lnTo>
                  <a:pt x="197" y="166"/>
                </a:lnTo>
                <a:lnTo>
                  <a:pt x="197" y="95"/>
                </a:lnTo>
                <a:lnTo>
                  <a:pt x="209" y="95"/>
                </a:lnTo>
                <a:close/>
                <a:moveTo>
                  <a:pt x="73" y="166"/>
                </a:moveTo>
                <a:lnTo>
                  <a:pt x="49" y="166"/>
                </a:lnTo>
                <a:lnTo>
                  <a:pt x="49" y="95"/>
                </a:lnTo>
                <a:lnTo>
                  <a:pt x="73" y="95"/>
                </a:lnTo>
                <a:lnTo>
                  <a:pt x="73" y="166"/>
                </a:lnTo>
                <a:close/>
                <a:moveTo>
                  <a:pt x="122" y="166"/>
                </a:moveTo>
                <a:lnTo>
                  <a:pt x="99" y="166"/>
                </a:lnTo>
                <a:lnTo>
                  <a:pt x="99" y="95"/>
                </a:lnTo>
                <a:lnTo>
                  <a:pt x="122" y="95"/>
                </a:lnTo>
                <a:lnTo>
                  <a:pt x="122" y="166"/>
                </a:lnTo>
                <a:close/>
                <a:moveTo>
                  <a:pt x="171" y="166"/>
                </a:moveTo>
                <a:lnTo>
                  <a:pt x="148" y="166"/>
                </a:lnTo>
                <a:lnTo>
                  <a:pt x="148" y="95"/>
                </a:lnTo>
                <a:lnTo>
                  <a:pt x="171" y="95"/>
                </a:lnTo>
                <a:lnTo>
                  <a:pt x="171" y="1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7333746" y="3710208"/>
            <a:ext cx="564887" cy="564957"/>
            <a:chOff x="11121822" y="1145785"/>
            <a:chExt cx="307214" cy="307212"/>
          </a:xfrm>
          <a:solidFill>
            <a:schemeClr val="bg1"/>
          </a:solidFill>
        </p:grpSpPr>
        <p:sp>
          <p:nvSpPr>
            <p:cNvPr id="49" name="Freeform 140"/>
            <p:cNvSpPr>
              <a:spLocks noEditPoints="1"/>
            </p:cNvSpPr>
            <p:nvPr/>
          </p:nvSpPr>
          <p:spPr bwMode="auto">
            <a:xfrm>
              <a:off x="11121822" y="1211403"/>
              <a:ext cx="241594" cy="241594"/>
            </a:xfrm>
            <a:custGeom>
              <a:avLst/>
              <a:gdLst>
                <a:gd name="T0" fmla="*/ 103 w 112"/>
                <a:gd name="T1" fmla="*/ 47 h 112"/>
                <a:gd name="T2" fmla="*/ 106 w 112"/>
                <a:gd name="T3" fmla="*/ 36 h 112"/>
                <a:gd name="T4" fmla="*/ 102 w 112"/>
                <a:gd name="T5" fmla="*/ 22 h 112"/>
                <a:gd name="T6" fmla="*/ 92 w 112"/>
                <a:gd name="T7" fmla="*/ 25 h 112"/>
                <a:gd name="T8" fmla="*/ 90 w 112"/>
                <a:gd name="T9" fmla="*/ 14 h 112"/>
                <a:gd name="T10" fmla="*/ 79 w 112"/>
                <a:gd name="T11" fmla="*/ 4 h 112"/>
                <a:gd name="T12" fmla="*/ 71 w 112"/>
                <a:gd name="T13" fmla="*/ 11 h 112"/>
                <a:gd name="T14" fmla="*/ 64 w 112"/>
                <a:gd name="T15" fmla="*/ 3 h 112"/>
                <a:gd name="T16" fmla="*/ 50 w 112"/>
                <a:gd name="T17" fmla="*/ 0 h 112"/>
                <a:gd name="T18" fmla="*/ 47 w 112"/>
                <a:gd name="T19" fmla="*/ 10 h 112"/>
                <a:gd name="T20" fmla="*/ 37 w 112"/>
                <a:gd name="T21" fmla="*/ 6 h 112"/>
                <a:gd name="T22" fmla="*/ 23 w 112"/>
                <a:gd name="T23" fmla="*/ 11 h 112"/>
                <a:gd name="T24" fmla="*/ 25 w 112"/>
                <a:gd name="T25" fmla="*/ 20 h 112"/>
                <a:gd name="T26" fmla="*/ 14 w 112"/>
                <a:gd name="T27" fmla="*/ 22 h 112"/>
                <a:gd name="T28" fmla="*/ 5 w 112"/>
                <a:gd name="T29" fmla="*/ 33 h 112"/>
                <a:gd name="T30" fmla="*/ 12 w 112"/>
                <a:gd name="T31" fmla="*/ 41 h 112"/>
                <a:gd name="T32" fmla="*/ 3 w 112"/>
                <a:gd name="T33" fmla="*/ 48 h 112"/>
                <a:gd name="T34" fmla="*/ 0 w 112"/>
                <a:gd name="T35" fmla="*/ 62 h 112"/>
                <a:gd name="T36" fmla="*/ 10 w 112"/>
                <a:gd name="T37" fmla="*/ 65 h 112"/>
                <a:gd name="T38" fmla="*/ 6 w 112"/>
                <a:gd name="T39" fmla="*/ 75 h 112"/>
                <a:gd name="T40" fmla="*/ 11 w 112"/>
                <a:gd name="T41" fmla="*/ 89 h 112"/>
                <a:gd name="T42" fmla="*/ 21 w 112"/>
                <a:gd name="T43" fmla="*/ 87 h 112"/>
                <a:gd name="T44" fmla="*/ 23 w 112"/>
                <a:gd name="T45" fmla="*/ 98 h 112"/>
                <a:gd name="T46" fmla="*/ 34 w 112"/>
                <a:gd name="T47" fmla="*/ 108 h 112"/>
                <a:gd name="T48" fmla="*/ 41 w 112"/>
                <a:gd name="T49" fmla="*/ 101 h 112"/>
                <a:gd name="T50" fmla="*/ 48 w 112"/>
                <a:gd name="T51" fmla="*/ 109 h 112"/>
                <a:gd name="T52" fmla="*/ 63 w 112"/>
                <a:gd name="T53" fmla="*/ 112 h 112"/>
                <a:gd name="T54" fmla="*/ 66 w 112"/>
                <a:gd name="T55" fmla="*/ 102 h 112"/>
                <a:gd name="T56" fmla="*/ 76 w 112"/>
                <a:gd name="T57" fmla="*/ 106 h 112"/>
                <a:gd name="T58" fmla="*/ 90 w 112"/>
                <a:gd name="T59" fmla="*/ 101 h 112"/>
                <a:gd name="T60" fmla="*/ 88 w 112"/>
                <a:gd name="T61" fmla="*/ 91 h 112"/>
                <a:gd name="T62" fmla="*/ 98 w 112"/>
                <a:gd name="T63" fmla="*/ 89 h 112"/>
                <a:gd name="T64" fmla="*/ 108 w 112"/>
                <a:gd name="T65" fmla="*/ 78 h 112"/>
                <a:gd name="T66" fmla="*/ 101 w 112"/>
                <a:gd name="T67" fmla="*/ 71 h 112"/>
                <a:gd name="T68" fmla="*/ 110 w 112"/>
                <a:gd name="T69" fmla="*/ 64 h 112"/>
                <a:gd name="T70" fmla="*/ 112 w 112"/>
                <a:gd name="T71" fmla="*/ 49 h 112"/>
                <a:gd name="T72" fmla="*/ 56 w 112"/>
                <a:gd name="T73" fmla="*/ 86 h 112"/>
                <a:gd name="T74" fmla="*/ 56 w 112"/>
                <a:gd name="T75" fmla="*/ 26 h 112"/>
                <a:gd name="T76" fmla="*/ 56 w 112"/>
                <a:gd name="T77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2" h="112">
                  <a:moveTo>
                    <a:pt x="110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2" y="44"/>
                    <a:pt x="101" y="42"/>
                    <a:pt x="101" y="39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8" y="35"/>
                    <a:pt x="108" y="34"/>
                    <a:pt x="107" y="3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1"/>
                    <a:pt x="99" y="20"/>
                    <a:pt x="98" y="21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0" y="23"/>
                    <a:pt x="88" y="21"/>
                    <a:pt x="87" y="20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1" y="12"/>
                    <a:pt x="90" y="11"/>
                    <a:pt x="89" y="10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3"/>
                    <a:pt x="76" y="4"/>
                    <a:pt x="75" y="5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69" y="10"/>
                    <a:pt x="67" y="10"/>
                    <a:pt x="64" y="9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"/>
                    <a:pt x="63" y="0"/>
                    <a:pt x="6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7" y="1"/>
                    <a:pt x="47" y="3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5" y="10"/>
                    <a:pt x="42" y="11"/>
                    <a:pt x="40" y="1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4"/>
                    <a:pt x="34" y="4"/>
                    <a:pt x="33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11"/>
                    <a:pt x="21" y="13"/>
                    <a:pt x="22" y="1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22"/>
                    <a:pt x="22" y="24"/>
                    <a:pt x="20" y="26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2"/>
                    <a:pt x="11" y="22"/>
                    <a:pt x="10" y="2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5"/>
                    <a:pt x="4" y="36"/>
                    <a:pt x="6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3"/>
                    <a:pt x="10" y="45"/>
                    <a:pt x="10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2" y="65"/>
                    <a:pt x="3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8"/>
                    <a:pt x="11" y="70"/>
                    <a:pt x="12" y="72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6"/>
                    <a:pt x="5" y="78"/>
                    <a:pt x="5" y="7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2" y="91"/>
                    <a:pt x="14" y="91"/>
                    <a:pt x="15" y="90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89"/>
                    <a:pt x="24" y="91"/>
                    <a:pt x="26" y="92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9"/>
                    <a:pt x="23" y="101"/>
                    <a:pt x="24" y="102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08"/>
                    <a:pt x="37" y="108"/>
                    <a:pt x="38" y="106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4" y="101"/>
                    <a:pt x="46" y="102"/>
                    <a:pt x="48" y="102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11"/>
                    <a:pt x="50" y="112"/>
                    <a:pt x="51" y="11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4" y="112"/>
                    <a:pt x="66" y="111"/>
                    <a:pt x="66" y="109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8" y="102"/>
                    <a:pt x="70" y="101"/>
                    <a:pt x="73" y="100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7" y="107"/>
                    <a:pt x="79" y="108"/>
                    <a:pt x="80" y="107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1" y="100"/>
                    <a:pt x="92" y="99"/>
                    <a:pt x="91" y="97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89" y="90"/>
                    <a:pt x="91" y="88"/>
                    <a:pt x="93" y="86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100" y="90"/>
                    <a:pt x="102" y="90"/>
                    <a:pt x="102" y="8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9" y="77"/>
                    <a:pt x="108" y="75"/>
                    <a:pt x="107" y="74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2" y="69"/>
                    <a:pt x="102" y="66"/>
                    <a:pt x="103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1" y="64"/>
                    <a:pt x="112" y="63"/>
                    <a:pt x="112" y="61"/>
                  </a:cubicBezTo>
                  <a:cubicBezTo>
                    <a:pt x="112" y="49"/>
                    <a:pt x="112" y="49"/>
                    <a:pt x="112" y="49"/>
                  </a:cubicBezTo>
                  <a:cubicBezTo>
                    <a:pt x="112" y="48"/>
                    <a:pt x="111" y="47"/>
                    <a:pt x="110" y="47"/>
                  </a:cubicBezTo>
                  <a:close/>
                  <a:moveTo>
                    <a:pt x="56" y="86"/>
                  </a:moveTo>
                  <a:cubicBezTo>
                    <a:pt x="40" y="86"/>
                    <a:pt x="26" y="72"/>
                    <a:pt x="26" y="56"/>
                  </a:cubicBezTo>
                  <a:cubicBezTo>
                    <a:pt x="26" y="39"/>
                    <a:pt x="40" y="26"/>
                    <a:pt x="56" y="26"/>
                  </a:cubicBezTo>
                  <a:cubicBezTo>
                    <a:pt x="73" y="26"/>
                    <a:pt x="86" y="39"/>
                    <a:pt x="86" y="56"/>
                  </a:cubicBezTo>
                  <a:cubicBezTo>
                    <a:pt x="86" y="72"/>
                    <a:pt x="73" y="86"/>
                    <a:pt x="5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0" name="Freeform 141"/>
            <p:cNvSpPr>
              <a:spLocks noEditPoints="1"/>
            </p:cNvSpPr>
            <p:nvPr/>
          </p:nvSpPr>
          <p:spPr bwMode="auto">
            <a:xfrm>
              <a:off x="11317186" y="1145785"/>
              <a:ext cx="111850" cy="113341"/>
            </a:xfrm>
            <a:custGeom>
              <a:avLst/>
              <a:gdLst>
                <a:gd name="T0" fmla="*/ 48 w 52"/>
                <a:gd name="T1" fmla="*/ 23 h 52"/>
                <a:gd name="T2" fmla="*/ 50 w 52"/>
                <a:gd name="T3" fmla="*/ 17 h 52"/>
                <a:gd name="T4" fmla="*/ 48 w 52"/>
                <a:gd name="T5" fmla="*/ 11 h 52"/>
                <a:gd name="T6" fmla="*/ 44 w 52"/>
                <a:gd name="T7" fmla="*/ 12 h 52"/>
                <a:gd name="T8" fmla="*/ 42 w 52"/>
                <a:gd name="T9" fmla="*/ 6 h 52"/>
                <a:gd name="T10" fmla="*/ 38 w 52"/>
                <a:gd name="T11" fmla="*/ 2 h 52"/>
                <a:gd name="T12" fmla="*/ 34 w 52"/>
                <a:gd name="T13" fmla="*/ 5 h 52"/>
                <a:gd name="T14" fmla="*/ 30 w 52"/>
                <a:gd name="T15" fmla="*/ 1 h 52"/>
                <a:gd name="T16" fmla="*/ 24 w 52"/>
                <a:gd name="T17" fmla="*/ 0 h 52"/>
                <a:gd name="T18" fmla="*/ 23 w 52"/>
                <a:gd name="T19" fmla="*/ 4 h 52"/>
                <a:gd name="T20" fmla="*/ 17 w 52"/>
                <a:gd name="T21" fmla="*/ 2 h 52"/>
                <a:gd name="T22" fmla="*/ 11 w 52"/>
                <a:gd name="T23" fmla="*/ 4 h 52"/>
                <a:gd name="T24" fmla="*/ 12 w 52"/>
                <a:gd name="T25" fmla="*/ 8 h 52"/>
                <a:gd name="T26" fmla="*/ 6 w 52"/>
                <a:gd name="T27" fmla="*/ 10 h 52"/>
                <a:gd name="T28" fmla="*/ 2 w 52"/>
                <a:gd name="T29" fmla="*/ 14 h 52"/>
                <a:gd name="T30" fmla="*/ 6 w 52"/>
                <a:gd name="T31" fmla="*/ 18 h 52"/>
                <a:gd name="T32" fmla="*/ 1 w 52"/>
                <a:gd name="T33" fmla="*/ 22 h 52"/>
                <a:gd name="T34" fmla="*/ 0 w 52"/>
                <a:gd name="T35" fmla="*/ 28 h 52"/>
                <a:gd name="T36" fmla="*/ 4 w 52"/>
                <a:gd name="T37" fmla="*/ 29 h 52"/>
                <a:gd name="T38" fmla="*/ 2 w 52"/>
                <a:gd name="T39" fmla="*/ 35 h 52"/>
                <a:gd name="T40" fmla="*/ 4 w 52"/>
                <a:gd name="T41" fmla="*/ 41 h 52"/>
                <a:gd name="T42" fmla="*/ 9 w 52"/>
                <a:gd name="T43" fmla="*/ 40 h 52"/>
                <a:gd name="T44" fmla="*/ 10 w 52"/>
                <a:gd name="T45" fmla="*/ 46 h 52"/>
                <a:gd name="T46" fmla="*/ 15 w 52"/>
                <a:gd name="T47" fmla="*/ 50 h 52"/>
                <a:gd name="T48" fmla="*/ 18 w 52"/>
                <a:gd name="T49" fmla="*/ 47 h 52"/>
                <a:gd name="T50" fmla="*/ 22 w 52"/>
                <a:gd name="T51" fmla="*/ 51 h 52"/>
                <a:gd name="T52" fmla="*/ 28 w 52"/>
                <a:gd name="T53" fmla="*/ 52 h 52"/>
                <a:gd name="T54" fmla="*/ 29 w 52"/>
                <a:gd name="T55" fmla="*/ 48 h 52"/>
                <a:gd name="T56" fmla="*/ 35 w 52"/>
                <a:gd name="T57" fmla="*/ 50 h 52"/>
                <a:gd name="T58" fmla="*/ 41 w 52"/>
                <a:gd name="T59" fmla="*/ 48 h 52"/>
                <a:gd name="T60" fmla="*/ 40 w 52"/>
                <a:gd name="T61" fmla="*/ 43 h 52"/>
                <a:gd name="T62" fmla="*/ 46 w 52"/>
                <a:gd name="T63" fmla="*/ 42 h 52"/>
                <a:gd name="T64" fmla="*/ 50 w 52"/>
                <a:gd name="T65" fmla="*/ 37 h 52"/>
                <a:gd name="T66" fmla="*/ 47 w 52"/>
                <a:gd name="T67" fmla="*/ 34 h 52"/>
                <a:gd name="T68" fmla="*/ 51 w 52"/>
                <a:gd name="T69" fmla="*/ 30 h 52"/>
                <a:gd name="T70" fmla="*/ 52 w 52"/>
                <a:gd name="T71" fmla="*/ 24 h 52"/>
                <a:gd name="T72" fmla="*/ 26 w 52"/>
                <a:gd name="T73" fmla="*/ 40 h 52"/>
                <a:gd name="T74" fmla="*/ 26 w 52"/>
                <a:gd name="T75" fmla="*/ 12 h 52"/>
                <a:gd name="T76" fmla="*/ 26 w 52"/>
                <a:gd name="T77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2" h="52">
                  <a:moveTo>
                    <a:pt x="51" y="23"/>
                  </a:moveTo>
                  <a:cubicBezTo>
                    <a:pt x="48" y="23"/>
                    <a:pt x="48" y="23"/>
                    <a:pt x="48" y="23"/>
                  </a:cubicBezTo>
                  <a:cubicBezTo>
                    <a:pt x="48" y="21"/>
                    <a:pt x="48" y="20"/>
                    <a:pt x="47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6"/>
                    <a:pt x="51" y="16"/>
                    <a:pt x="50" y="1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7" y="10"/>
                    <a:pt x="46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1"/>
                    <a:pt x="42" y="10"/>
                    <a:pt x="40" y="9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5"/>
                    <a:pt x="42" y="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2"/>
                    <a:pt x="36" y="3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2" y="4"/>
                    <a:pt x="30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0"/>
                    <a:pt x="23" y="1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1" y="4"/>
                    <a:pt x="20" y="5"/>
                    <a:pt x="19" y="5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1"/>
                    <a:pt x="15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0" y="10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6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21"/>
                    <a:pt x="4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1"/>
                    <a:pt x="5" y="32"/>
                    <a:pt x="5" y="34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1"/>
                    <a:pt x="5" y="42"/>
                    <a:pt x="6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1"/>
                    <a:pt x="11" y="42"/>
                    <a:pt x="12" y="43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7"/>
                    <a:pt x="11" y="47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6" y="50"/>
                    <a:pt x="16" y="49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1" y="48"/>
                    <a:pt x="22" y="48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2"/>
                    <a:pt x="23" y="52"/>
                    <a:pt x="24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9" y="52"/>
                    <a:pt x="29" y="52"/>
                    <a:pt x="29" y="51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1" y="48"/>
                    <a:pt x="32" y="47"/>
                    <a:pt x="34" y="47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0"/>
                    <a:pt x="36" y="50"/>
                    <a:pt x="37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2" y="47"/>
                    <a:pt x="41" y="46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2"/>
                    <a:pt x="42" y="41"/>
                    <a:pt x="43" y="40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7" y="42"/>
                    <a:pt x="47" y="42"/>
                    <a:pt x="48" y="41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8" y="31"/>
                    <a:pt x="48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2" y="30"/>
                    <a:pt x="52" y="29"/>
                    <a:pt x="52" y="29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3"/>
                    <a:pt x="52" y="23"/>
                    <a:pt x="51" y="23"/>
                  </a:cubicBezTo>
                  <a:close/>
                  <a:moveTo>
                    <a:pt x="26" y="40"/>
                  </a:moveTo>
                  <a:cubicBezTo>
                    <a:pt x="18" y="40"/>
                    <a:pt x="12" y="34"/>
                    <a:pt x="12" y="26"/>
                  </a:cubicBezTo>
                  <a:cubicBezTo>
                    <a:pt x="12" y="18"/>
                    <a:pt x="18" y="12"/>
                    <a:pt x="26" y="12"/>
                  </a:cubicBezTo>
                  <a:cubicBezTo>
                    <a:pt x="34" y="12"/>
                    <a:pt x="40" y="18"/>
                    <a:pt x="40" y="26"/>
                  </a:cubicBezTo>
                  <a:cubicBezTo>
                    <a:pt x="40" y="34"/>
                    <a:pt x="34" y="40"/>
                    <a:pt x="26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616227" y="2726884"/>
            <a:ext cx="311647" cy="193872"/>
            <a:chOff x="8292784" y="1202455"/>
            <a:chExt cx="311687" cy="193872"/>
          </a:xfrm>
        </p:grpSpPr>
        <p:sp>
          <p:nvSpPr>
            <p:cNvPr id="52" name="Freeform 151"/>
            <p:cNvSpPr/>
            <p:nvPr/>
          </p:nvSpPr>
          <p:spPr bwMode="auto">
            <a:xfrm>
              <a:off x="8297258" y="1202455"/>
              <a:ext cx="299756" cy="123780"/>
            </a:xfrm>
            <a:custGeom>
              <a:avLst/>
              <a:gdLst>
                <a:gd name="T0" fmla="*/ 135 w 139"/>
                <a:gd name="T1" fmla="*/ 0 h 57"/>
                <a:gd name="T2" fmla="*/ 4 w 139"/>
                <a:gd name="T3" fmla="*/ 0 h 57"/>
                <a:gd name="T4" fmla="*/ 0 w 139"/>
                <a:gd name="T5" fmla="*/ 1 h 57"/>
                <a:gd name="T6" fmla="*/ 65 w 139"/>
                <a:gd name="T7" fmla="*/ 55 h 57"/>
                <a:gd name="T8" fmla="*/ 74 w 139"/>
                <a:gd name="T9" fmla="*/ 55 h 57"/>
                <a:gd name="T10" fmla="*/ 139 w 139"/>
                <a:gd name="T11" fmla="*/ 1 h 57"/>
                <a:gd name="T12" fmla="*/ 135 w 139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57">
                  <a:moveTo>
                    <a:pt x="13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8" y="57"/>
                    <a:pt x="72" y="57"/>
                    <a:pt x="74" y="55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8" y="0"/>
                    <a:pt x="137" y="0"/>
                    <a:pt x="1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3" name="Freeform 152"/>
            <p:cNvSpPr>
              <a:spLocks noEditPoints="1"/>
            </p:cNvSpPr>
            <p:nvPr/>
          </p:nvSpPr>
          <p:spPr bwMode="auto">
            <a:xfrm>
              <a:off x="8292784" y="1221842"/>
              <a:ext cx="311687" cy="174485"/>
            </a:xfrm>
            <a:custGeom>
              <a:avLst/>
              <a:gdLst>
                <a:gd name="T0" fmla="*/ 77 w 144"/>
                <a:gd name="T1" fmla="*/ 55 h 81"/>
                <a:gd name="T2" fmla="*/ 67 w 144"/>
                <a:gd name="T3" fmla="*/ 55 h 81"/>
                <a:gd name="T4" fmla="*/ 0 w 144"/>
                <a:gd name="T5" fmla="*/ 0 h 81"/>
                <a:gd name="T6" fmla="*/ 0 w 144"/>
                <a:gd name="T7" fmla="*/ 74 h 81"/>
                <a:gd name="T8" fmla="*/ 6 w 144"/>
                <a:gd name="T9" fmla="*/ 81 h 81"/>
                <a:gd name="T10" fmla="*/ 137 w 144"/>
                <a:gd name="T11" fmla="*/ 81 h 81"/>
                <a:gd name="T12" fmla="*/ 144 w 144"/>
                <a:gd name="T13" fmla="*/ 74 h 81"/>
                <a:gd name="T14" fmla="*/ 144 w 144"/>
                <a:gd name="T15" fmla="*/ 0 h 81"/>
                <a:gd name="T16" fmla="*/ 77 w 144"/>
                <a:gd name="T17" fmla="*/ 55 h 81"/>
                <a:gd name="T18" fmla="*/ 41 w 144"/>
                <a:gd name="T19" fmla="*/ 45 h 81"/>
                <a:gd name="T20" fmla="*/ 10 w 144"/>
                <a:gd name="T21" fmla="*/ 75 h 81"/>
                <a:gd name="T22" fmla="*/ 8 w 144"/>
                <a:gd name="T23" fmla="*/ 76 h 81"/>
                <a:gd name="T24" fmla="*/ 6 w 144"/>
                <a:gd name="T25" fmla="*/ 75 h 81"/>
                <a:gd name="T26" fmla="*/ 6 w 144"/>
                <a:gd name="T27" fmla="*/ 71 h 81"/>
                <a:gd name="T28" fmla="*/ 37 w 144"/>
                <a:gd name="T29" fmla="*/ 41 h 81"/>
                <a:gd name="T30" fmla="*/ 41 w 144"/>
                <a:gd name="T31" fmla="*/ 41 h 81"/>
                <a:gd name="T32" fmla="*/ 41 w 144"/>
                <a:gd name="T33" fmla="*/ 45 h 81"/>
                <a:gd name="T34" fmla="*/ 138 w 144"/>
                <a:gd name="T35" fmla="*/ 75 h 81"/>
                <a:gd name="T36" fmla="*/ 136 w 144"/>
                <a:gd name="T37" fmla="*/ 76 h 81"/>
                <a:gd name="T38" fmla="*/ 134 w 144"/>
                <a:gd name="T39" fmla="*/ 75 h 81"/>
                <a:gd name="T40" fmla="*/ 102 w 144"/>
                <a:gd name="T41" fmla="*/ 45 h 81"/>
                <a:gd name="T42" fmla="*/ 102 w 144"/>
                <a:gd name="T43" fmla="*/ 41 h 81"/>
                <a:gd name="T44" fmla="*/ 106 w 144"/>
                <a:gd name="T45" fmla="*/ 41 h 81"/>
                <a:gd name="T46" fmla="*/ 138 w 144"/>
                <a:gd name="T47" fmla="*/ 71 h 81"/>
                <a:gd name="T48" fmla="*/ 138 w 144"/>
                <a:gd name="T49" fmla="*/ 7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81">
                  <a:moveTo>
                    <a:pt x="77" y="55"/>
                  </a:moveTo>
                  <a:cubicBezTo>
                    <a:pt x="74" y="57"/>
                    <a:pt x="69" y="57"/>
                    <a:pt x="67" y="5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3" y="81"/>
                    <a:pt x="6" y="81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41" y="81"/>
                    <a:pt x="144" y="78"/>
                    <a:pt x="144" y="74"/>
                  </a:cubicBezTo>
                  <a:cubicBezTo>
                    <a:pt x="144" y="0"/>
                    <a:pt x="144" y="0"/>
                    <a:pt x="144" y="0"/>
                  </a:cubicBezTo>
                  <a:lnTo>
                    <a:pt x="77" y="55"/>
                  </a:lnTo>
                  <a:close/>
                  <a:moveTo>
                    <a:pt x="41" y="45"/>
                  </a:moveTo>
                  <a:cubicBezTo>
                    <a:pt x="10" y="75"/>
                    <a:pt x="10" y="75"/>
                    <a:pt x="10" y="75"/>
                  </a:cubicBezTo>
                  <a:cubicBezTo>
                    <a:pt x="9" y="75"/>
                    <a:pt x="8" y="76"/>
                    <a:pt x="8" y="76"/>
                  </a:cubicBezTo>
                  <a:cubicBezTo>
                    <a:pt x="7" y="76"/>
                    <a:pt x="6" y="75"/>
                    <a:pt x="6" y="75"/>
                  </a:cubicBezTo>
                  <a:cubicBezTo>
                    <a:pt x="5" y="74"/>
                    <a:pt x="5" y="72"/>
                    <a:pt x="6" y="7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40" y="40"/>
                    <a:pt x="41" y="41"/>
                  </a:cubicBezTo>
                  <a:cubicBezTo>
                    <a:pt x="42" y="42"/>
                    <a:pt x="42" y="44"/>
                    <a:pt x="41" y="45"/>
                  </a:cubicBezTo>
                  <a:close/>
                  <a:moveTo>
                    <a:pt x="138" y="75"/>
                  </a:moveTo>
                  <a:cubicBezTo>
                    <a:pt x="137" y="75"/>
                    <a:pt x="136" y="76"/>
                    <a:pt x="136" y="76"/>
                  </a:cubicBezTo>
                  <a:cubicBezTo>
                    <a:pt x="135" y="76"/>
                    <a:pt x="134" y="75"/>
                    <a:pt x="134" y="7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1" y="44"/>
                    <a:pt x="101" y="42"/>
                    <a:pt x="102" y="41"/>
                  </a:cubicBezTo>
                  <a:cubicBezTo>
                    <a:pt x="103" y="40"/>
                    <a:pt x="105" y="40"/>
                    <a:pt x="106" y="4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9" y="72"/>
                    <a:pt x="139" y="74"/>
                    <a:pt x="138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902019" y="2757589"/>
            <a:ext cx="728156" cy="598787"/>
            <a:chOff x="5108575" y="3992563"/>
            <a:chExt cx="428625" cy="352426"/>
          </a:xfrm>
          <a:solidFill>
            <a:schemeClr val="bg1"/>
          </a:solidFill>
        </p:grpSpPr>
        <p:sp>
          <p:nvSpPr>
            <p:cNvPr id="55" name="Freeform 223"/>
            <p:cNvSpPr/>
            <p:nvPr/>
          </p:nvSpPr>
          <p:spPr bwMode="auto">
            <a:xfrm>
              <a:off x="5108575" y="3998913"/>
              <a:ext cx="201613" cy="106363"/>
            </a:xfrm>
            <a:custGeom>
              <a:avLst/>
              <a:gdLst>
                <a:gd name="T0" fmla="*/ 127 w 127"/>
                <a:gd name="T1" fmla="*/ 30 h 67"/>
                <a:gd name="T2" fmla="*/ 93 w 127"/>
                <a:gd name="T3" fmla="*/ 0 h 67"/>
                <a:gd name="T4" fmla="*/ 0 w 127"/>
                <a:gd name="T5" fmla="*/ 36 h 67"/>
                <a:gd name="T6" fmla="*/ 35 w 127"/>
                <a:gd name="T7" fmla="*/ 67 h 67"/>
                <a:gd name="T8" fmla="*/ 127 w 127"/>
                <a:gd name="T9" fmla="*/ 3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67">
                  <a:moveTo>
                    <a:pt x="127" y="30"/>
                  </a:moveTo>
                  <a:lnTo>
                    <a:pt x="93" y="0"/>
                  </a:lnTo>
                  <a:lnTo>
                    <a:pt x="0" y="36"/>
                  </a:lnTo>
                  <a:lnTo>
                    <a:pt x="35" y="67"/>
                  </a:lnTo>
                  <a:lnTo>
                    <a:pt x="127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6" name="Freeform 224"/>
            <p:cNvSpPr/>
            <p:nvPr/>
          </p:nvSpPr>
          <p:spPr bwMode="auto">
            <a:xfrm>
              <a:off x="5324475" y="4168776"/>
              <a:ext cx="147638" cy="176213"/>
            </a:xfrm>
            <a:custGeom>
              <a:avLst/>
              <a:gdLst>
                <a:gd name="T0" fmla="*/ 0 w 93"/>
                <a:gd name="T1" fmla="*/ 0 h 111"/>
                <a:gd name="T2" fmla="*/ 0 w 93"/>
                <a:gd name="T3" fmla="*/ 111 h 111"/>
                <a:gd name="T4" fmla="*/ 93 w 93"/>
                <a:gd name="T5" fmla="*/ 73 h 111"/>
                <a:gd name="T6" fmla="*/ 93 w 93"/>
                <a:gd name="T7" fmla="*/ 15 h 111"/>
                <a:gd name="T8" fmla="*/ 41 w 93"/>
                <a:gd name="T9" fmla="*/ 37 h 111"/>
                <a:gd name="T10" fmla="*/ 0 w 93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11">
                  <a:moveTo>
                    <a:pt x="0" y="0"/>
                  </a:moveTo>
                  <a:lnTo>
                    <a:pt x="0" y="111"/>
                  </a:lnTo>
                  <a:lnTo>
                    <a:pt x="93" y="73"/>
                  </a:lnTo>
                  <a:lnTo>
                    <a:pt x="93" y="15"/>
                  </a:lnTo>
                  <a:lnTo>
                    <a:pt x="41" y="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7" name="Freeform 225"/>
            <p:cNvSpPr/>
            <p:nvPr/>
          </p:nvSpPr>
          <p:spPr bwMode="auto">
            <a:xfrm>
              <a:off x="5334000" y="4110038"/>
              <a:ext cx="203200" cy="104775"/>
            </a:xfrm>
            <a:custGeom>
              <a:avLst/>
              <a:gdLst>
                <a:gd name="T0" fmla="*/ 0 w 128"/>
                <a:gd name="T1" fmla="*/ 36 h 66"/>
                <a:gd name="T2" fmla="*/ 36 w 128"/>
                <a:gd name="T3" fmla="*/ 66 h 66"/>
                <a:gd name="T4" fmla="*/ 128 w 128"/>
                <a:gd name="T5" fmla="*/ 29 h 66"/>
                <a:gd name="T6" fmla="*/ 93 w 128"/>
                <a:gd name="T7" fmla="*/ 0 h 66"/>
                <a:gd name="T8" fmla="*/ 0 w 128"/>
                <a:gd name="T9" fmla="*/ 3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36"/>
                  </a:moveTo>
                  <a:lnTo>
                    <a:pt x="36" y="66"/>
                  </a:lnTo>
                  <a:lnTo>
                    <a:pt x="128" y="29"/>
                  </a:lnTo>
                  <a:lnTo>
                    <a:pt x="93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8" name="Freeform 226"/>
            <p:cNvSpPr/>
            <p:nvPr/>
          </p:nvSpPr>
          <p:spPr bwMode="auto">
            <a:xfrm>
              <a:off x="5319713" y="3992563"/>
              <a:ext cx="203200" cy="109538"/>
            </a:xfrm>
            <a:custGeom>
              <a:avLst/>
              <a:gdLst>
                <a:gd name="T0" fmla="*/ 128 w 128"/>
                <a:gd name="T1" fmla="*/ 36 h 69"/>
                <a:gd name="T2" fmla="*/ 35 w 128"/>
                <a:gd name="T3" fmla="*/ 0 h 69"/>
                <a:gd name="T4" fmla="*/ 0 w 128"/>
                <a:gd name="T5" fmla="*/ 32 h 69"/>
                <a:gd name="T6" fmla="*/ 93 w 128"/>
                <a:gd name="T7" fmla="*/ 69 h 69"/>
                <a:gd name="T8" fmla="*/ 128 w 128"/>
                <a:gd name="T9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36"/>
                  </a:moveTo>
                  <a:lnTo>
                    <a:pt x="35" y="0"/>
                  </a:lnTo>
                  <a:lnTo>
                    <a:pt x="0" y="32"/>
                  </a:lnTo>
                  <a:lnTo>
                    <a:pt x="93" y="69"/>
                  </a:lnTo>
                  <a:lnTo>
                    <a:pt x="12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9" name="Freeform 227"/>
            <p:cNvSpPr/>
            <p:nvPr/>
          </p:nvSpPr>
          <p:spPr bwMode="auto">
            <a:xfrm>
              <a:off x="5165725" y="4181476"/>
              <a:ext cx="147638" cy="163513"/>
            </a:xfrm>
            <a:custGeom>
              <a:avLst/>
              <a:gdLst>
                <a:gd name="T0" fmla="*/ 0 w 93"/>
                <a:gd name="T1" fmla="*/ 11 h 103"/>
                <a:gd name="T2" fmla="*/ 0 w 93"/>
                <a:gd name="T3" fmla="*/ 65 h 103"/>
                <a:gd name="T4" fmla="*/ 93 w 93"/>
                <a:gd name="T5" fmla="*/ 103 h 103"/>
                <a:gd name="T6" fmla="*/ 93 w 93"/>
                <a:gd name="T7" fmla="*/ 0 h 103"/>
                <a:gd name="T8" fmla="*/ 57 w 93"/>
                <a:gd name="T9" fmla="*/ 34 h 103"/>
                <a:gd name="T10" fmla="*/ 0 w 93"/>
                <a:gd name="T11" fmla="*/ 1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03">
                  <a:moveTo>
                    <a:pt x="0" y="11"/>
                  </a:moveTo>
                  <a:lnTo>
                    <a:pt x="0" y="65"/>
                  </a:lnTo>
                  <a:lnTo>
                    <a:pt x="93" y="103"/>
                  </a:lnTo>
                  <a:lnTo>
                    <a:pt x="93" y="0"/>
                  </a:lnTo>
                  <a:lnTo>
                    <a:pt x="57" y="34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0" name="Freeform 228"/>
            <p:cNvSpPr/>
            <p:nvPr/>
          </p:nvSpPr>
          <p:spPr bwMode="auto">
            <a:xfrm>
              <a:off x="5108575" y="4114801"/>
              <a:ext cx="200025" cy="109538"/>
            </a:xfrm>
            <a:custGeom>
              <a:avLst/>
              <a:gdLst>
                <a:gd name="T0" fmla="*/ 126 w 126"/>
                <a:gd name="T1" fmla="*/ 36 h 69"/>
                <a:gd name="T2" fmla="*/ 33 w 126"/>
                <a:gd name="T3" fmla="*/ 0 h 69"/>
                <a:gd name="T4" fmla="*/ 0 w 126"/>
                <a:gd name="T5" fmla="*/ 31 h 69"/>
                <a:gd name="T6" fmla="*/ 91 w 126"/>
                <a:gd name="T7" fmla="*/ 69 h 69"/>
                <a:gd name="T8" fmla="*/ 126 w 126"/>
                <a:gd name="T9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69">
                  <a:moveTo>
                    <a:pt x="126" y="36"/>
                  </a:moveTo>
                  <a:lnTo>
                    <a:pt x="33" y="0"/>
                  </a:lnTo>
                  <a:lnTo>
                    <a:pt x="0" y="31"/>
                  </a:lnTo>
                  <a:lnTo>
                    <a:pt x="91" y="69"/>
                  </a:lnTo>
                  <a:lnTo>
                    <a:pt x="1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1472381" y="1695949"/>
            <a:ext cx="2969342" cy="3813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0" noProof="0" dirty="0">
                <a:blipFill>
                  <a:blip r:embed="rId2"/>
                  <a:stretch>
                    <a:fillRect/>
                  </a:stretch>
                </a:blip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3</a:t>
            </a:r>
            <a:endParaRPr kumimoji="0" lang="zh-CN" altLang="en-US" sz="30000" b="0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9222" y="2527637"/>
            <a:ext cx="6610821" cy="10156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工作不足之处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02097" y="3569253"/>
            <a:ext cx="503565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think hard about past. It brings tears… Don’t think more about future. Itbringsfears… Live this moment with a smile. It brings cheers.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工作不足之处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978715" y="2286977"/>
            <a:ext cx="1874157" cy="1721411"/>
            <a:chOff x="5062383" y="2668986"/>
            <a:chExt cx="1830927" cy="1681704"/>
          </a:xfrm>
          <a:solidFill>
            <a:schemeClr val="accent1"/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5062383" y="2668986"/>
              <a:ext cx="1830927" cy="1681704"/>
            </a:xfrm>
            <a:custGeom>
              <a:avLst/>
              <a:gdLst>
                <a:gd name="T0" fmla="*/ 0 w 410"/>
                <a:gd name="T1" fmla="*/ 317 h 377"/>
                <a:gd name="T2" fmla="*/ 2 w 410"/>
                <a:gd name="T3" fmla="*/ 308 h 377"/>
                <a:gd name="T4" fmla="*/ 72 w 410"/>
                <a:gd name="T5" fmla="*/ 132 h 377"/>
                <a:gd name="T6" fmla="*/ 188 w 410"/>
                <a:gd name="T7" fmla="*/ 27 h 377"/>
                <a:gd name="T8" fmla="*/ 403 w 410"/>
                <a:gd name="T9" fmla="*/ 204 h 377"/>
                <a:gd name="T10" fmla="*/ 309 w 410"/>
                <a:gd name="T11" fmla="*/ 117 h 377"/>
                <a:gd name="T12" fmla="*/ 135 w 410"/>
                <a:gd name="T13" fmla="*/ 195 h 377"/>
                <a:gd name="T14" fmla="*/ 114 w 410"/>
                <a:gd name="T15" fmla="*/ 249 h 377"/>
                <a:gd name="T16" fmla="*/ 121 w 410"/>
                <a:gd name="T17" fmla="*/ 265 h 377"/>
                <a:gd name="T18" fmla="*/ 220 w 410"/>
                <a:gd name="T19" fmla="*/ 286 h 377"/>
                <a:gd name="T20" fmla="*/ 301 w 410"/>
                <a:gd name="T21" fmla="*/ 176 h 377"/>
                <a:gd name="T22" fmla="*/ 295 w 410"/>
                <a:gd name="T23" fmla="*/ 159 h 377"/>
                <a:gd name="T24" fmla="*/ 383 w 410"/>
                <a:gd name="T25" fmla="*/ 231 h 377"/>
                <a:gd name="T26" fmla="*/ 341 w 410"/>
                <a:gd name="T27" fmla="*/ 336 h 377"/>
                <a:gd name="T28" fmla="*/ 215 w 410"/>
                <a:gd name="T29" fmla="*/ 369 h 377"/>
                <a:gd name="T30" fmla="*/ 3 w 410"/>
                <a:gd name="T31" fmla="*/ 320 h 377"/>
                <a:gd name="T32" fmla="*/ 0 w 410"/>
                <a:gd name="T33" fmla="*/ 31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77">
                  <a:moveTo>
                    <a:pt x="0" y="317"/>
                  </a:moveTo>
                  <a:cubicBezTo>
                    <a:pt x="0" y="314"/>
                    <a:pt x="1" y="311"/>
                    <a:pt x="2" y="308"/>
                  </a:cubicBezTo>
                  <a:cubicBezTo>
                    <a:pt x="25" y="249"/>
                    <a:pt x="47" y="190"/>
                    <a:pt x="72" y="132"/>
                  </a:cubicBezTo>
                  <a:cubicBezTo>
                    <a:pt x="95" y="81"/>
                    <a:pt x="131" y="42"/>
                    <a:pt x="188" y="27"/>
                  </a:cubicBezTo>
                  <a:cubicBezTo>
                    <a:pt x="298" y="0"/>
                    <a:pt x="410" y="91"/>
                    <a:pt x="403" y="204"/>
                  </a:cubicBezTo>
                  <a:cubicBezTo>
                    <a:pt x="381" y="162"/>
                    <a:pt x="351" y="133"/>
                    <a:pt x="309" y="117"/>
                  </a:cubicBezTo>
                  <a:cubicBezTo>
                    <a:pt x="233" y="87"/>
                    <a:pt x="163" y="118"/>
                    <a:pt x="135" y="195"/>
                  </a:cubicBezTo>
                  <a:cubicBezTo>
                    <a:pt x="128" y="213"/>
                    <a:pt x="120" y="230"/>
                    <a:pt x="114" y="249"/>
                  </a:cubicBezTo>
                  <a:cubicBezTo>
                    <a:pt x="113" y="253"/>
                    <a:pt x="117" y="264"/>
                    <a:pt x="121" y="265"/>
                  </a:cubicBezTo>
                  <a:cubicBezTo>
                    <a:pt x="154" y="273"/>
                    <a:pt x="187" y="284"/>
                    <a:pt x="220" y="286"/>
                  </a:cubicBezTo>
                  <a:cubicBezTo>
                    <a:pt x="285" y="290"/>
                    <a:pt x="322" y="238"/>
                    <a:pt x="301" y="176"/>
                  </a:cubicBezTo>
                  <a:cubicBezTo>
                    <a:pt x="299" y="170"/>
                    <a:pt x="297" y="165"/>
                    <a:pt x="295" y="159"/>
                  </a:cubicBezTo>
                  <a:cubicBezTo>
                    <a:pt x="331" y="156"/>
                    <a:pt x="373" y="190"/>
                    <a:pt x="383" y="231"/>
                  </a:cubicBezTo>
                  <a:cubicBezTo>
                    <a:pt x="394" y="275"/>
                    <a:pt x="374" y="309"/>
                    <a:pt x="341" y="336"/>
                  </a:cubicBezTo>
                  <a:cubicBezTo>
                    <a:pt x="305" y="365"/>
                    <a:pt x="260" y="377"/>
                    <a:pt x="215" y="369"/>
                  </a:cubicBezTo>
                  <a:cubicBezTo>
                    <a:pt x="144" y="356"/>
                    <a:pt x="74" y="337"/>
                    <a:pt x="3" y="320"/>
                  </a:cubicBezTo>
                  <a:cubicBezTo>
                    <a:pt x="2" y="320"/>
                    <a:pt x="2" y="319"/>
                    <a:pt x="0" y="317"/>
                  </a:cubicBezTo>
                  <a:close/>
                </a:path>
              </a:pathLst>
            </a:custGeom>
            <a:solidFill>
              <a:srgbClr val="7BC4EB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80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57"/>
            <p:cNvSpPr>
              <a:spLocks noChangeAspect="1" noEditPoints="1"/>
            </p:cNvSpPr>
            <p:nvPr/>
          </p:nvSpPr>
          <p:spPr bwMode="auto">
            <a:xfrm>
              <a:off x="5929858" y="3410769"/>
              <a:ext cx="270757" cy="298723"/>
            </a:xfrm>
            <a:custGeom>
              <a:avLst/>
              <a:gdLst>
                <a:gd name="T0" fmla="*/ 25 w 99"/>
                <a:gd name="T1" fmla="*/ 58 h 109"/>
                <a:gd name="T2" fmla="*/ 15 w 99"/>
                <a:gd name="T3" fmla="*/ 61 h 109"/>
                <a:gd name="T4" fmla="*/ 51 w 99"/>
                <a:gd name="T5" fmla="*/ 55 h 109"/>
                <a:gd name="T6" fmla="*/ 63 w 99"/>
                <a:gd name="T7" fmla="*/ 46 h 109"/>
                <a:gd name="T8" fmla="*/ 56 w 99"/>
                <a:gd name="T9" fmla="*/ 59 h 109"/>
                <a:gd name="T10" fmla="*/ 51 w 99"/>
                <a:gd name="T11" fmla="*/ 67 h 109"/>
                <a:gd name="T12" fmla="*/ 46 w 99"/>
                <a:gd name="T13" fmla="*/ 57 h 109"/>
                <a:gd name="T14" fmla="*/ 38 w 99"/>
                <a:gd name="T15" fmla="*/ 37 h 109"/>
                <a:gd name="T16" fmla="*/ 51 w 99"/>
                <a:gd name="T17" fmla="*/ 55 h 109"/>
                <a:gd name="T18" fmla="*/ 42 w 99"/>
                <a:gd name="T19" fmla="*/ 33 h 109"/>
                <a:gd name="T20" fmla="*/ 42 w 99"/>
                <a:gd name="T21" fmla="*/ 0 h 109"/>
                <a:gd name="T22" fmla="*/ 15 w 99"/>
                <a:gd name="T23" fmla="*/ 25 h 109"/>
                <a:gd name="T24" fmla="*/ 15 w 99"/>
                <a:gd name="T25" fmla="*/ 94 h 109"/>
                <a:gd name="T26" fmla="*/ 84 w 99"/>
                <a:gd name="T27" fmla="*/ 94 h 109"/>
                <a:gd name="T28" fmla="*/ 97 w 99"/>
                <a:gd name="T29" fmla="*/ 73 h 109"/>
                <a:gd name="T30" fmla="*/ 85 w 99"/>
                <a:gd name="T31" fmla="*/ 71 h 109"/>
                <a:gd name="T32" fmla="*/ 49 w 99"/>
                <a:gd name="T33" fmla="*/ 97 h 109"/>
                <a:gd name="T34" fmla="*/ 12 w 99"/>
                <a:gd name="T35" fmla="*/ 60 h 109"/>
                <a:gd name="T36" fmla="*/ 42 w 99"/>
                <a:gd name="T37" fmla="*/ 22 h 109"/>
                <a:gd name="T38" fmla="*/ 85 w 99"/>
                <a:gd name="T39" fmla="*/ 47 h 109"/>
                <a:gd name="T40" fmla="*/ 95 w 99"/>
                <a:gd name="T41" fmla="*/ 41 h 109"/>
                <a:gd name="T42" fmla="*/ 98 w 99"/>
                <a:gd name="T43" fmla="*/ 53 h 109"/>
                <a:gd name="T44" fmla="*/ 87 w 99"/>
                <a:gd name="T45" fmla="*/ 56 h 109"/>
                <a:gd name="T46" fmla="*/ 87 w 99"/>
                <a:gd name="T47" fmla="*/ 67 h 109"/>
                <a:gd name="T48" fmla="*/ 87 w 99"/>
                <a:gd name="T49" fmla="*/ 59 h 109"/>
                <a:gd name="T50" fmla="*/ 99 w 99"/>
                <a:gd name="T51" fmla="*/ 57 h 109"/>
                <a:gd name="T52" fmla="*/ 99 w 99"/>
                <a:gd name="T53" fmla="*/ 60 h 109"/>
                <a:gd name="T54" fmla="*/ 97 w 99"/>
                <a:gd name="T55" fmla="*/ 71 h 109"/>
                <a:gd name="T56" fmla="*/ 87 w 99"/>
                <a:gd name="T57" fmla="*/ 67 h 109"/>
                <a:gd name="T58" fmla="*/ 80 w 99"/>
                <a:gd name="T59" fmla="*/ 37 h 109"/>
                <a:gd name="T60" fmla="*/ 88 w 99"/>
                <a:gd name="T61" fmla="*/ 28 h 109"/>
                <a:gd name="T62" fmla="*/ 94 w 99"/>
                <a:gd name="T63" fmla="*/ 38 h 109"/>
                <a:gd name="T64" fmla="*/ 84 w 99"/>
                <a:gd name="T65" fmla="*/ 44 h 109"/>
                <a:gd name="T66" fmla="*/ 77 w 99"/>
                <a:gd name="T67" fmla="*/ 34 h 109"/>
                <a:gd name="T68" fmla="*/ 71 w 99"/>
                <a:gd name="T69" fmla="*/ 28 h 109"/>
                <a:gd name="T70" fmla="*/ 76 w 99"/>
                <a:gd name="T71" fmla="*/ 18 h 109"/>
                <a:gd name="T72" fmla="*/ 84 w 99"/>
                <a:gd name="T73" fmla="*/ 25 h 109"/>
                <a:gd name="T74" fmla="*/ 86 w 99"/>
                <a:gd name="T75" fmla="*/ 27 h 109"/>
                <a:gd name="T76" fmla="*/ 50 w 99"/>
                <a:gd name="T77" fmla="*/ 93 h 109"/>
                <a:gd name="T78" fmla="*/ 53 w 99"/>
                <a:gd name="T79" fmla="*/ 83 h 109"/>
                <a:gd name="T80" fmla="*/ 50 w 99"/>
                <a:gd name="T81" fmla="*/ 93 h 109"/>
                <a:gd name="T82" fmla="*/ 67 w 99"/>
                <a:gd name="T83" fmla="*/ 76 h 109"/>
                <a:gd name="T84" fmla="*/ 77 w 99"/>
                <a:gd name="T85" fmla="*/ 81 h 109"/>
                <a:gd name="T86" fmla="*/ 25 w 99"/>
                <a:gd name="T87" fmla="*/ 83 h 109"/>
                <a:gd name="T88" fmla="*/ 34 w 99"/>
                <a:gd name="T89" fmla="*/ 78 h 109"/>
                <a:gd name="T90" fmla="*/ 25 w 99"/>
                <a:gd name="T91" fmla="*/ 83 h 109"/>
                <a:gd name="T92" fmla="*/ 33 w 99"/>
                <a:gd name="T93" fmla="*/ 40 h 109"/>
                <a:gd name="T94" fmla="*/ 23 w 99"/>
                <a:gd name="T95" fmla="*/ 36 h 109"/>
                <a:gd name="T96" fmla="*/ 75 w 99"/>
                <a:gd name="T97" fmla="*/ 34 h 109"/>
                <a:gd name="T98" fmla="*/ 66 w 99"/>
                <a:gd name="T99" fmla="*/ 39 h 109"/>
                <a:gd name="T100" fmla="*/ 75 w 99"/>
                <a:gd name="T101" fmla="*/ 34 h 109"/>
                <a:gd name="T102" fmla="*/ 75 w 99"/>
                <a:gd name="T103" fmla="*/ 59 h 109"/>
                <a:gd name="T104" fmla="*/ 85 w 99"/>
                <a:gd name="T105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109">
                  <a:moveTo>
                    <a:pt x="15" y="58"/>
                  </a:moveTo>
                  <a:cubicBezTo>
                    <a:pt x="25" y="58"/>
                    <a:pt x="25" y="58"/>
                    <a:pt x="25" y="58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51" y="55"/>
                  </a:moveTo>
                  <a:cubicBezTo>
                    <a:pt x="52" y="55"/>
                    <a:pt x="52" y="55"/>
                    <a:pt x="53" y="55"/>
                  </a:cubicBezTo>
                  <a:cubicBezTo>
                    <a:pt x="56" y="52"/>
                    <a:pt x="60" y="48"/>
                    <a:pt x="63" y="46"/>
                  </a:cubicBezTo>
                  <a:cubicBezTo>
                    <a:pt x="64" y="46"/>
                    <a:pt x="65" y="47"/>
                    <a:pt x="66" y="48"/>
                  </a:cubicBezTo>
                  <a:cubicBezTo>
                    <a:pt x="63" y="53"/>
                    <a:pt x="60" y="56"/>
                    <a:pt x="56" y="59"/>
                  </a:cubicBezTo>
                  <a:cubicBezTo>
                    <a:pt x="57" y="60"/>
                    <a:pt x="57" y="60"/>
                    <a:pt x="57" y="61"/>
                  </a:cubicBezTo>
                  <a:cubicBezTo>
                    <a:pt x="57" y="64"/>
                    <a:pt x="54" y="67"/>
                    <a:pt x="51" y="67"/>
                  </a:cubicBezTo>
                  <a:cubicBezTo>
                    <a:pt x="47" y="67"/>
                    <a:pt x="45" y="64"/>
                    <a:pt x="45" y="61"/>
                  </a:cubicBezTo>
                  <a:cubicBezTo>
                    <a:pt x="45" y="59"/>
                    <a:pt x="45" y="58"/>
                    <a:pt x="46" y="57"/>
                  </a:cubicBezTo>
                  <a:cubicBezTo>
                    <a:pt x="41" y="51"/>
                    <a:pt x="38" y="45"/>
                    <a:pt x="35" y="38"/>
                  </a:cubicBezTo>
                  <a:cubicBezTo>
                    <a:pt x="36" y="38"/>
                    <a:pt x="37" y="37"/>
                    <a:pt x="38" y="37"/>
                  </a:cubicBezTo>
                  <a:cubicBezTo>
                    <a:pt x="42" y="42"/>
                    <a:pt x="46" y="49"/>
                    <a:pt x="49" y="55"/>
                  </a:cubicBezTo>
                  <a:cubicBezTo>
                    <a:pt x="49" y="55"/>
                    <a:pt x="50" y="55"/>
                    <a:pt x="51" y="55"/>
                  </a:cubicBezTo>
                  <a:close/>
                  <a:moveTo>
                    <a:pt x="42" y="22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2" y="12"/>
                    <a:pt x="22" y="17"/>
                    <a:pt x="15" y="25"/>
                  </a:cubicBezTo>
                  <a:cubicBezTo>
                    <a:pt x="5" y="34"/>
                    <a:pt x="0" y="46"/>
                    <a:pt x="0" y="60"/>
                  </a:cubicBezTo>
                  <a:cubicBezTo>
                    <a:pt x="0" y="73"/>
                    <a:pt x="5" y="85"/>
                    <a:pt x="15" y="94"/>
                  </a:cubicBezTo>
                  <a:cubicBezTo>
                    <a:pt x="24" y="104"/>
                    <a:pt x="36" y="109"/>
                    <a:pt x="49" y="109"/>
                  </a:cubicBezTo>
                  <a:cubicBezTo>
                    <a:pt x="63" y="109"/>
                    <a:pt x="75" y="104"/>
                    <a:pt x="84" y="94"/>
                  </a:cubicBezTo>
                  <a:cubicBezTo>
                    <a:pt x="90" y="89"/>
                    <a:pt x="94" y="82"/>
                    <a:pt x="96" y="75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86" y="70"/>
                    <a:pt x="86" y="70"/>
                    <a:pt x="86" y="70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7"/>
                    <a:pt x="80" y="82"/>
                    <a:pt x="76" y="86"/>
                  </a:cubicBezTo>
                  <a:cubicBezTo>
                    <a:pt x="69" y="93"/>
                    <a:pt x="60" y="97"/>
                    <a:pt x="49" y="97"/>
                  </a:cubicBezTo>
                  <a:cubicBezTo>
                    <a:pt x="39" y="97"/>
                    <a:pt x="30" y="93"/>
                    <a:pt x="23" y="86"/>
                  </a:cubicBezTo>
                  <a:cubicBezTo>
                    <a:pt x="16" y="79"/>
                    <a:pt x="12" y="70"/>
                    <a:pt x="12" y="60"/>
                  </a:cubicBezTo>
                  <a:cubicBezTo>
                    <a:pt x="12" y="50"/>
                    <a:pt x="16" y="40"/>
                    <a:pt x="23" y="33"/>
                  </a:cubicBezTo>
                  <a:cubicBezTo>
                    <a:pt x="28" y="28"/>
                    <a:pt x="35" y="24"/>
                    <a:pt x="42" y="22"/>
                  </a:cubicBezTo>
                  <a:close/>
                  <a:moveTo>
                    <a:pt x="87" y="54"/>
                  </a:moveTo>
                  <a:cubicBezTo>
                    <a:pt x="87" y="52"/>
                    <a:pt x="86" y="49"/>
                    <a:pt x="85" y="47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6"/>
                    <a:pt x="98" y="50"/>
                    <a:pt x="98" y="53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4"/>
                    <a:pt x="87" y="54"/>
                    <a:pt x="87" y="54"/>
                  </a:cubicBezTo>
                  <a:close/>
                  <a:moveTo>
                    <a:pt x="87" y="67"/>
                  </a:moveTo>
                  <a:cubicBezTo>
                    <a:pt x="87" y="64"/>
                    <a:pt x="87" y="62"/>
                    <a:pt x="87" y="60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9" y="59"/>
                    <a:pt x="99" y="59"/>
                    <a:pt x="99" y="60"/>
                  </a:cubicBezTo>
                  <a:cubicBezTo>
                    <a:pt x="99" y="63"/>
                    <a:pt x="99" y="66"/>
                    <a:pt x="98" y="69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7" y="67"/>
                    <a:pt x="87" y="67"/>
                    <a:pt x="87" y="67"/>
                  </a:cubicBezTo>
                  <a:close/>
                  <a:moveTo>
                    <a:pt x="83" y="42"/>
                  </a:moveTo>
                  <a:cubicBezTo>
                    <a:pt x="82" y="40"/>
                    <a:pt x="81" y="38"/>
                    <a:pt x="80" y="37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91" y="32"/>
                    <a:pt x="92" y="35"/>
                    <a:pt x="94" y="38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3" y="42"/>
                    <a:pt x="83" y="42"/>
                    <a:pt x="83" y="42"/>
                  </a:cubicBezTo>
                  <a:close/>
                  <a:moveTo>
                    <a:pt x="77" y="34"/>
                  </a:moveTo>
                  <a:cubicBezTo>
                    <a:pt x="76" y="33"/>
                    <a:pt x="76" y="33"/>
                    <a:pt x="76" y="33"/>
                  </a:cubicBezTo>
                  <a:cubicBezTo>
                    <a:pt x="75" y="31"/>
                    <a:pt x="73" y="30"/>
                    <a:pt x="71" y="2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80" y="21"/>
                    <a:pt x="82" y="23"/>
                    <a:pt x="84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77" y="34"/>
                    <a:pt x="77" y="34"/>
                    <a:pt x="77" y="34"/>
                  </a:cubicBezTo>
                  <a:close/>
                  <a:moveTo>
                    <a:pt x="50" y="9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0" y="93"/>
                    <a:pt x="50" y="93"/>
                    <a:pt x="50" y="93"/>
                  </a:cubicBezTo>
                  <a:close/>
                  <a:moveTo>
                    <a:pt x="74" y="83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4" y="83"/>
                    <a:pt x="74" y="83"/>
                    <a:pt x="74" y="83"/>
                  </a:cubicBezTo>
                  <a:close/>
                  <a:moveTo>
                    <a:pt x="25" y="83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5" y="83"/>
                    <a:pt x="25" y="83"/>
                    <a:pt x="25" y="83"/>
                  </a:cubicBezTo>
                  <a:close/>
                  <a:moveTo>
                    <a:pt x="26" y="33"/>
                  </a:moveTo>
                  <a:cubicBezTo>
                    <a:pt x="33" y="40"/>
                    <a:pt x="33" y="40"/>
                    <a:pt x="33" y="4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6" y="33"/>
                    <a:pt x="26" y="33"/>
                    <a:pt x="26" y="33"/>
                  </a:cubicBezTo>
                  <a:close/>
                  <a:moveTo>
                    <a:pt x="75" y="34"/>
                  </a:moveTo>
                  <a:cubicBezTo>
                    <a:pt x="73" y="32"/>
                    <a:pt x="73" y="32"/>
                    <a:pt x="73" y="32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75" y="34"/>
                    <a:pt x="75" y="34"/>
                    <a:pt x="75" y="34"/>
                  </a:cubicBezTo>
                  <a:close/>
                  <a:moveTo>
                    <a:pt x="85" y="59"/>
                  </a:moveTo>
                  <a:cubicBezTo>
                    <a:pt x="75" y="59"/>
                    <a:pt x="75" y="59"/>
                    <a:pt x="75" y="59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85" y="56"/>
                    <a:pt x="85" y="56"/>
                    <a:pt x="85" y="56"/>
                  </a:cubicBezTo>
                  <a:lnTo>
                    <a:pt x="85" y="59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80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176428" y="3647135"/>
            <a:ext cx="1677771" cy="2138429"/>
            <a:chOff x="6232470" y="3997769"/>
            <a:chExt cx="1639070" cy="2089103"/>
          </a:xfrm>
          <a:solidFill>
            <a:srgbClr val="406BB3"/>
          </a:solidFill>
        </p:grpSpPr>
        <p:sp>
          <p:nvSpPr>
            <p:cNvPr id="13" name="Freeform 6"/>
            <p:cNvSpPr/>
            <p:nvPr/>
          </p:nvSpPr>
          <p:spPr bwMode="auto">
            <a:xfrm>
              <a:off x="6232470" y="3997769"/>
              <a:ext cx="1639070" cy="2089103"/>
            </a:xfrm>
            <a:custGeom>
              <a:avLst/>
              <a:gdLst>
                <a:gd name="T0" fmla="*/ 184 w 367"/>
                <a:gd name="T1" fmla="*/ 0 h 468"/>
                <a:gd name="T2" fmla="*/ 191 w 367"/>
                <a:gd name="T3" fmla="*/ 5 h 468"/>
                <a:gd name="T4" fmla="*/ 315 w 367"/>
                <a:gd name="T5" fmla="*/ 149 h 468"/>
                <a:gd name="T6" fmla="*/ 353 w 367"/>
                <a:gd name="T7" fmla="*/ 301 h 468"/>
                <a:gd name="T8" fmla="*/ 97 w 367"/>
                <a:gd name="T9" fmla="*/ 408 h 468"/>
                <a:gd name="T10" fmla="*/ 218 w 367"/>
                <a:gd name="T11" fmla="*/ 366 h 468"/>
                <a:gd name="T12" fmla="*/ 230 w 367"/>
                <a:gd name="T13" fmla="*/ 176 h 468"/>
                <a:gd name="T14" fmla="*/ 192 w 367"/>
                <a:gd name="T15" fmla="*/ 133 h 468"/>
                <a:gd name="T16" fmla="*/ 174 w 367"/>
                <a:gd name="T17" fmla="*/ 131 h 468"/>
                <a:gd name="T18" fmla="*/ 110 w 367"/>
                <a:gd name="T19" fmla="*/ 209 h 468"/>
                <a:gd name="T20" fmla="*/ 170 w 367"/>
                <a:gd name="T21" fmla="*/ 331 h 468"/>
                <a:gd name="T22" fmla="*/ 187 w 367"/>
                <a:gd name="T23" fmla="*/ 334 h 468"/>
                <a:gd name="T24" fmla="*/ 83 w 367"/>
                <a:gd name="T25" fmla="*/ 379 h 468"/>
                <a:gd name="T26" fmla="*/ 9 w 367"/>
                <a:gd name="T27" fmla="*/ 293 h 468"/>
                <a:gd name="T28" fmla="*/ 38 w 367"/>
                <a:gd name="T29" fmla="*/ 166 h 468"/>
                <a:gd name="T30" fmla="*/ 179 w 367"/>
                <a:gd name="T31" fmla="*/ 1 h 468"/>
                <a:gd name="T32" fmla="*/ 184 w 367"/>
                <a:gd name="T3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468">
                  <a:moveTo>
                    <a:pt x="184" y="0"/>
                  </a:moveTo>
                  <a:cubicBezTo>
                    <a:pt x="186" y="1"/>
                    <a:pt x="189" y="3"/>
                    <a:pt x="191" y="5"/>
                  </a:cubicBezTo>
                  <a:cubicBezTo>
                    <a:pt x="233" y="53"/>
                    <a:pt x="275" y="100"/>
                    <a:pt x="315" y="149"/>
                  </a:cubicBezTo>
                  <a:cubicBezTo>
                    <a:pt x="349" y="193"/>
                    <a:pt x="367" y="243"/>
                    <a:pt x="353" y="301"/>
                  </a:cubicBezTo>
                  <a:cubicBezTo>
                    <a:pt x="326" y="411"/>
                    <a:pt x="194" y="468"/>
                    <a:pt x="97" y="408"/>
                  </a:cubicBezTo>
                  <a:cubicBezTo>
                    <a:pt x="145" y="409"/>
                    <a:pt x="184" y="396"/>
                    <a:pt x="218" y="366"/>
                  </a:cubicBezTo>
                  <a:cubicBezTo>
                    <a:pt x="280" y="312"/>
                    <a:pt x="285" y="236"/>
                    <a:pt x="230" y="176"/>
                  </a:cubicBezTo>
                  <a:cubicBezTo>
                    <a:pt x="217" y="161"/>
                    <a:pt x="205" y="146"/>
                    <a:pt x="192" y="133"/>
                  </a:cubicBezTo>
                  <a:cubicBezTo>
                    <a:pt x="188" y="129"/>
                    <a:pt x="177" y="128"/>
                    <a:pt x="174" y="131"/>
                  </a:cubicBezTo>
                  <a:cubicBezTo>
                    <a:pt x="152" y="156"/>
                    <a:pt x="127" y="180"/>
                    <a:pt x="110" y="209"/>
                  </a:cubicBezTo>
                  <a:cubicBezTo>
                    <a:pt x="76" y="265"/>
                    <a:pt x="105" y="322"/>
                    <a:pt x="170" y="331"/>
                  </a:cubicBezTo>
                  <a:cubicBezTo>
                    <a:pt x="176" y="332"/>
                    <a:pt x="181" y="333"/>
                    <a:pt x="187" y="334"/>
                  </a:cubicBezTo>
                  <a:cubicBezTo>
                    <a:pt x="173" y="368"/>
                    <a:pt x="124" y="389"/>
                    <a:pt x="83" y="379"/>
                  </a:cubicBezTo>
                  <a:cubicBezTo>
                    <a:pt x="39" y="368"/>
                    <a:pt x="18" y="335"/>
                    <a:pt x="9" y="293"/>
                  </a:cubicBezTo>
                  <a:cubicBezTo>
                    <a:pt x="0" y="247"/>
                    <a:pt x="10" y="203"/>
                    <a:pt x="38" y="166"/>
                  </a:cubicBezTo>
                  <a:cubicBezTo>
                    <a:pt x="83" y="109"/>
                    <a:pt x="132" y="56"/>
                    <a:pt x="179" y="1"/>
                  </a:cubicBezTo>
                  <a:cubicBezTo>
                    <a:pt x="180" y="0"/>
                    <a:pt x="182" y="0"/>
                    <a:pt x="184" y="0"/>
                  </a:cubicBezTo>
                  <a:close/>
                </a:path>
              </a:pathLst>
            </a:cu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80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>
              <a:grpSpLocks noChangeAspect="1"/>
            </p:cNvGrpSpPr>
            <p:nvPr/>
          </p:nvGrpSpPr>
          <p:grpSpPr>
            <a:xfrm>
              <a:off x="6954893" y="4964268"/>
              <a:ext cx="240570" cy="324277"/>
              <a:chOff x="3722033" y="3714538"/>
              <a:chExt cx="500321" cy="674410"/>
            </a:xfrm>
            <a:grpFill/>
          </p:grpSpPr>
          <p:sp>
            <p:nvSpPr>
              <p:cNvPr id="15" name="Freeform 27"/>
              <p:cNvSpPr>
                <a:spLocks noEditPoints="1"/>
              </p:cNvSpPr>
              <p:nvPr/>
            </p:nvSpPr>
            <p:spPr bwMode="auto">
              <a:xfrm>
                <a:off x="3818586" y="4203888"/>
                <a:ext cx="306118" cy="185060"/>
              </a:xfrm>
              <a:custGeom>
                <a:avLst/>
                <a:gdLst>
                  <a:gd name="T0" fmla="*/ 317 w 354"/>
                  <a:gd name="T1" fmla="*/ 5 h 214"/>
                  <a:gd name="T2" fmla="*/ 354 w 354"/>
                  <a:gd name="T3" fmla="*/ 186 h 214"/>
                  <a:gd name="T4" fmla="*/ 294 w 354"/>
                  <a:gd name="T5" fmla="*/ 171 h 214"/>
                  <a:gd name="T6" fmla="*/ 250 w 354"/>
                  <a:gd name="T7" fmla="*/ 214 h 214"/>
                  <a:gd name="T8" fmla="*/ 215 w 354"/>
                  <a:gd name="T9" fmla="*/ 44 h 214"/>
                  <a:gd name="T10" fmla="*/ 230 w 354"/>
                  <a:gd name="T11" fmla="*/ 46 h 214"/>
                  <a:gd name="T12" fmla="*/ 241 w 354"/>
                  <a:gd name="T13" fmla="*/ 45 h 214"/>
                  <a:gd name="T14" fmla="*/ 287 w 354"/>
                  <a:gd name="T15" fmla="*/ 7 h 214"/>
                  <a:gd name="T16" fmla="*/ 292 w 354"/>
                  <a:gd name="T17" fmla="*/ 0 h 214"/>
                  <a:gd name="T18" fmla="*/ 300 w 354"/>
                  <a:gd name="T19" fmla="*/ 2 h 214"/>
                  <a:gd name="T20" fmla="*/ 317 w 354"/>
                  <a:gd name="T21" fmla="*/ 5 h 214"/>
                  <a:gd name="T22" fmla="*/ 140 w 354"/>
                  <a:gd name="T23" fmla="*/ 44 h 214"/>
                  <a:gd name="T24" fmla="*/ 105 w 354"/>
                  <a:gd name="T25" fmla="*/ 214 h 214"/>
                  <a:gd name="T26" fmla="*/ 60 w 354"/>
                  <a:gd name="T27" fmla="*/ 171 h 214"/>
                  <a:gd name="T28" fmla="*/ 0 w 354"/>
                  <a:gd name="T29" fmla="*/ 186 h 214"/>
                  <a:gd name="T30" fmla="*/ 38 w 354"/>
                  <a:gd name="T31" fmla="*/ 5 h 214"/>
                  <a:gd name="T32" fmla="*/ 55 w 354"/>
                  <a:gd name="T33" fmla="*/ 2 h 214"/>
                  <a:gd name="T34" fmla="*/ 63 w 354"/>
                  <a:gd name="T35" fmla="*/ 0 h 214"/>
                  <a:gd name="T36" fmla="*/ 67 w 354"/>
                  <a:gd name="T37" fmla="*/ 7 h 214"/>
                  <a:gd name="T38" fmla="*/ 103 w 354"/>
                  <a:gd name="T39" fmla="*/ 42 h 214"/>
                  <a:gd name="T40" fmla="*/ 114 w 354"/>
                  <a:gd name="T41" fmla="*/ 45 h 214"/>
                  <a:gd name="T42" fmla="*/ 140 w 354"/>
                  <a:gd name="T43" fmla="*/ 4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4" h="214">
                    <a:moveTo>
                      <a:pt x="317" y="5"/>
                    </a:moveTo>
                    <a:cubicBezTo>
                      <a:pt x="354" y="186"/>
                      <a:pt x="354" y="186"/>
                      <a:pt x="354" y="186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50" y="214"/>
                      <a:pt x="250" y="214"/>
                      <a:pt x="250" y="214"/>
                    </a:cubicBezTo>
                    <a:cubicBezTo>
                      <a:pt x="215" y="44"/>
                      <a:pt x="215" y="44"/>
                      <a:pt x="215" y="44"/>
                    </a:cubicBezTo>
                    <a:cubicBezTo>
                      <a:pt x="220" y="45"/>
                      <a:pt x="225" y="46"/>
                      <a:pt x="230" y="46"/>
                    </a:cubicBezTo>
                    <a:cubicBezTo>
                      <a:pt x="234" y="46"/>
                      <a:pt x="238" y="46"/>
                      <a:pt x="241" y="45"/>
                    </a:cubicBezTo>
                    <a:cubicBezTo>
                      <a:pt x="264" y="40"/>
                      <a:pt x="276" y="25"/>
                      <a:pt x="287" y="7"/>
                    </a:cubicBezTo>
                    <a:cubicBezTo>
                      <a:pt x="289" y="5"/>
                      <a:pt x="290" y="2"/>
                      <a:pt x="292" y="0"/>
                    </a:cubicBezTo>
                    <a:cubicBezTo>
                      <a:pt x="295" y="0"/>
                      <a:pt x="298" y="1"/>
                      <a:pt x="300" y="2"/>
                    </a:cubicBezTo>
                    <a:cubicBezTo>
                      <a:pt x="306" y="3"/>
                      <a:pt x="311" y="4"/>
                      <a:pt x="317" y="5"/>
                    </a:cubicBezTo>
                    <a:close/>
                    <a:moveTo>
                      <a:pt x="140" y="44"/>
                    </a:moveTo>
                    <a:cubicBezTo>
                      <a:pt x="105" y="214"/>
                      <a:pt x="105" y="214"/>
                      <a:pt x="105" y="214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3" y="4"/>
                      <a:pt x="49" y="3"/>
                      <a:pt x="55" y="2"/>
                    </a:cubicBezTo>
                    <a:cubicBezTo>
                      <a:pt x="57" y="1"/>
                      <a:pt x="60" y="1"/>
                      <a:pt x="63" y="0"/>
                    </a:cubicBezTo>
                    <a:cubicBezTo>
                      <a:pt x="65" y="2"/>
                      <a:pt x="66" y="5"/>
                      <a:pt x="67" y="7"/>
                    </a:cubicBezTo>
                    <a:cubicBezTo>
                      <a:pt x="77" y="21"/>
                      <a:pt x="86" y="35"/>
                      <a:pt x="103" y="42"/>
                    </a:cubicBezTo>
                    <a:cubicBezTo>
                      <a:pt x="106" y="43"/>
                      <a:pt x="110" y="44"/>
                      <a:pt x="114" y="45"/>
                    </a:cubicBezTo>
                    <a:cubicBezTo>
                      <a:pt x="123" y="47"/>
                      <a:pt x="131" y="46"/>
                      <a:pt x="140" y="44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28"/>
              <p:cNvSpPr>
                <a:spLocks noEditPoints="1"/>
              </p:cNvSpPr>
              <p:nvPr/>
            </p:nvSpPr>
            <p:spPr bwMode="auto">
              <a:xfrm>
                <a:off x="3722033" y="3714538"/>
                <a:ext cx="500321" cy="500687"/>
              </a:xfrm>
              <a:custGeom>
                <a:avLst/>
                <a:gdLst>
                  <a:gd name="T0" fmla="*/ 289 w 579"/>
                  <a:gd name="T1" fmla="*/ 28 h 579"/>
                  <a:gd name="T2" fmla="*/ 346 w 579"/>
                  <a:gd name="T3" fmla="*/ 4 h 579"/>
                  <a:gd name="T4" fmla="*/ 390 w 579"/>
                  <a:gd name="T5" fmla="*/ 48 h 579"/>
                  <a:gd name="T6" fmla="*/ 451 w 579"/>
                  <a:gd name="T7" fmla="*/ 48 h 579"/>
                  <a:gd name="T8" fmla="*/ 475 w 579"/>
                  <a:gd name="T9" fmla="*/ 105 h 579"/>
                  <a:gd name="T10" fmla="*/ 532 w 579"/>
                  <a:gd name="T11" fmla="*/ 128 h 579"/>
                  <a:gd name="T12" fmla="*/ 531 w 579"/>
                  <a:gd name="T13" fmla="*/ 190 h 579"/>
                  <a:gd name="T14" fmla="*/ 575 w 579"/>
                  <a:gd name="T15" fmla="*/ 233 h 579"/>
                  <a:gd name="T16" fmla="*/ 551 w 579"/>
                  <a:gd name="T17" fmla="*/ 290 h 579"/>
                  <a:gd name="T18" fmla="*/ 575 w 579"/>
                  <a:gd name="T19" fmla="*/ 347 h 579"/>
                  <a:gd name="T20" fmla="*/ 531 w 579"/>
                  <a:gd name="T21" fmla="*/ 390 h 579"/>
                  <a:gd name="T22" fmla="*/ 532 w 579"/>
                  <a:gd name="T23" fmla="*/ 452 h 579"/>
                  <a:gd name="T24" fmla="*/ 475 w 579"/>
                  <a:gd name="T25" fmla="*/ 475 h 579"/>
                  <a:gd name="T26" fmla="*/ 451 w 579"/>
                  <a:gd name="T27" fmla="*/ 532 h 579"/>
                  <a:gd name="T28" fmla="*/ 390 w 579"/>
                  <a:gd name="T29" fmla="*/ 532 h 579"/>
                  <a:gd name="T30" fmla="*/ 346 w 579"/>
                  <a:gd name="T31" fmla="*/ 575 h 579"/>
                  <a:gd name="T32" fmla="*/ 289 w 579"/>
                  <a:gd name="T33" fmla="*/ 552 h 579"/>
                  <a:gd name="T34" fmla="*/ 233 w 579"/>
                  <a:gd name="T35" fmla="*/ 575 h 579"/>
                  <a:gd name="T36" fmla="*/ 189 w 579"/>
                  <a:gd name="T37" fmla="*/ 532 h 579"/>
                  <a:gd name="T38" fmla="*/ 128 w 579"/>
                  <a:gd name="T39" fmla="*/ 532 h 579"/>
                  <a:gd name="T40" fmla="*/ 104 w 579"/>
                  <a:gd name="T41" fmla="*/ 475 h 579"/>
                  <a:gd name="T42" fmla="*/ 47 w 579"/>
                  <a:gd name="T43" fmla="*/ 452 h 579"/>
                  <a:gd name="T44" fmla="*/ 47 w 579"/>
                  <a:gd name="T45" fmla="*/ 390 h 579"/>
                  <a:gd name="T46" fmla="*/ 4 w 579"/>
                  <a:gd name="T47" fmla="*/ 347 h 579"/>
                  <a:gd name="T48" fmla="*/ 27 w 579"/>
                  <a:gd name="T49" fmla="*/ 290 h 579"/>
                  <a:gd name="T50" fmla="*/ 4 w 579"/>
                  <a:gd name="T51" fmla="*/ 233 h 579"/>
                  <a:gd name="T52" fmla="*/ 47 w 579"/>
                  <a:gd name="T53" fmla="*/ 190 h 579"/>
                  <a:gd name="T54" fmla="*/ 47 w 579"/>
                  <a:gd name="T55" fmla="*/ 128 h 579"/>
                  <a:gd name="T56" fmla="*/ 104 w 579"/>
                  <a:gd name="T57" fmla="*/ 105 h 579"/>
                  <a:gd name="T58" fmla="*/ 128 w 579"/>
                  <a:gd name="T59" fmla="*/ 48 h 579"/>
                  <a:gd name="T60" fmla="*/ 189 w 579"/>
                  <a:gd name="T61" fmla="*/ 48 h 579"/>
                  <a:gd name="T62" fmla="*/ 233 w 579"/>
                  <a:gd name="T63" fmla="*/ 4 h 579"/>
                  <a:gd name="T64" fmla="*/ 289 w 579"/>
                  <a:gd name="T65" fmla="*/ 28 h 579"/>
                  <a:gd name="T66" fmla="*/ 367 w 579"/>
                  <a:gd name="T67" fmla="*/ 103 h 579"/>
                  <a:gd name="T68" fmla="*/ 87 w 579"/>
                  <a:gd name="T69" fmla="*/ 288 h 579"/>
                  <a:gd name="T70" fmla="*/ 367 w 579"/>
                  <a:gd name="T71" fmla="*/ 477 h 579"/>
                  <a:gd name="T72" fmla="*/ 431 w 579"/>
                  <a:gd name="T73" fmla="*/ 146 h 579"/>
                  <a:gd name="T74" fmla="*/ 367 w 579"/>
                  <a:gd name="T75" fmla="*/ 103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79" h="579">
                    <a:moveTo>
                      <a:pt x="289" y="28"/>
                    </a:moveTo>
                    <a:cubicBezTo>
                      <a:pt x="308" y="29"/>
                      <a:pt x="327" y="0"/>
                      <a:pt x="346" y="4"/>
                    </a:cubicBezTo>
                    <a:cubicBezTo>
                      <a:pt x="365" y="8"/>
                      <a:pt x="371" y="42"/>
                      <a:pt x="390" y="48"/>
                    </a:cubicBezTo>
                    <a:cubicBezTo>
                      <a:pt x="407" y="56"/>
                      <a:pt x="435" y="37"/>
                      <a:pt x="451" y="48"/>
                    </a:cubicBezTo>
                    <a:cubicBezTo>
                      <a:pt x="467" y="58"/>
                      <a:pt x="460" y="92"/>
                      <a:pt x="475" y="105"/>
                    </a:cubicBezTo>
                    <a:cubicBezTo>
                      <a:pt x="487" y="119"/>
                      <a:pt x="521" y="112"/>
                      <a:pt x="532" y="128"/>
                    </a:cubicBezTo>
                    <a:cubicBezTo>
                      <a:pt x="542" y="144"/>
                      <a:pt x="523" y="172"/>
                      <a:pt x="531" y="190"/>
                    </a:cubicBezTo>
                    <a:cubicBezTo>
                      <a:pt x="537" y="208"/>
                      <a:pt x="571" y="214"/>
                      <a:pt x="575" y="233"/>
                    </a:cubicBezTo>
                    <a:cubicBezTo>
                      <a:pt x="579" y="252"/>
                      <a:pt x="550" y="271"/>
                      <a:pt x="551" y="290"/>
                    </a:cubicBezTo>
                    <a:cubicBezTo>
                      <a:pt x="550" y="309"/>
                      <a:pt x="579" y="328"/>
                      <a:pt x="575" y="347"/>
                    </a:cubicBezTo>
                    <a:cubicBezTo>
                      <a:pt x="571" y="366"/>
                      <a:pt x="538" y="372"/>
                      <a:pt x="531" y="390"/>
                    </a:cubicBezTo>
                    <a:cubicBezTo>
                      <a:pt x="523" y="407"/>
                      <a:pt x="542" y="436"/>
                      <a:pt x="532" y="452"/>
                    </a:cubicBezTo>
                    <a:cubicBezTo>
                      <a:pt x="521" y="468"/>
                      <a:pt x="487" y="461"/>
                      <a:pt x="475" y="475"/>
                    </a:cubicBezTo>
                    <a:cubicBezTo>
                      <a:pt x="460" y="488"/>
                      <a:pt x="467" y="521"/>
                      <a:pt x="451" y="532"/>
                    </a:cubicBezTo>
                    <a:cubicBezTo>
                      <a:pt x="435" y="543"/>
                      <a:pt x="407" y="523"/>
                      <a:pt x="390" y="532"/>
                    </a:cubicBezTo>
                    <a:cubicBezTo>
                      <a:pt x="372" y="538"/>
                      <a:pt x="365" y="572"/>
                      <a:pt x="346" y="575"/>
                    </a:cubicBezTo>
                    <a:cubicBezTo>
                      <a:pt x="327" y="579"/>
                      <a:pt x="309" y="550"/>
                      <a:pt x="289" y="552"/>
                    </a:cubicBezTo>
                    <a:cubicBezTo>
                      <a:pt x="270" y="550"/>
                      <a:pt x="252" y="579"/>
                      <a:pt x="233" y="575"/>
                    </a:cubicBezTo>
                    <a:cubicBezTo>
                      <a:pt x="214" y="572"/>
                      <a:pt x="207" y="538"/>
                      <a:pt x="189" y="532"/>
                    </a:cubicBezTo>
                    <a:cubicBezTo>
                      <a:pt x="172" y="523"/>
                      <a:pt x="144" y="543"/>
                      <a:pt x="128" y="532"/>
                    </a:cubicBezTo>
                    <a:cubicBezTo>
                      <a:pt x="112" y="521"/>
                      <a:pt x="119" y="488"/>
                      <a:pt x="104" y="475"/>
                    </a:cubicBezTo>
                    <a:cubicBezTo>
                      <a:pt x="92" y="461"/>
                      <a:pt x="58" y="468"/>
                      <a:pt x="47" y="452"/>
                    </a:cubicBezTo>
                    <a:cubicBezTo>
                      <a:pt x="36" y="436"/>
                      <a:pt x="56" y="407"/>
                      <a:pt x="47" y="390"/>
                    </a:cubicBezTo>
                    <a:cubicBezTo>
                      <a:pt x="41" y="372"/>
                      <a:pt x="8" y="366"/>
                      <a:pt x="4" y="347"/>
                    </a:cubicBezTo>
                    <a:cubicBezTo>
                      <a:pt x="0" y="328"/>
                      <a:pt x="29" y="309"/>
                      <a:pt x="27" y="290"/>
                    </a:cubicBezTo>
                    <a:cubicBezTo>
                      <a:pt x="29" y="271"/>
                      <a:pt x="0" y="252"/>
                      <a:pt x="4" y="233"/>
                    </a:cubicBezTo>
                    <a:cubicBezTo>
                      <a:pt x="8" y="214"/>
                      <a:pt x="41" y="208"/>
                      <a:pt x="47" y="190"/>
                    </a:cubicBezTo>
                    <a:cubicBezTo>
                      <a:pt x="56" y="172"/>
                      <a:pt x="36" y="144"/>
                      <a:pt x="47" y="128"/>
                    </a:cubicBezTo>
                    <a:cubicBezTo>
                      <a:pt x="58" y="112"/>
                      <a:pt x="92" y="119"/>
                      <a:pt x="104" y="105"/>
                    </a:cubicBezTo>
                    <a:cubicBezTo>
                      <a:pt x="119" y="92"/>
                      <a:pt x="112" y="58"/>
                      <a:pt x="128" y="48"/>
                    </a:cubicBezTo>
                    <a:cubicBezTo>
                      <a:pt x="144" y="37"/>
                      <a:pt x="172" y="56"/>
                      <a:pt x="189" y="48"/>
                    </a:cubicBezTo>
                    <a:cubicBezTo>
                      <a:pt x="207" y="42"/>
                      <a:pt x="214" y="8"/>
                      <a:pt x="233" y="4"/>
                    </a:cubicBezTo>
                    <a:cubicBezTo>
                      <a:pt x="252" y="0"/>
                      <a:pt x="270" y="29"/>
                      <a:pt x="289" y="28"/>
                    </a:cubicBezTo>
                    <a:close/>
                    <a:moveTo>
                      <a:pt x="367" y="103"/>
                    </a:moveTo>
                    <a:cubicBezTo>
                      <a:pt x="234" y="48"/>
                      <a:pt x="88" y="145"/>
                      <a:pt x="87" y="288"/>
                    </a:cubicBezTo>
                    <a:cubicBezTo>
                      <a:pt x="86" y="433"/>
                      <a:pt x="233" y="532"/>
                      <a:pt x="367" y="477"/>
                    </a:cubicBezTo>
                    <a:cubicBezTo>
                      <a:pt x="501" y="421"/>
                      <a:pt x="534" y="247"/>
                      <a:pt x="431" y="146"/>
                    </a:cubicBezTo>
                    <a:cubicBezTo>
                      <a:pt x="413" y="127"/>
                      <a:pt x="391" y="113"/>
                      <a:pt x="367" y="10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9"/>
              <p:cNvSpPr>
                <a:spLocks noEditPoints="1"/>
              </p:cNvSpPr>
              <p:nvPr/>
            </p:nvSpPr>
            <p:spPr bwMode="auto">
              <a:xfrm>
                <a:off x="3829192" y="3821698"/>
                <a:ext cx="286002" cy="287100"/>
              </a:xfrm>
              <a:custGeom>
                <a:avLst/>
                <a:gdLst>
                  <a:gd name="T0" fmla="*/ 165 w 331"/>
                  <a:gd name="T1" fmla="*/ 0 h 332"/>
                  <a:gd name="T2" fmla="*/ 331 w 331"/>
                  <a:gd name="T3" fmla="*/ 166 h 332"/>
                  <a:gd name="T4" fmla="*/ 165 w 331"/>
                  <a:gd name="T5" fmla="*/ 332 h 332"/>
                  <a:gd name="T6" fmla="*/ 0 w 331"/>
                  <a:gd name="T7" fmla="*/ 166 h 332"/>
                  <a:gd name="T8" fmla="*/ 165 w 331"/>
                  <a:gd name="T9" fmla="*/ 0 h 332"/>
                  <a:gd name="T10" fmla="*/ 176 w 331"/>
                  <a:gd name="T11" fmla="*/ 50 h 332"/>
                  <a:gd name="T12" fmla="*/ 205 w 331"/>
                  <a:gd name="T13" fmla="*/ 111 h 332"/>
                  <a:gd name="T14" fmla="*/ 272 w 331"/>
                  <a:gd name="T15" fmla="*/ 119 h 332"/>
                  <a:gd name="T16" fmla="*/ 282 w 331"/>
                  <a:gd name="T17" fmla="*/ 127 h 332"/>
                  <a:gd name="T18" fmla="*/ 279 w 331"/>
                  <a:gd name="T19" fmla="*/ 140 h 332"/>
                  <a:gd name="T20" fmla="*/ 229 w 331"/>
                  <a:gd name="T21" fmla="*/ 186 h 332"/>
                  <a:gd name="T22" fmla="*/ 242 w 331"/>
                  <a:gd name="T23" fmla="*/ 252 h 332"/>
                  <a:gd name="T24" fmla="*/ 237 w 331"/>
                  <a:gd name="T25" fmla="*/ 265 h 332"/>
                  <a:gd name="T26" fmla="*/ 224 w 331"/>
                  <a:gd name="T27" fmla="*/ 265 h 332"/>
                  <a:gd name="T28" fmla="*/ 165 w 331"/>
                  <a:gd name="T29" fmla="*/ 232 h 332"/>
                  <a:gd name="T30" fmla="*/ 106 w 331"/>
                  <a:gd name="T31" fmla="*/ 265 h 332"/>
                  <a:gd name="T32" fmla="*/ 93 w 331"/>
                  <a:gd name="T33" fmla="*/ 265 h 332"/>
                  <a:gd name="T34" fmla="*/ 89 w 331"/>
                  <a:gd name="T35" fmla="*/ 252 h 332"/>
                  <a:gd name="T36" fmla="*/ 102 w 331"/>
                  <a:gd name="T37" fmla="*/ 186 h 332"/>
                  <a:gd name="T38" fmla="*/ 52 w 331"/>
                  <a:gd name="T39" fmla="*/ 140 h 332"/>
                  <a:gd name="T40" fmla="*/ 49 w 331"/>
                  <a:gd name="T41" fmla="*/ 127 h 332"/>
                  <a:gd name="T42" fmla="*/ 59 w 331"/>
                  <a:gd name="T43" fmla="*/ 119 h 332"/>
                  <a:gd name="T44" fmla="*/ 126 w 331"/>
                  <a:gd name="T45" fmla="*/ 111 h 332"/>
                  <a:gd name="T46" fmla="*/ 154 w 331"/>
                  <a:gd name="T47" fmla="*/ 50 h 332"/>
                  <a:gd name="T48" fmla="*/ 165 w 331"/>
                  <a:gd name="T49" fmla="*/ 43 h 332"/>
                  <a:gd name="T50" fmla="*/ 176 w 331"/>
                  <a:gd name="T51" fmla="*/ 5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1" h="332">
                    <a:moveTo>
                      <a:pt x="165" y="0"/>
                    </a:moveTo>
                    <a:cubicBezTo>
                      <a:pt x="257" y="0"/>
                      <a:pt x="331" y="74"/>
                      <a:pt x="331" y="166"/>
                    </a:cubicBezTo>
                    <a:cubicBezTo>
                      <a:pt x="331" y="257"/>
                      <a:pt x="257" y="332"/>
                      <a:pt x="165" y="332"/>
                    </a:cubicBezTo>
                    <a:cubicBezTo>
                      <a:pt x="74" y="332"/>
                      <a:pt x="0" y="257"/>
                      <a:pt x="0" y="166"/>
                    </a:cubicBezTo>
                    <a:cubicBezTo>
                      <a:pt x="0" y="74"/>
                      <a:pt x="74" y="0"/>
                      <a:pt x="165" y="0"/>
                    </a:cubicBezTo>
                    <a:close/>
                    <a:moveTo>
                      <a:pt x="176" y="50"/>
                    </a:move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72" y="119"/>
                      <a:pt x="272" y="119"/>
                      <a:pt x="272" y="119"/>
                    </a:cubicBezTo>
                    <a:cubicBezTo>
                      <a:pt x="277" y="120"/>
                      <a:pt x="281" y="123"/>
                      <a:pt x="282" y="127"/>
                    </a:cubicBezTo>
                    <a:cubicBezTo>
                      <a:pt x="284" y="132"/>
                      <a:pt x="282" y="137"/>
                      <a:pt x="279" y="140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42" y="252"/>
                      <a:pt x="242" y="252"/>
                      <a:pt x="242" y="252"/>
                    </a:cubicBezTo>
                    <a:cubicBezTo>
                      <a:pt x="243" y="257"/>
                      <a:pt x="241" y="262"/>
                      <a:pt x="237" y="265"/>
                    </a:cubicBezTo>
                    <a:cubicBezTo>
                      <a:pt x="234" y="267"/>
                      <a:pt x="229" y="268"/>
                      <a:pt x="224" y="265"/>
                    </a:cubicBezTo>
                    <a:cubicBezTo>
                      <a:pt x="165" y="232"/>
                      <a:pt x="165" y="232"/>
                      <a:pt x="165" y="232"/>
                    </a:cubicBezTo>
                    <a:cubicBezTo>
                      <a:pt x="106" y="265"/>
                      <a:pt x="106" y="265"/>
                      <a:pt x="106" y="265"/>
                    </a:cubicBezTo>
                    <a:cubicBezTo>
                      <a:pt x="102" y="268"/>
                      <a:pt x="97" y="267"/>
                      <a:pt x="93" y="265"/>
                    </a:cubicBezTo>
                    <a:cubicBezTo>
                      <a:pt x="89" y="262"/>
                      <a:pt x="88" y="257"/>
                      <a:pt x="89" y="252"/>
                    </a:cubicBezTo>
                    <a:cubicBezTo>
                      <a:pt x="102" y="186"/>
                      <a:pt x="102" y="186"/>
                      <a:pt x="102" y="186"/>
                    </a:cubicBezTo>
                    <a:cubicBezTo>
                      <a:pt x="52" y="140"/>
                      <a:pt x="52" y="140"/>
                      <a:pt x="52" y="140"/>
                    </a:cubicBezTo>
                    <a:cubicBezTo>
                      <a:pt x="48" y="137"/>
                      <a:pt x="47" y="132"/>
                      <a:pt x="49" y="127"/>
                    </a:cubicBezTo>
                    <a:cubicBezTo>
                      <a:pt x="50" y="123"/>
                      <a:pt x="54" y="120"/>
                      <a:pt x="59" y="119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54" y="50"/>
                      <a:pt x="154" y="50"/>
                      <a:pt x="154" y="50"/>
                    </a:cubicBezTo>
                    <a:cubicBezTo>
                      <a:pt x="156" y="45"/>
                      <a:pt x="161" y="43"/>
                      <a:pt x="165" y="43"/>
                    </a:cubicBezTo>
                    <a:cubicBezTo>
                      <a:pt x="170" y="43"/>
                      <a:pt x="174" y="45"/>
                      <a:pt x="176" y="50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4166496" y="3988992"/>
            <a:ext cx="1937195" cy="1626857"/>
            <a:chOff x="4268902" y="4331742"/>
            <a:chExt cx="1892510" cy="1589330"/>
          </a:xfrm>
          <a:solidFill>
            <a:srgbClr val="406BB3"/>
          </a:solidFill>
        </p:grpSpPr>
        <p:sp>
          <p:nvSpPr>
            <p:cNvPr id="19" name="Freeform 7"/>
            <p:cNvSpPr/>
            <p:nvPr/>
          </p:nvSpPr>
          <p:spPr bwMode="auto">
            <a:xfrm>
              <a:off x="4268902" y="4331742"/>
              <a:ext cx="1892510" cy="1589330"/>
            </a:xfrm>
            <a:custGeom>
              <a:avLst/>
              <a:gdLst>
                <a:gd name="T0" fmla="*/ 423 w 424"/>
                <a:gd name="T1" fmla="*/ 322 h 356"/>
                <a:gd name="T2" fmla="*/ 414 w 424"/>
                <a:gd name="T3" fmla="*/ 325 h 356"/>
                <a:gd name="T4" fmla="*/ 226 w 424"/>
                <a:gd name="T5" fmla="*/ 351 h 356"/>
                <a:gd name="T6" fmla="*/ 78 w 424"/>
                <a:gd name="T7" fmla="*/ 302 h 356"/>
                <a:gd name="T8" fmla="*/ 126 w 424"/>
                <a:gd name="T9" fmla="*/ 28 h 356"/>
                <a:gd name="T10" fmla="*/ 96 w 424"/>
                <a:gd name="T11" fmla="*/ 153 h 356"/>
                <a:gd name="T12" fmla="*/ 250 w 424"/>
                <a:gd name="T13" fmla="*/ 266 h 356"/>
                <a:gd name="T14" fmla="*/ 307 w 424"/>
                <a:gd name="T15" fmla="*/ 256 h 356"/>
                <a:gd name="T16" fmla="*/ 318 w 424"/>
                <a:gd name="T17" fmla="*/ 243 h 356"/>
                <a:gd name="T18" fmla="*/ 287 w 424"/>
                <a:gd name="T19" fmla="*/ 146 h 356"/>
                <a:gd name="T20" fmla="*/ 151 w 424"/>
                <a:gd name="T21" fmla="*/ 131 h 356"/>
                <a:gd name="T22" fmla="*/ 140 w 424"/>
                <a:gd name="T23" fmla="*/ 144 h 356"/>
                <a:gd name="T24" fmla="*/ 158 w 424"/>
                <a:gd name="T25" fmla="*/ 32 h 356"/>
                <a:gd name="T26" fmla="*/ 270 w 424"/>
                <a:gd name="T27" fmla="*/ 16 h 356"/>
                <a:gd name="T28" fmla="*/ 361 w 424"/>
                <a:gd name="T29" fmla="*/ 109 h 356"/>
                <a:gd name="T30" fmla="*/ 424 w 424"/>
                <a:gd name="T31" fmla="*/ 317 h 356"/>
                <a:gd name="T32" fmla="*/ 423 w 424"/>
                <a:gd name="T33" fmla="*/ 32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4" h="356">
                  <a:moveTo>
                    <a:pt x="423" y="322"/>
                  </a:moveTo>
                  <a:cubicBezTo>
                    <a:pt x="420" y="323"/>
                    <a:pt x="417" y="324"/>
                    <a:pt x="414" y="325"/>
                  </a:cubicBezTo>
                  <a:cubicBezTo>
                    <a:pt x="352" y="334"/>
                    <a:pt x="289" y="345"/>
                    <a:pt x="226" y="351"/>
                  </a:cubicBezTo>
                  <a:cubicBezTo>
                    <a:pt x="171" y="356"/>
                    <a:pt x="119" y="345"/>
                    <a:pt x="78" y="302"/>
                  </a:cubicBezTo>
                  <a:cubicBezTo>
                    <a:pt x="0" y="220"/>
                    <a:pt x="23" y="78"/>
                    <a:pt x="126" y="28"/>
                  </a:cubicBezTo>
                  <a:cubicBezTo>
                    <a:pt x="100" y="68"/>
                    <a:pt x="90" y="108"/>
                    <a:pt x="96" y="153"/>
                  </a:cubicBezTo>
                  <a:cubicBezTo>
                    <a:pt x="108" y="234"/>
                    <a:pt x="169" y="279"/>
                    <a:pt x="250" y="266"/>
                  </a:cubicBezTo>
                  <a:cubicBezTo>
                    <a:pt x="269" y="263"/>
                    <a:pt x="288" y="261"/>
                    <a:pt x="307" y="256"/>
                  </a:cubicBezTo>
                  <a:cubicBezTo>
                    <a:pt x="312" y="255"/>
                    <a:pt x="319" y="246"/>
                    <a:pt x="318" y="243"/>
                  </a:cubicBezTo>
                  <a:cubicBezTo>
                    <a:pt x="309" y="210"/>
                    <a:pt x="301" y="176"/>
                    <a:pt x="287" y="146"/>
                  </a:cubicBezTo>
                  <a:cubicBezTo>
                    <a:pt x="258" y="88"/>
                    <a:pt x="195" y="82"/>
                    <a:pt x="151" y="131"/>
                  </a:cubicBezTo>
                  <a:cubicBezTo>
                    <a:pt x="148" y="135"/>
                    <a:pt x="144" y="139"/>
                    <a:pt x="140" y="144"/>
                  </a:cubicBezTo>
                  <a:cubicBezTo>
                    <a:pt x="119" y="114"/>
                    <a:pt x="128" y="61"/>
                    <a:pt x="158" y="32"/>
                  </a:cubicBezTo>
                  <a:cubicBezTo>
                    <a:pt x="191" y="0"/>
                    <a:pt x="231" y="1"/>
                    <a:pt x="270" y="16"/>
                  </a:cubicBezTo>
                  <a:cubicBezTo>
                    <a:pt x="314" y="33"/>
                    <a:pt x="346" y="66"/>
                    <a:pt x="361" y="109"/>
                  </a:cubicBezTo>
                  <a:cubicBezTo>
                    <a:pt x="385" y="178"/>
                    <a:pt x="404" y="248"/>
                    <a:pt x="424" y="317"/>
                  </a:cubicBezTo>
                  <a:cubicBezTo>
                    <a:pt x="424" y="318"/>
                    <a:pt x="423" y="320"/>
                    <a:pt x="423" y="322"/>
                  </a:cubicBezTo>
                  <a:close/>
                </a:path>
              </a:pathLst>
            </a:cu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80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062383" y="4973742"/>
              <a:ext cx="295624" cy="295912"/>
              <a:chOff x="5240338" y="2657475"/>
              <a:chExt cx="1630363" cy="1631951"/>
            </a:xfrm>
            <a:grpFill/>
          </p:grpSpPr>
          <p:sp>
            <p:nvSpPr>
              <p:cNvPr id="21" name="Freeform 5"/>
              <p:cNvSpPr/>
              <p:nvPr/>
            </p:nvSpPr>
            <p:spPr bwMode="auto">
              <a:xfrm>
                <a:off x="5240338" y="2735263"/>
                <a:ext cx="1552575" cy="1554163"/>
              </a:xfrm>
              <a:custGeom>
                <a:avLst/>
                <a:gdLst>
                  <a:gd name="T0" fmla="*/ 391 w 517"/>
                  <a:gd name="T1" fmla="*/ 73 h 519"/>
                  <a:gd name="T2" fmla="*/ 346 w 517"/>
                  <a:gd name="T3" fmla="*/ 101 h 519"/>
                  <a:gd name="T4" fmla="*/ 325 w 517"/>
                  <a:gd name="T5" fmla="*/ 98 h 519"/>
                  <a:gd name="T6" fmla="*/ 122 w 517"/>
                  <a:gd name="T7" fmla="*/ 151 h 519"/>
                  <a:gd name="T8" fmla="*/ 125 w 517"/>
                  <a:gd name="T9" fmla="*/ 369 h 519"/>
                  <a:gd name="T10" fmla="*/ 332 w 517"/>
                  <a:gd name="T11" fmla="*/ 416 h 519"/>
                  <a:gd name="T12" fmla="*/ 421 w 517"/>
                  <a:gd name="T13" fmla="*/ 197 h 519"/>
                  <a:gd name="T14" fmla="*/ 425 w 517"/>
                  <a:gd name="T15" fmla="*/ 155 h 519"/>
                  <a:gd name="T16" fmla="*/ 443 w 517"/>
                  <a:gd name="T17" fmla="*/ 127 h 519"/>
                  <a:gd name="T18" fmla="*/ 444 w 517"/>
                  <a:gd name="T19" fmla="*/ 398 h 519"/>
                  <a:gd name="T20" fmla="*/ 113 w 517"/>
                  <a:gd name="T21" fmla="*/ 438 h 519"/>
                  <a:gd name="T22" fmla="*/ 88 w 517"/>
                  <a:gd name="T23" fmla="*/ 101 h 519"/>
                  <a:gd name="T24" fmla="*/ 391 w 517"/>
                  <a:gd name="T25" fmla="*/ 73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7" h="519">
                    <a:moveTo>
                      <a:pt x="391" y="73"/>
                    </a:moveTo>
                    <a:cubicBezTo>
                      <a:pt x="376" y="83"/>
                      <a:pt x="361" y="93"/>
                      <a:pt x="346" y="101"/>
                    </a:cubicBezTo>
                    <a:cubicBezTo>
                      <a:pt x="340" y="103"/>
                      <a:pt x="331" y="100"/>
                      <a:pt x="325" y="98"/>
                    </a:cubicBezTo>
                    <a:cubicBezTo>
                      <a:pt x="252" y="68"/>
                      <a:pt x="166" y="91"/>
                      <a:pt x="122" y="151"/>
                    </a:cubicBezTo>
                    <a:cubicBezTo>
                      <a:pt x="72" y="219"/>
                      <a:pt x="73" y="305"/>
                      <a:pt x="125" y="369"/>
                    </a:cubicBezTo>
                    <a:cubicBezTo>
                      <a:pt x="174" y="429"/>
                      <a:pt x="261" y="449"/>
                      <a:pt x="332" y="416"/>
                    </a:cubicBezTo>
                    <a:cubicBezTo>
                      <a:pt x="413" y="379"/>
                      <a:pt x="454" y="279"/>
                      <a:pt x="421" y="197"/>
                    </a:cubicBezTo>
                    <a:cubicBezTo>
                      <a:pt x="414" y="181"/>
                      <a:pt x="415" y="169"/>
                      <a:pt x="425" y="155"/>
                    </a:cubicBezTo>
                    <a:cubicBezTo>
                      <a:pt x="432" y="146"/>
                      <a:pt x="437" y="136"/>
                      <a:pt x="443" y="127"/>
                    </a:cubicBezTo>
                    <a:cubicBezTo>
                      <a:pt x="491" y="165"/>
                      <a:pt x="517" y="302"/>
                      <a:pt x="444" y="398"/>
                    </a:cubicBezTo>
                    <a:cubicBezTo>
                      <a:pt x="366" y="501"/>
                      <a:pt x="209" y="519"/>
                      <a:pt x="113" y="438"/>
                    </a:cubicBezTo>
                    <a:cubicBezTo>
                      <a:pt x="0" y="343"/>
                      <a:pt x="9" y="187"/>
                      <a:pt x="88" y="101"/>
                    </a:cubicBezTo>
                    <a:cubicBezTo>
                      <a:pt x="181" y="0"/>
                      <a:pt x="336" y="17"/>
                      <a:pt x="391" y="7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5618163" y="3103563"/>
                <a:ext cx="793750" cy="793750"/>
              </a:xfrm>
              <a:custGeom>
                <a:avLst/>
                <a:gdLst>
                  <a:gd name="T0" fmla="*/ 132 w 264"/>
                  <a:gd name="T1" fmla="*/ 265 h 265"/>
                  <a:gd name="T2" fmla="*/ 3 w 264"/>
                  <a:gd name="T3" fmla="*/ 128 h 265"/>
                  <a:gd name="T4" fmla="*/ 141 w 264"/>
                  <a:gd name="T5" fmla="*/ 5 h 265"/>
                  <a:gd name="T6" fmla="*/ 161 w 264"/>
                  <a:gd name="T7" fmla="*/ 8 h 265"/>
                  <a:gd name="T8" fmla="*/ 168 w 264"/>
                  <a:gd name="T9" fmla="*/ 27 h 265"/>
                  <a:gd name="T10" fmla="*/ 156 w 264"/>
                  <a:gd name="T11" fmla="*/ 50 h 265"/>
                  <a:gd name="T12" fmla="*/ 135 w 264"/>
                  <a:gd name="T13" fmla="*/ 63 h 265"/>
                  <a:gd name="T14" fmla="*/ 60 w 264"/>
                  <a:gd name="T15" fmla="*/ 131 h 265"/>
                  <a:gd name="T16" fmla="*/ 124 w 264"/>
                  <a:gd name="T17" fmla="*/ 207 h 265"/>
                  <a:gd name="T18" fmla="*/ 205 w 264"/>
                  <a:gd name="T19" fmla="*/ 136 h 265"/>
                  <a:gd name="T20" fmla="*/ 224 w 264"/>
                  <a:gd name="T21" fmla="*/ 110 h 265"/>
                  <a:gd name="T22" fmla="*/ 226 w 264"/>
                  <a:gd name="T23" fmla="*/ 109 h 265"/>
                  <a:gd name="T24" fmla="*/ 254 w 264"/>
                  <a:gd name="T25" fmla="*/ 97 h 265"/>
                  <a:gd name="T26" fmla="*/ 263 w 264"/>
                  <a:gd name="T27" fmla="*/ 135 h 265"/>
                  <a:gd name="T28" fmla="*/ 132 w 264"/>
                  <a:gd name="T2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265">
                    <a:moveTo>
                      <a:pt x="132" y="265"/>
                    </a:moveTo>
                    <a:cubicBezTo>
                      <a:pt x="57" y="265"/>
                      <a:pt x="0" y="205"/>
                      <a:pt x="3" y="128"/>
                    </a:cubicBezTo>
                    <a:cubicBezTo>
                      <a:pt x="5" y="58"/>
                      <a:pt x="70" y="0"/>
                      <a:pt x="141" y="5"/>
                    </a:cubicBezTo>
                    <a:cubicBezTo>
                      <a:pt x="148" y="6"/>
                      <a:pt x="155" y="7"/>
                      <a:pt x="161" y="8"/>
                    </a:cubicBezTo>
                    <a:cubicBezTo>
                      <a:pt x="173" y="11"/>
                      <a:pt x="175" y="17"/>
                      <a:pt x="168" y="27"/>
                    </a:cubicBezTo>
                    <a:cubicBezTo>
                      <a:pt x="164" y="34"/>
                      <a:pt x="159" y="42"/>
                      <a:pt x="156" y="50"/>
                    </a:cubicBezTo>
                    <a:cubicBezTo>
                      <a:pt x="152" y="60"/>
                      <a:pt x="147" y="63"/>
                      <a:pt x="135" y="63"/>
                    </a:cubicBezTo>
                    <a:cubicBezTo>
                      <a:pt x="94" y="63"/>
                      <a:pt x="63" y="92"/>
                      <a:pt x="60" y="131"/>
                    </a:cubicBezTo>
                    <a:cubicBezTo>
                      <a:pt x="57" y="167"/>
                      <a:pt x="85" y="200"/>
                      <a:pt x="124" y="207"/>
                    </a:cubicBezTo>
                    <a:cubicBezTo>
                      <a:pt x="164" y="214"/>
                      <a:pt x="204" y="180"/>
                      <a:pt x="205" y="136"/>
                    </a:cubicBezTo>
                    <a:cubicBezTo>
                      <a:pt x="205" y="120"/>
                      <a:pt x="209" y="113"/>
                      <a:pt x="224" y="110"/>
                    </a:cubicBezTo>
                    <a:cubicBezTo>
                      <a:pt x="225" y="110"/>
                      <a:pt x="225" y="109"/>
                      <a:pt x="226" y="109"/>
                    </a:cubicBezTo>
                    <a:cubicBezTo>
                      <a:pt x="235" y="105"/>
                      <a:pt x="244" y="101"/>
                      <a:pt x="254" y="97"/>
                    </a:cubicBezTo>
                    <a:cubicBezTo>
                      <a:pt x="257" y="109"/>
                      <a:pt x="263" y="122"/>
                      <a:pt x="263" y="135"/>
                    </a:cubicBezTo>
                    <a:cubicBezTo>
                      <a:pt x="264" y="207"/>
                      <a:pt x="205" y="265"/>
                      <a:pt x="132" y="265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6018213" y="2657475"/>
                <a:ext cx="852488" cy="850900"/>
              </a:xfrm>
              <a:custGeom>
                <a:avLst/>
                <a:gdLst>
                  <a:gd name="T0" fmla="*/ 0 w 284"/>
                  <a:gd name="T1" fmla="*/ 280 h 284"/>
                  <a:gd name="T2" fmla="*/ 10 w 284"/>
                  <a:gd name="T3" fmla="*/ 266 h 284"/>
                  <a:gd name="T4" fmla="*/ 31 w 284"/>
                  <a:gd name="T5" fmla="*/ 214 h 284"/>
                  <a:gd name="T6" fmla="*/ 68 w 284"/>
                  <a:gd name="T7" fmla="*/ 156 h 284"/>
                  <a:gd name="T8" fmla="*/ 165 w 284"/>
                  <a:gd name="T9" fmla="*/ 97 h 284"/>
                  <a:gd name="T10" fmla="*/ 186 w 284"/>
                  <a:gd name="T11" fmla="*/ 62 h 284"/>
                  <a:gd name="T12" fmla="*/ 186 w 284"/>
                  <a:gd name="T13" fmla="*/ 41 h 284"/>
                  <a:gd name="T14" fmla="*/ 216 w 284"/>
                  <a:gd name="T15" fmla="*/ 2 h 284"/>
                  <a:gd name="T16" fmla="*/ 249 w 284"/>
                  <a:gd name="T17" fmla="*/ 34 h 284"/>
                  <a:gd name="T18" fmla="*/ 282 w 284"/>
                  <a:gd name="T19" fmla="*/ 68 h 284"/>
                  <a:gd name="T20" fmla="*/ 243 w 284"/>
                  <a:gd name="T21" fmla="*/ 97 h 284"/>
                  <a:gd name="T22" fmla="*/ 175 w 284"/>
                  <a:gd name="T23" fmla="*/ 142 h 284"/>
                  <a:gd name="T24" fmla="*/ 102 w 284"/>
                  <a:gd name="T25" fmla="*/ 240 h 284"/>
                  <a:gd name="T26" fmla="*/ 69 w 284"/>
                  <a:gd name="T27" fmla="*/ 253 h 284"/>
                  <a:gd name="T28" fmla="*/ 19 w 284"/>
                  <a:gd name="T29" fmla="*/ 273 h 284"/>
                  <a:gd name="T30" fmla="*/ 4 w 284"/>
                  <a:gd name="T31" fmla="*/ 284 h 284"/>
                  <a:gd name="T32" fmla="*/ 0 w 284"/>
                  <a:gd name="T33" fmla="*/ 28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4" h="284">
                    <a:moveTo>
                      <a:pt x="0" y="280"/>
                    </a:moveTo>
                    <a:cubicBezTo>
                      <a:pt x="4" y="275"/>
                      <a:pt x="6" y="270"/>
                      <a:pt x="10" y="266"/>
                    </a:cubicBezTo>
                    <a:cubicBezTo>
                      <a:pt x="23" y="251"/>
                      <a:pt x="31" y="236"/>
                      <a:pt x="31" y="214"/>
                    </a:cubicBezTo>
                    <a:cubicBezTo>
                      <a:pt x="31" y="189"/>
                      <a:pt x="48" y="169"/>
                      <a:pt x="68" y="156"/>
                    </a:cubicBezTo>
                    <a:cubicBezTo>
                      <a:pt x="100" y="134"/>
                      <a:pt x="132" y="115"/>
                      <a:pt x="165" y="97"/>
                    </a:cubicBezTo>
                    <a:cubicBezTo>
                      <a:pt x="180" y="89"/>
                      <a:pt x="188" y="79"/>
                      <a:pt x="186" y="62"/>
                    </a:cubicBezTo>
                    <a:cubicBezTo>
                      <a:pt x="185" y="55"/>
                      <a:pt x="185" y="48"/>
                      <a:pt x="186" y="41"/>
                    </a:cubicBezTo>
                    <a:cubicBezTo>
                      <a:pt x="187" y="17"/>
                      <a:pt x="198" y="4"/>
                      <a:pt x="216" y="2"/>
                    </a:cubicBezTo>
                    <a:cubicBezTo>
                      <a:pt x="234" y="0"/>
                      <a:pt x="243" y="9"/>
                      <a:pt x="249" y="34"/>
                    </a:cubicBezTo>
                    <a:cubicBezTo>
                      <a:pt x="274" y="40"/>
                      <a:pt x="284" y="50"/>
                      <a:pt x="282" y="68"/>
                    </a:cubicBezTo>
                    <a:cubicBezTo>
                      <a:pt x="280" y="86"/>
                      <a:pt x="266" y="100"/>
                      <a:pt x="243" y="97"/>
                    </a:cubicBezTo>
                    <a:cubicBezTo>
                      <a:pt x="205" y="92"/>
                      <a:pt x="189" y="111"/>
                      <a:pt x="175" y="142"/>
                    </a:cubicBezTo>
                    <a:cubicBezTo>
                      <a:pt x="159" y="181"/>
                      <a:pt x="137" y="215"/>
                      <a:pt x="102" y="240"/>
                    </a:cubicBezTo>
                    <a:cubicBezTo>
                      <a:pt x="92" y="246"/>
                      <a:pt x="80" y="253"/>
                      <a:pt x="69" y="253"/>
                    </a:cubicBezTo>
                    <a:cubicBezTo>
                      <a:pt x="49" y="252"/>
                      <a:pt x="33" y="259"/>
                      <a:pt x="19" y="273"/>
                    </a:cubicBezTo>
                    <a:cubicBezTo>
                      <a:pt x="15" y="277"/>
                      <a:pt x="9" y="280"/>
                      <a:pt x="4" y="284"/>
                    </a:cubicBezTo>
                    <a:cubicBezTo>
                      <a:pt x="3" y="283"/>
                      <a:pt x="1" y="281"/>
                      <a:pt x="0" y="280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5907088" y="3403600"/>
                <a:ext cx="222250" cy="219075"/>
              </a:xfrm>
              <a:custGeom>
                <a:avLst/>
                <a:gdLst>
                  <a:gd name="T0" fmla="*/ 39 w 74"/>
                  <a:gd name="T1" fmla="*/ 3 h 73"/>
                  <a:gd name="T2" fmla="*/ 30 w 74"/>
                  <a:gd name="T3" fmla="*/ 43 h 73"/>
                  <a:gd name="T4" fmla="*/ 69 w 74"/>
                  <a:gd name="T5" fmla="*/ 35 h 73"/>
                  <a:gd name="T6" fmla="*/ 58 w 74"/>
                  <a:gd name="T7" fmla="*/ 62 h 73"/>
                  <a:gd name="T8" fmla="*/ 15 w 74"/>
                  <a:gd name="T9" fmla="*/ 63 h 73"/>
                  <a:gd name="T10" fmla="*/ 6 w 74"/>
                  <a:gd name="T11" fmla="*/ 21 h 73"/>
                  <a:gd name="T12" fmla="*/ 39 w 74"/>
                  <a:gd name="T13" fmla="*/ 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73">
                    <a:moveTo>
                      <a:pt x="39" y="3"/>
                    </a:moveTo>
                    <a:cubicBezTo>
                      <a:pt x="40" y="19"/>
                      <a:pt x="14" y="29"/>
                      <a:pt x="30" y="43"/>
                    </a:cubicBezTo>
                    <a:cubicBezTo>
                      <a:pt x="37" y="48"/>
                      <a:pt x="54" y="38"/>
                      <a:pt x="69" y="35"/>
                    </a:cubicBezTo>
                    <a:cubicBezTo>
                      <a:pt x="74" y="46"/>
                      <a:pt x="68" y="56"/>
                      <a:pt x="58" y="62"/>
                    </a:cubicBezTo>
                    <a:cubicBezTo>
                      <a:pt x="44" y="72"/>
                      <a:pt x="29" y="73"/>
                      <a:pt x="15" y="63"/>
                    </a:cubicBezTo>
                    <a:cubicBezTo>
                      <a:pt x="1" y="52"/>
                      <a:pt x="0" y="36"/>
                      <a:pt x="6" y="21"/>
                    </a:cubicBezTo>
                    <a:cubicBezTo>
                      <a:pt x="11" y="7"/>
                      <a:pt x="22" y="0"/>
                      <a:pt x="39" y="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65"/>
                <a:endParaRPr lang="zh-CN" altLang="en-US" sz="1380">
                  <a:solidFill>
                    <a:srgbClr val="5F5F5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8848530" y="438656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69761" y="4709703"/>
            <a:ext cx="2425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19061" y="437060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77735" y="4709698"/>
            <a:ext cx="2425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13091" y="132133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656771" y="1723385"/>
            <a:ext cx="469695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工作不足之处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15"/>
          <p:cNvGrpSpPr/>
          <p:nvPr/>
        </p:nvGrpSpPr>
        <p:grpSpPr>
          <a:xfrm rot="2700000" flipV="1">
            <a:off x="4744722" y="1800665"/>
            <a:ext cx="321494" cy="1652302"/>
            <a:chOff x="2476500" y="2038350"/>
            <a:chExt cx="571500" cy="1828800"/>
          </a:xfrm>
          <a:solidFill>
            <a:srgbClr val="7BC4EB"/>
          </a:solidFill>
        </p:grpSpPr>
        <p:sp>
          <p:nvSpPr>
            <p:cNvPr id="10" name="Bent Arrow 5"/>
            <p:cNvSpPr/>
            <p:nvPr/>
          </p:nvSpPr>
          <p:spPr bwMode="auto">
            <a:xfrm flipV="1">
              <a:off x="2476500" y="2038350"/>
              <a:ext cx="533400" cy="1828800"/>
            </a:xfrm>
            <a:prstGeom prst="bentArrow">
              <a:avLst>
                <a:gd name="adj1" fmla="val 13663"/>
                <a:gd name="adj2" fmla="val 25006"/>
                <a:gd name="adj3" fmla="val 43568"/>
                <a:gd name="adj4" fmla="val 0"/>
              </a:avLst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Rectangle 6"/>
            <p:cNvSpPr/>
            <p:nvPr/>
          </p:nvSpPr>
          <p:spPr bwMode="auto">
            <a:xfrm>
              <a:off x="2514600" y="2038350"/>
              <a:ext cx="533400" cy="45719"/>
            </a:xfrm>
            <a:prstGeom prst="rect">
              <a:avLst/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8"/>
          <p:cNvGrpSpPr/>
          <p:nvPr/>
        </p:nvGrpSpPr>
        <p:grpSpPr>
          <a:xfrm rot="18900000" flipV="1">
            <a:off x="4723034" y="4159584"/>
            <a:ext cx="321394" cy="1652813"/>
            <a:chOff x="2476500" y="2038350"/>
            <a:chExt cx="571500" cy="1828800"/>
          </a:xfrm>
          <a:solidFill>
            <a:srgbClr val="406BB3"/>
          </a:solidFill>
        </p:grpSpPr>
        <p:sp>
          <p:nvSpPr>
            <p:cNvPr id="13" name="Bent Arrow 8"/>
            <p:cNvSpPr/>
            <p:nvPr/>
          </p:nvSpPr>
          <p:spPr bwMode="auto">
            <a:xfrm flipV="1">
              <a:off x="2476500" y="2038350"/>
              <a:ext cx="533400" cy="1828800"/>
            </a:xfrm>
            <a:prstGeom prst="bentArrow">
              <a:avLst>
                <a:gd name="adj1" fmla="val 13663"/>
                <a:gd name="adj2" fmla="val 25006"/>
                <a:gd name="adj3" fmla="val 43568"/>
                <a:gd name="adj4" fmla="val 0"/>
              </a:avLst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ectangle 9"/>
            <p:cNvSpPr/>
            <p:nvPr/>
          </p:nvSpPr>
          <p:spPr bwMode="auto">
            <a:xfrm>
              <a:off x="2514600" y="2038350"/>
              <a:ext cx="533400" cy="45719"/>
            </a:xfrm>
            <a:prstGeom prst="rect">
              <a:avLst/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21"/>
          <p:cNvGrpSpPr/>
          <p:nvPr/>
        </p:nvGrpSpPr>
        <p:grpSpPr>
          <a:xfrm rot="18900000" flipH="1">
            <a:off x="7091978" y="1789907"/>
            <a:ext cx="321394" cy="1652813"/>
            <a:chOff x="2476500" y="2038350"/>
            <a:chExt cx="571500" cy="1828800"/>
          </a:xfrm>
          <a:solidFill>
            <a:srgbClr val="406BB3"/>
          </a:solidFill>
        </p:grpSpPr>
        <p:sp>
          <p:nvSpPr>
            <p:cNvPr id="16" name="Bent Arrow 11"/>
            <p:cNvSpPr/>
            <p:nvPr/>
          </p:nvSpPr>
          <p:spPr bwMode="auto">
            <a:xfrm flipV="1">
              <a:off x="2476500" y="2038350"/>
              <a:ext cx="533400" cy="1828800"/>
            </a:xfrm>
            <a:prstGeom prst="bentArrow">
              <a:avLst>
                <a:gd name="adj1" fmla="val 13663"/>
                <a:gd name="adj2" fmla="val 25006"/>
                <a:gd name="adj3" fmla="val 43568"/>
                <a:gd name="adj4" fmla="val 0"/>
              </a:avLst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Rectangle 12"/>
            <p:cNvSpPr/>
            <p:nvPr/>
          </p:nvSpPr>
          <p:spPr bwMode="auto">
            <a:xfrm>
              <a:off x="2514600" y="2038350"/>
              <a:ext cx="533400" cy="45719"/>
            </a:xfrm>
            <a:prstGeom prst="rect">
              <a:avLst/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24"/>
          <p:cNvGrpSpPr/>
          <p:nvPr/>
        </p:nvGrpSpPr>
        <p:grpSpPr>
          <a:xfrm rot="2700000" flipH="1">
            <a:off x="7124906" y="4181583"/>
            <a:ext cx="321494" cy="1652302"/>
            <a:chOff x="2476500" y="2038350"/>
            <a:chExt cx="571500" cy="1828800"/>
          </a:xfrm>
          <a:solidFill>
            <a:srgbClr val="7BC4EB"/>
          </a:solidFill>
        </p:grpSpPr>
        <p:sp>
          <p:nvSpPr>
            <p:cNvPr id="19" name="Bent Arrow 14"/>
            <p:cNvSpPr/>
            <p:nvPr/>
          </p:nvSpPr>
          <p:spPr bwMode="auto">
            <a:xfrm flipV="1">
              <a:off x="2476500" y="2038350"/>
              <a:ext cx="533400" cy="1828800"/>
            </a:xfrm>
            <a:prstGeom prst="bentArrow">
              <a:avLst>
                <a:gd name="adj1" fmla="val 13663"/>
                <a:gd name="adj2" fmla="val 25006"/>
                <a:gd name="adj3" fmla="val 43568"/>
                <a:gd name="adj4" fmla="val 0"/>
              </a:avLst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Rectangle 15"/>
            <p:cNvSpPr/>
            <p:nvPr/>
          </p:nvSpPr>
          <p:spPr bwMode="auto">
            <a:xfrm>
              <a:off x="2514600" y="2038350"/>
              <a:ext cx="533400" cy="45719"/>
            </a:xfrm>
            <a:prstGeom prst="rect">
              <a:avLst/>
            </a:prstGeom>
            <a:grpFill/>
            <a:ln w="9525">
              <a:noFill/>
              <a:round/>
            </a:ln>
          </p:spPr>
          <p:txBody>
            <a:bodyPr/>
            <a:lstStyle/>
            <a:p>
              <a:pPr algn="ctr" defTabSz="913765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59"/>
          <p:cNvGrpSpPr/>
          <p:nvPr/>
        </p:nvGrpSpPr>
        <p:grpSpPr bwMode="auto">
          <a:xfrm>
            <a:off x="8362250" y="1912865"/>
            <a:ext cx="2877250" cy="1123525"/>
            <a:chOff x="1680026" y="2206198"/>
            <a:chExt cx="2878952" cy="1123551"/>
          </a:xfrm>
        </p:grpSpPr>
        <p:sp>
          <p:nvSpPr>
            <p:cNvPr id="22" name="Text Placeholder 2"/>
            <p:cNvSpPr txBox="1"/>
            <p:nvPr/>
          </p:nvSpPr>
          <p:spPr>
            <a:xfrm>
              <a:off x="2225870" y="2206198"/>
              <a:ext cx="2013520" cy="261944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3" name="TextBox 61"/>
            <p:cNvSpPr txBox="1"/>
            <p:nvPr/>
          </p:nvSpPr>
          <p:spPr>
            <a:xfrm>
              <a:off x="1680026" y="2560291"/>
              <a:ext cx="2878952" cy="76945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24" name="Group 62"/>
          <p:cNvGrpSpPr/>
          <p:nvPr/>
        </p:nvGrpSpPr>
        <p:grpSpPr bwMode="auto">
          <a:xfrm>
            <a:off x="8362250" y="4540248"/>
            <a:ext cx="2877250" cy="1094878"/>
            <a:chOff x="1680026" y="2234846"/>
            <a:chExt cx="2878952" cy="1094904"/>
          </a:xfrm>
        </p:grpSpPr>
        <p:sp>
          <p:nvSpPr>
            <p:cNvPr id="25" name="Text Placeholder 2"/>
            <p:cNvSpPr txBox="1"/>
            <p:nvPr/>
          </p:nvSpPr>
          <p:spPr>
            <a:xfrm>
              <a:off x="2185238" y="2234846"/>
              <a:ext cx="2013520" cy="261943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6" name="TextBox 64"/>
            <p:cNvSpPr txBox="1"/>
            <p:nvPr/>
          </p:nvSpPr>
          <p:spPr>
            <a:xfrm>
              <a:off x="1680026" y="2560291"/>
              <a:ext cx="2878952" cy="76945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27" name="Group 65"/>
          <p:cNvGrpSpPr/>
          <p:nvPr/>
        </p:nvGrpSpPr>
        <p:grpSpPr bwMode="auto">
          <a:xfrm>
            <a:off x="931869" y="4507847"/>
            <a:ext cx="2877250" cy="1127280"/>
            <a:chOff x="1679271" y="2202443"/>
            <a:chExt cx="2878979" cy="1127306"/>
          </a:xfrm>
        </p:grpSpPr>
        <p:sp>
          <p:nvSpPr>
            <p:cNvPr id="28" name="Text Placeholder 2"/>
            <p:cNvSpPr txBox="1"/>
            <p:nvPr/>
          </p:nvSpPr>
          <p:spPr>
            <a:xfrm>
              <a:off x="2027102" y="2202443"/>
              <a:ext cx="2013538" cy="261943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9" name="TextBox 67"/>
            <p:cNvSpPr txBox="1"/>
            <p:nvPr/>
          </p:nvSpPr>
          <p:spPr>
            <a:xfrm>
              <a:off x="1679271" y="2560291"/>
              <a:ext cx="2878979" cy="76945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30" name="Group 68"/>
          <p:cNvGrpSpPr/>
          <p:nvPr/>
        </p:nvGrpSpPr>
        <p:grpSpPr bwMode="auto">
          <a:xfrm>
            <a:off x="931869" y="1941517"/>
            <a:ext cx="2877250" cy="1094879"/>
            <a:chOff x="1679271" y="2234848"/>
            <a:chExt cx="2878979" cy="1094902"/>
          </a:xfrm>
        </p:grpSpPr>
        <p:sp>
          <p:nvSpPr>
            <p:cNvPr id="31" name="Text Placeholder 2"/>
            <p:cNvSpPr txBox="1"/>
            <p:nvPr/>
          </p:nvSpPr>
          <p:spPr>
            <a:xfrm>
              <a:off x="2111991" y="2234848"/>
              <a:ext cx="2013538" cy="261944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2" name="TextBox 70"/>
            <p:cNvSpPr txBox="1"/>
            <p:nvPr/>
          </p:nvSpPr>
          <p:spPr>
            <a:xfrm>
              <a:off x="1679271" y="2560292"/>
              <a:ext cx="2878979" cy="76945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33" name="Group 1"/>
          <p:cNvGrpSpPr/>
          <p:nvPr/>
        </p:nvGrpSpPr>
        <p:grpSpPr bwMode="auto">
          <a:xfrm>
            <a:off x="6456251" y="3074989"/>
            <a:ext cx="1483854" cy="1485900"/>
            <a:chOff x="6455778" y="3074438"/>
            <a:chExt cx="1485674" cy="1485674"/>
          </a:xfrm>
        </p:grpSpPr>
        <p:sp>
          <p:nvSpPr>
            <p:cNvPr id="34" name="Rounded Rectangle 20"/>
            <p:cNvSpPr/>
            <p:nvPr/>
          </p:nvSpPr>
          <p:spPr bwMode="auto">
            <a:xfrm rot="18900000" flipV="1">
              <a:off x="6455778" y="3074438"/>
              <a:ext cx="1485674" cy="1485674"/>
            </a:xfrm>
            <a:prstGeom prst="roundRect">
              <a:avLst>
                <a:gd name="adj" fmla="val 9646"/>
              </a:avLst>
            </a:prstGeom>
            <a:solidFill>
              <a:srgbClr val="7BC4EB"/>
            </a:solidFill>
            <a:ln w="952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608965"/>
              <a:endParaRPr lang="zh-CN" altLang="zh-CN" sz="2400">
                <a:solidFill>
                  <a:prstClr val="black"/>
                </a:solidFill>
                <a:latin typeface="+mn-lt"/>
                <a:ea typeface="等线" panose="02010600030101010101" pitchFamily="2" charset="-122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880423" y="3544610"/>
              <a:ext cx="613402" cy="593867"/>
              <a:chOff x="2339975" y="3200401"/>
              <a:chExt cx="249238" cy="241301"/>
            </a:xfrm>
            <a:solidFill>
              <a:schemeClr val="bg1"/>
            </a:solidFill>
          </p:grpSpPr>
          <p:sp>
            <p:nvSpPr>
              <p:cNvPr id="36" name="Rectangle 18"/>
              <p:cNvSpPr>
                <a:spLocks noChangeArrowheads="1"/>
              </p:cNvSpPr>
              <p:nvPr/>
            </p:nvSpPr>
            <p:spPr bwMode="auto">
              <a:xfrm>
                <a:off x="2428875" y="3297238"/>
                <a:ext cx="28575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tangle 19"/>
              <p:cNvSpPr>
                <a:spLocks noChangeArrowheads="1"/>
              </p:cNvSpPr>
              <p:nvPr/>
            </p:nvSpPr>
            <p:spPr bwMode="auto">
              <a:xfrm>
                <a:off x="2473325" y="3297238"/>
                <a:ext cx="28575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2516188" y="3297238"/>
                <a:ext cx="28575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9" name="Rectangle 21"/>
              <p:cNvSpPr>
                <a:spLocks noChangeArrowheads="1"/>
              </p:cNvSpPr>
              <p:nvPr/>
            </p:nvSpPr>
            <p:spPr bwMode="auto">
              <a:xfrm>
                <a:off x="2428875" y="3338513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Rectangle 22"/>
              <p:cNvSpPr>
                <a:spLocks noChangeArrowheads="1"/>
              </p:cNvSpPr>
              <p:nvPr/>
            </p:nvSpPr>
            <p:spPr bwMode="auto">
              <a:xfrm>
                <a:off x="2473325" y="3338513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1" name="Rectangle 23"/>
              <p:cNvSpPr>
                <a:spLocks noChangeArrowheads="1"/>
              </p:cNvSpPr>
              <p:nvPr/>
            </p:nvSpPr>
            <p:spPr bwMode="auto">
              <a:xfrm>
                <a:off x="2516188" y="3338513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2" name="Rectangle 24"/>
              <p:cNvSpPr>
                <a:spLocks noChangeArrowheads="1"/>
              </p:cNvSpPr>
              <p:nvPr/>
            </p:nvSpPr>
            <p:spPr bwMode="auto">
              <a:xfrm>
                <a:off x="2428875" y="3378201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3" name="Rectangle 25"/>
              <p:cNvSpPr>
                <a:spLocks noChangeArrowheads="1"/>
              </p:cNvSpPr>
              <p:nvPr/>
            </p:nvSpPr>
            <p:spPr bwMode="auto">
              <a:xfrm>
                <a:off x="2386013" y="3338513"/>
                <a:ext cx="25400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4" name="Rectangle 26"/>
              <p:cNvSpPr>
                <a:spLocks noChangeArrowheads="1"/>
              </p:cNvSpPr>
              <p:nvPr/>
            </p:nvSpPr>
            <p:spPr bwMode="auto">
              <a:xfrm>
                <a:off x="2386013" y="3378201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5" name="Rectangle 27"/>
              <p:cNvSpPr>
                <a:spLocks noChangeArrowheads="1"/>
              </p:cNvSpPr>
              <p:nvPr/>
            </p:nvSpPr>
            <p:spPr bwMode="auto">
              <a:xfrm>
                <a:off x="2473325" y="3378201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6" name="Rectangle 28"/>
              <p:cNvSpPr>
                <a:spLocks noChangeArrowheads="1"/>
              </p:cNvSpPr>
              <p:nvPr/>
            </p:nvSpPr>
            <p:spPr bwMode="auto">
              <a:xfrm>
                <a:off x="2516188" y="3378201"/>
                <a:ext cx="2857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7" name="Freeform 29"/>
              <p:cNvSpPr>
                <a:spLocks noEditPoints="1"/>
              </p:cNvSpPr>
              <p:nvPr/>
            </p:nvSpPr>
            <p:spPr bwMode="auto">
              <a:xfrm>
                <a:off x="2339975" y="3217864"/>
                <a:ext cx="249238" cy="223838"/>
              </a:xfrm>
              <a:custGeom>
                <a:avLst/>
                <a:gdLst>
                  <a:gd name="T0" fmla="*/ 157 w 157"/>
                  <a:gd name="T1" fmla="*/ 0 h 141"/>
                  <a:gd name="T2" fmla="*/ 135 w 157"/>
                  <a:gd name="T3" fmla="*/ 0 h 141"/>
                  <a:gd name="T4" fmla="*/ 135 w 157"/>
                  <a:gd name="T5" fmla="*/ 15 h 141"/>
                  <a:gd name="T6" fmla="*/ 114 w 157"/>
                  <a:gd name="T7" fmla="*/ 15 h 141"/>
                  <a:gd name="T8" fmla="*/ 114 w 157"/>
                  <a:gd name="T9" fmla="*/ 0 h 141"/>
                  <a:gd name="T10" fmla="*/ 47 w 157"/>
                  <a:gd name="T11" fmla="*/ 0 h 141"/>
                  <a:gd name="T12" fmla="*/ 47 w 157"/>
                  <a:gd name="T13" fmla="*/ 15 h 141"/>
                  <a:gd name="T14" fmla="*/ 25 w 157"/>
                  <a:gd name="T15" fmla="*/ 15 h 141"/>
                  <a:gd name="T16" fmla="*/ 25 w 157"/>
                  <a:gd name="T17" fmla="*/ 0 h 141"/>
                  <a:gd name="T18" fmla="*/ 0 w 157"/>
                  <a:gd name="T19" fmla="*/ 0 h 141"/>
                  <a:gd name="T20" fmla="*/ 0 w 157"/>
                  <a:gd name="T21" fmla="*/ 141 h 141"/>
                  <a:gd name="T22" fmla="*/ 12 w 157"/>
                  <a:gd name="T23" fmla="*/ 141 h 141"/>
                  <a:gd name="T24" fmla="*/ 146 w 157"/>
                  <a:gd name="T25" fmla="*/ 141 h 141"/>
                  <a:gd name="T26" fmla="*/ 157 w 157"/>
                  <a:gd name="T27" fmla="*/ 141 h 141"/>
                  <a:gd name="T28" fmla="*/ 157 w 157"/>
                  <a:gd name="T29" fmla="*/ 0 h 141"/>
                  <a:gd name="T30" fmla="*/ 146 w 157"/>
                  <a:gd name="T31" fmla="*/ 129 h 141"/>
                  <a:gd name="T32" fmla="*/ 12 w 157"/>
                  <a:gd name="T33" fmla="*/ 129 h 141"/>
                  <a:gd name="T34" fmla="*/ 12 w 157"/>
                  <a:gd name="T35" fmla="*/ 40 h 141"/>
                  <a:gd name="T36" fmla="*/ 146 w 157"/>
                  <a:gd name="T37" fmla="*/ 40 h 141"/>
                  <a:gd name="T38" fmla="*/ 146 w 157"/>
                  <a:gd name="T39" fmla="*/ 12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" h="141">
                    <a:moveTo>
                      <a:pt x="157" y="0"/>
                    </a:moveTo>
                    <a:lnTo>
                      <a:pt x="135" y="0"/>
                    </a:lnTo>
                    <a:lnTo>
                      <a:pt x="135" y="15"/>
                    </a:lnTo>
                    <a:lnTo>
                      <a:pt x="114" y="15"/>
                    </a:lnTo>
                    <a:lnTo>
                      <a:pt x="114" y="0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25" y="15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141"/>
                    </a:lnTo>
                    <a:lnTo>
                      <a:pt x="12" y="141"/>
                    </a:lnTo>
                    <a:lnTo>
                      <a:pt x="146" y="141"/>
                    </a:lnTo>
                    <a:lnTo>
                      <a:pt x="157" y="141"/>
                    </a:lnTo>
                    <a:lnTo>
                      <a:pt x="157" y="0"/>
                    </a:lnTo>
                    <a:close/>
                    <a:moveTo>
                      <a:pt x="146" y="129"/>
                    </a:moveTo>
                    <a:lnTo>
                      <a:pt x="12" y="129"/>
                    </a:lnTo>
                    <a:lnTo>
                      <a:pt x="12" y="40"/>
                    </a:lnTo>
                    <a:lnTo>
                      <a:pt x="146" y="40"/>
                    </a:lnTo>
                    <a:lnTo>
                      <a:pt x="14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8" name="Rectangle 30"/>
              <p:cNvSpPr>
                <a:spLocks noChangeArrowheads="1"/>
              </p:cNvSpPr>
              <p:nvPr/>
            </p:nvSpPr>
            <p:spPr bwMode="auto">
              <a:xfrm>
                <a:off x="2387600" y="3200401"/>
                <a:ext cx="20638" cy="34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2525713" y="3200401"/>
                <a:ext cx="23813" cy="34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510" tIns="81255" rIns="162510" bIns="81255"/>
              <a:lstStyle/>
              <a:p>
                <a:pPr defTabSz="913765">
                  <a:defRPr/>
                </a:pPr>
                <a:endParaRPr lang="en-US" sz="24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50" name="Group 2"/>
          <p:cNvGrpSpPr/>
          <p:nvPr/>
        </p:nvGrpSpPr>
        <p:grpSpPr bwMode="auto">
          <a:xfrm>
            <a:off x="5353280" y="4176714"/>
            <a:ext cx="1485442" cy="1485900"/>
            <a:chOff x="5352721" y="4177495"/>
            <a:chExt cx="1485674" cy="1485674"/>
          </a:xfrm>
        </p:grpSpPr>
        <p:sp>
          <p:nvSpPr>
            <p:cNvPr id="51" name="Rounded Rectangle 17"/>
            <p:cNvSpPr/>
            <p:nvPr/>
          </p:nvSpPr>
          <p:spPr bwMode="auto">
            <a:xfrm rot="18900000" flipV="1">
              <a:off x="5352721" y="4177495"/>
              <a:ext cx="1485674" cy="1485674"/>
            </a:xfrm>
            <a:prstGeom prst="roundRect">
              <a:avLst>
                <a:gd name="adj" fmla="val 9646"/>
              </a:avLst>
            </a:prstGeom>
            <a:solidFill>
              <a:srgbClr val="406BB3"/>
            </a:solidFill>
            <a:ln w="952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608965"/>
              <a:endParaRPr lang="zh-CN" altLang="zh-CN" sz="2400">
                <a:solidFill>
                  <a:prstClr val="black"/>
                </a:solidFill>
                <a:latin typeface="+mn-lt"/>
                <a:ea typeface="等线" panose="02010600030101010101" pitchFamily="2" charset="-122"/>
              </a:endParaRPr>
            </a:p>
          </p:txBody>
        </p:sp>
        <p:sp>
          <p:nvSpPr>
            <p:cNvPr id="52" name="Shape 719"/>
            <p:cNvSpPr/>
            <p:nvPr/>
          </p:nvSpPr>
          <p:spPr bwMode="auto">
            <a:xfrm>
              <a:off x="5801694" y="4639527"/>
              <a:ext cx="587506" cy="505264"/>
            </a:xfrm>
            <a:custGeom>
              <a:avLst/>
              <a:gdLst>
                <a:gd name="T0" fmla="*/ 293753 w 21332"/>
                <a:gd name="T1" fmla="*/ 252632 h 21446"/>
                <a:gd name="T2" fmla="*/ 293753 w 21332"/>
                <a:gd name="T3" fmla="*/ 252632 h 21446"/>
                <a:gd name="T4" fmla="*/ 293753 w 21332"/>
                <a:gd name="T5" fmla="*/ 252632 h 21446"/>
                <a:gd name="T6" fmla="*/ 293753 w 21332"/>
                <a:gd name="T7" fmla="*/ 252632 h 2144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32" h="21446" extrusionOk="0">
                  <a:moveTo>
                    <a:pt x="9262" y="7207"/>
                  </a:moveTo>
                  <a:lnTo>
                    <a:pt x="14475" y="11108"/>
                  </a:lnTo>
                  <a:cubicBezTo>
                    <a:pt x="14915" y="11436"/>
                    <a:pt x="15500" y="11301"/>
                    <a:pt x="15796" y="10800"/>
                  </a:cubicBezTo>
                  <a:lnTo>
                    <a:pt x="21160" y="1771"/>
                  </a:lnTo>
                  <a:cubicBezTo>
                    <a:pt x="21464" y="1257"/>
                    <a:pt x="21354" y="555"/>
                    <a:pt x="20913" y="200"/>
                  </a:cubicBezTo>
                  <a:cubicBezTo>
                    <a:pt x="20472" y="-154"/>
                    <a:pt x="19869" y="-26"/>
                    <a:pt x="19564" y="487"/>
                  </a:cubicBezTo>
                  <a:lnTo>
                    <a:pt x="14734" y="8618"/>
                  </a:lnTo>
                  <a:lnTo>
                    <a:pt x="9490" y="4694"/>
                  </a:lnTo>
                  <a:cubicBezTo>
                    <a:pt x="9273" y="4532"/>
                    <a:pt x="9010" y="4478"/>
                    <a:pt x="8757" y="4541"/>
                  </a:cubicBezTo>
                  <a:cubicBezTo>
                    <a:pt x="8505" y="4607"/>
                    <a:pt x="8285" y="4785"/>
                    <a:pt x="8147" y="5039"/>
                  </a:cubicBezTo>
                  <a:lnTo>
                    <a:pt x="152" y="19712"/>
                  </a:lnTo>
                  <a:cubicBezTo>
                    <a:pt x="-136" y="20237"/>
                    <a:pt x="-2" y="20936"/>
                    <a:pt x="450" y="21269"/>
                  </a:cubicBezTo>
                  <a:cubicBezTo>
                    <a:pt x="611" y="21389"/>
                    <a:pt x="791" y="21446"/>
                    <a:pt x="969" y="21446"/>
                  </a:cubicBezTo>
                  <a:cubicBezTo>
                    <a:pt x="1290" y="21446"/>
                    <a:pt x="1604" y="21260"/>
                    <a:pt x="1788" y="20921"/>
                  </a:cubicBezTo>
                  <a:cubicBezTo>
                    <a:pt x="1788" y="20921"/>
                    <a:pt x="9262" y="7207"/>
                    <a:pt x="9262" y="7207"/>
                  </a:cubicBezTo>
                  <a:close/>
                  <a:moveTo>
                    <a:pt x="19712" y="12707"/>
                  </a:moveTo>
                  <a:lnTo>
                    <a:pt x="14952" y="17715"/>
                  </a:lnTo>
                  <a:lnTo>
                    <a:pt x="9355" y="12653"/>
                  </a:lnTo>
                  <a:cubicBezTo>
                    <a:pt x="9249" y="12556"/>
                    <a:pt x="9125" y="12487"/>
                    <a:pt x="8994" y="12450"/>
                  </a:cubicBezTo>
                  <a:lnTo>
                    <a:pt x="8249" y="12234"/>
                  </a:lnTo>
                  <a:lnTo>
                    <a:pt x="7154" y="14242"/>
                  </a:lnTo>
                  <a:lnTo>
                    <a:pt x="8327" y="14582"/>
                  </a:lnTo>
                  <a:lnTo>
                    <a:pt x="14404" y="20078"/>
                  </a:lnTo>
                  <a:cubicBezTo>
                    <a:pt x="14580" y="20237"/>
                    <a:pt x="14789" y="20317"/>
                    <a:pt x="14999" y="20317"/>
                  </a:cubicBezTo>
                  <a:cubicBezTo>
                    <a:pt x="15232" y="20317"/>
                    <a:pt x="15466" y="20218"/>
                    <a:pt x="15650" y="20026"/>
                  </a:cubicBezTo>
                  <a:lnTo>
                    <a:pt x="21012" y="14382"/>
                  </a:lnTo>
                  <a:cubicBezTo>
                    <a:pt x="21410" y="13963"/>
                    <a:pt x="21441" y="13250"/>
                    <a:pt x="21081" y="12788"/>
                  </a:cubicBezTo>
                  <a:cubicBezTo>
                    <a:pt x="20722" y="12325"/>
                    <a:pt x="20109" y="12289"/>
                    <a:pt x="19712" y="12707"/>
                  </a:cubicBezTo>
                  <a:close/>
                  <a:moveTo>
                    <a:pt x="735" y="12382"/>
                  </a:moveTo>
                  <a:lnTo>
                    <a:pt x="2190" y="12804"/>
                  </a:lnTo>
                  <a:lnTo>
                    <a:pt x="3284" y="10795"/>
                  </a:lnTo>
                  <a:lnTo>
                    <a:pt x="1204" y="10192"/>
                  </a:lnTo>
                  <a:cubicBezTo>
                    <a:pt x="683" y="10040"/>
                    <a:pt x="158" y="10410"/>
                    <a:pt x="28" y="11015"/>
                  </a:cubicBezTo>
                  <a:cubicBezTo>
                    <a:pt x="-100" y="11620"/>
                    <a:pt x="216" y="12231"/>
                    <a:pt x="735" y="123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784" tIns="50784" rIns="50784" bIns="50784" anchor="ctr"/>
            <a:lstStyle/>
            <a:p>
              <a:pPr defTabSz="608965"/>
              <a:endParaRPr lang="zh-CN" altLang="en-US" sz="2400">
                <a:solidFill>
                  <a:prstClr val="black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53" name="Group 3"/>
          <p:cNvGrpSpPr/>
          <p:nvPr/>
        </p:nvGrpSpPr>
        <p:grpSpPr bwMode="auto">
          <a:xfrm>
            <a:off x="4250309" y="3074989"/>
            <a:ext cx="1485442" cy="1485900"/>
            <a:chOff x="4249665" y="3074438"/>
            <a:chExt cx="1485674" cy="1485674"/>
          </a:xfrm>
        </p:grpSpPr>
        <p:sp>
          <p:nvSpPr>
            <p:cNvPr id="54" name="Rounded Rectangle 23"/>
            <p:cNvSpPr/>
            <p:nvPr/>
          </p:nvSpPr>
          <p:spPr bwMode="auto">
            <a:xfrm rot="18900000" flipV="1">
              <a:off x="4249665" y="3074438"/>
              <a:ext cx="1485674" cy="1485674"/>
            </a:xfrm>
            <a:prstGeom prst="roundRect">
              <a:avLst>
                <a:gd name="adj" fmla="val 9646"/>
              </a:avLst>
            </a:prstGeom>
            <a:solidFill>
              <a:srgbClr val="7BC4EB"/>
            </a:solidFill>
            <a:ln w="952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608965"/>
              <a:endParaRPr lang="zh-CN" altLang="zh-CN" sz="2400">
                <a:solidFill>
                  <a:prstClr val="black"/>
                </a:solidFill>
                <a:latin typeface="+mn-lt"/>
                <a:ea typeface="等线" panose="02010600030101010101" pitchFamily="2" charset="-122"/>
              </a:endParaRPr>
            </a:p>
          </p:txBody>
        </p:sp>
        <p:sp>
          <p:nvSpPr>
            <p:cNvPr id="55" name="Shape 2102"/>
            <p:cNvSpPr/>
            <p:nvPr/>
          </p:nvSpPr>
          <p:spPr bwMode="auto">
            <a:xfrm>
              <a:off x="4622339" y="3522435"/>
              <a:ext cx="720330" cy="576242"/>
            </a:xfrm>
            <a:custGeom>
              <a:avLst/>
              <a:gdLst>
                <a:gd name="T0" fmla="*/ 360165 w 21600"/>
                <a:gd name="T1" fmla="*/ 288121 h 21600"/>
                <a:gd name="T2" fmla="*/ 360165 w 21600"/>
                <a:gd name="T3" fmla="*/ 288121 h 21600"/>
                <a:gd name="T4" fmla="*/ 360165 w 21600"/>
                <a:gd name="T5" fmla="*/ 288121 h 21600"/>
                <a:gd name="T6" fmla="*/ 360165 w 21600"/>
                <a:gd name="T7" fmla="*/ 288121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784" tIns="50784" rIns="50784" bIns="50784" anchor="ctr"/>
            <a:lstStyle/>
            <a:p>
              <a:pPr defTabSz="608965"/>
              <a:endParaRPr lang="zh-CN" altLang="en-US" sz="2400">
                <a:solidFill>
                  <a:prstClr val="black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56" name="Group 16"/>
          <p:cNvGrpSpPr/>
          <p:nvPr/>
        </p:nvGrpSpPr>
        <p:grpSpPr bwMode="auto">
          <a:xfrm>
            <a:off x="5353280" y="1971676"/>
            <a:ext cx="1485442" cy="1485900"/>
            <a:chOff x="5352721" y="1971381"/>
            <a:chExt cx="1485674" cy="1485674"/>
          </a:xfrm>
        </p:grpSpPr>
        <p:sp>
          <p:nvSpPr>
            <p:cNvPr id="57" name="Rounded Rectangle 26"/>
            <p:cNvSpPr/>
            <p:nvPr/>
          </p:nvSpPr>
          <p:spPr bwMode="auto">
            <a:xfrm rot="18900000" flipV="1">
              <a:off x="5352721" y="1971381"/>
              <a:ext cx="1485674" cy="1485674"/>
            </a:xfrm>
            <a:prstGeom prst="roundRect">
              <a:avLst>
                <a:gd name="adj" fmla="val 9646"/>
              </a:avLst>
            </a:prstGeom>
            <a:solidFill>
              <a:srgbClr val="406BB3"/>
            </a:solidFill>
            <a:ln w="952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608965"/>
              <a:endParaRPr lang="zh-CN" altLang="zh-CN" sz="2400">
                <a:solidFill>
                  <a:prstClr val="black"/>
                </a:solidFill>
                <a:latin typeface="+mn-lt"/>
                <a:ea typeface="等线" panose="02010600030101010101" pitchFamily="2" charset="-122"/>
              </a:endParaRPr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5802898" y="2468253"/>
              <a:ext cx="664971" cy="542729"/>
            </a:xfrm>
            <a:custGeom>
              <a:avLst/>
              <a:gdLst>
                <a:gd name="T0" fmla="*/ 534414 w 382"/>
                <a:gd name="T1" fmla="*/ 234835 h 312"/>
                <a:gd name="T2" fmla="*/ 630156 w 382"/>
                <a:gd name="T3" fmla="*/ 123506 h 312"/>
                <a:gd name="T4" fmla="*/ 414301 w 382"/>
                <a:gd name="T5" fmla="*/ 43488 h 312"/>
                <a:gd name="T6" fmla="*/ 398634 w 382"/>
                <a:gd name="T7" fmla="*/ 33051 h 312"/>
                <a:gd name="T8" fmla="*/ 398634 w 382"/>
                <a:gd name="T9" fmla="*/ 233095 h 312"/>
                <a:gd name="T10" fmla="*/ 313337 w 382"/>
                <a:gd name="T11" fmla="*/ 372256 h 312"/>
                <a:gd name="T12" fmla="*/ 149706 w 382"/>
                <a:gd name="T13" fmla="*/ 328769 h 312"/>
                <a:gd name="T14" fmla="*/ 224558 w 382"/>
                <a:gd name="T15" fmla="*/ 168733 h 312"/>
                <a:gd name="T16" fmla="*/ 330745 w 382"/>
                <a:gd name="T17" fmla="*/ 161775 h 312"/>
                <a:gd name="T18" fmla="*/ 330745 w 382"/>
                <a:gd name="T19" fmla="*/ 6958 h 312"/>
                <a:gd name="T20" fmla="*/ 268077 w 382"/>
                <a:gd name="T21" fmla="*/ 0 h 312"/>
                <a:gd name="T22" fmla="*/ 0 w 382"/>
                <a:gd name="T23" fmla="*/ 271365 h 312"/>
                <a:gd name="T24" fmla="*/ 268077 w 382"/>
                <a:gd name="T25" fmla="*/ 542729 h 312"/>
                <a:gd name="T26" fmla="*/ 536155 w 382"/>
                <a:gd name="T27" fmla="*/ 271365 h 312"/>
                <a:gd name="T28" fmla="*/ 534414 w 382"/>
                <a:gd name="T29" fmla="*/ 234835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2" h="312">
                  <a:moveTo>
                    <a:pt x="307" y="135"/>
                  </a:moveTo>
                  <a:cubicBezTo>
                    <a:pt x="354" y="122"/>
                    <a:pt x="382" y="72"/>
                    <a:pt x="362" y="71"/>
                  </a:cubicBezTo>
                  <a:cubicBezTo>
                    <a:pt x="311" y="68"/>
                    <a:pt x="267" y="43"/>
                    <a:pt x="238" y="25"/>
                  </a:cubicBezTo>
                  <a:cubicBezTo>
                    <a:pt x="235" y="23"/>
                    <a:pt x="232" y="21"/>
                    <a:pt x="229" y="19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9" y="172"/>
                    <a:pt x="206" y="202"/>
                    <a:pt x="180" y="214"/>
                  </a:cubicBezTo>
                  <a:cubicBezTo>
                    <a:pt x="142" y="233"/>
                    <a:pt x="100" y="221"/>
                    <a:pt x="86" y="189"/>
                  </a:cubicBezTo>
                  <a:cubicBezTo>
                    <a:pt x="72" y="157"/>
                    <a:pt x="91" y="116"/>
                    <a:pt x="129" y="97"/>
                  </a:cubicBezTo>
                  <a:cubicBezTo>
                    <a:pt x="150" y="87"/>
                    <a:pt x="172" y="86"/>
                    <a:pt x="190" y="93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78" y="1"/>
                    <a:pt x="166" y="0"/>
                    <a:pt x="154" y="0"/>
                  </a:cubicBezTo>
                  <a:cubicBezTo>
                    <a:pt x="69" y="0"/>
                    <a:pt x="0" y="70"/>
                    <a:pt x="0" y="156"/>
                  </a:cubicBezTo>
                  <a:cubicBezTo>
                    <a:pt x="0" y="242"/>
                    <a:pt x="69" y="312"/>
                    <a:pt x="154" y="312"/>
                  </a:cubicBezTo>
                  <a:cubicBezTo>
                    <a:pt x="239" y="312"/>
                    <a:pt x="308" y="242"/>
                    <a:pt x="308" y="156"/>
                  </a:cubicBezTo>
                  <a:cubicBezTo>
                    <a:pt x="308" y="149"/>
                    <a:pt x="308" y="142"/>
                    <a:pt x="307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8965"/>
              <a:endParaRPr lang="zh-CN" altLang="en-US" sz="2400">
                <a:solidFill>
                  <a:prstClr val="black"/>
                </a:solidFill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工作不足之处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9" name="PA_Chart 11"/>
          <p:cNvGraphicFramePr/>
          <p:nvPr>
            <p:custDataLst>
              <p:tags r:id="rId4"/>
            </p:custDataLst>
          </p:nvPr>
        </p:nvGraphicFramePr>
        <p:xfrm>
          <a:off x="1032861" y="2272573"/>
          <a:ext cx="4717529" cy="3249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0" name="9"/>
          <p:cNvGrpSpPr/>
          <p:nvPr>
            <p:custDataLst>
              <p:tags r:id="rId5"/>
            </p:custDataLst>
          </p:nvPr>
        </p:nvGrpSpPr>
        <p:grpSpPr>
          <a:xfrm>
            <a:off x="5788811" y="2272569"/>
            <a:ext cx="5733653" cy="956380"/>
            <a:chOff x="6136937" y="2626457"/>
            <a:chExt cx="5736419" cy="956545"/>
          </a:xfrm>
        </p:grpSpPr>
        <p:sp>
          <p:nvSpPr>
            <p:cNvPr id="11" name="56"/>
            <p:cNvSpPr/>
            <p:nvPr/>
          </p:nvSpPr>
          <p:spPr>
            <a:xfrm>
              <a:off x="7016496" y="2977604"/>
              <a:ext cx="4856860" cy="605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12" name="655"/>
            <p:cNvSpPr/>
            <p:nvPr/>
          </p:nvSpPr>
          <p:spPr>
            <a:xfrm>
              <a:off x="7016494" y="2626457"/>
              <a:ext cx="2483685" cy="289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>
                <a:lnSpc>
                  <a:spcPct val="80000"/>
                </a:lnSpc>
                <a:defRPr/>
              </a:pPr>
              <a:r>
                <a:rPr lang="zh-CN" alt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77"/>
            <p:cNvSpPr/>
            <p:nvPr/>
          </p:nvSpPr>
          <p:spPr>
            <a:xfrm>
              <a:off x="6136937" y="2686786"/>
              <a:ext cx="802674" cy="802674"/>
            </a:xfrm>
            <a:prstGeom prst="roundRect">
              <a:avLst>
                <a:gd name="adj" fmla="val 30274"/>
              </a:avLst>
            </a:prstGeom>
            <a:solidFill>
              <a:srgbClr val="7B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r>
                <a:rPr lang="en-US" altLang="zh-CN" sz="3200" dirty="0">
                  <a:solidFill>
                    <a:prstClr val="white"/>
                  </a:solidFill>
                  <a:ea typeface="等线" panose="02010600030101010101" pitchFamily="2" charset="-122"/>
                </a:rPr>
                <a:t>01</a:t>
              </a:r>
              <a:endParaRPr lang="zh-CN" altLang="en-US" sz="32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5"/>
          <p:cNvGrpSpPr/>
          <p:nvPr>
            <p:custDataLst>
              <p:tags r:id="rId6"/>
            </p:custDataLst>
          </p:nvPr>
        </p:nvGrpSpPr>
        <p:grpSpPr>
          <a:xfrm>
            <a:off x="5788811" y="3454039"/>
            <a:ext cx="5733653" cy="956378"/>
            <a:chOff x="6136937" y="2626457"/>
            <a:chExt cx="5736419" cy="956543"/>
          </a:xfrm>
        </p:grpSpPr>
        <p:sp>
          <p:nvSpPr>
            <p:cNvPr id="15" name="8"/>
            <p:cNvSpPr/>
            <p:nvPr/>
          </p:nvSpPr>
          <p:spPr>
            <a:xfrm>
              <a:off x="7016496" y="2977602"/>
              <a:ext cx="4856860" cy="605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16" name="7"/>
            <p:cNvSpPr/>
            <p:nvPr/>
          </p:nvSpPr>
          <p:spPr>
            <a:xfrm>
              <a:off x="7016494" y="2626457"/>
              <a:ext cx="2483685" cy="289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>
                <a:lnSpc>
                  <a:spcPct val="80000"/>
                </a:lnSpc>
                <a:defRPr/>
              </a:pPr>
              <a:r>
                <a:rPr lang="zh-CN" alt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6"/>
            <p:cNvSpPr/>
            <p:nvPr/>
          </p:nvSpPr>
          <p:spPr>
            <a:xfrm>
              <a:off x="6136937" y="2686786"/>
              <a:ext cx="802674" cy="802674"/>
            </a:xfrm>
            <a:prstGeom prst="roundRect">
              <a:avLst>
                <a:gd name="adj" fmla="val 30274"/>
              </a:avLst>
            </a:prstGeom>
            <a:solidFill>
              <a:srgbClr val="406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r>
                <a:rPr lang="en-US" altLang="zh-CN" sz="2665" dirty="0">
                  <a:solidFill>
                    <a:prstClr val="white"/>
                  </a:solidFill>
                  <a:ea typeface="等线" panose="02010600030101010101" pitchFamily="2" charset="-122"/>
                </a:rPr>
                <a:t>02</a:t>
              </a:r>
              <a:endParaRPr lang="zh-CN" altLang="en-US" sz="266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18" name="1"/>
          <p:cNvGrpSpPr/>
          <p:nvPr>
            <p:custDataLst>
              <p:tags r:id="rId7"/>
            </p:custDataLst>
          </p:nvPr>
        </p:nvGrpSpPr>
        <p:grpSpPr>
          <a:xfrm>
            <a:off x="5788811" y="4635507"/>
            <a:ext cx="5733653" cy="956378"/>
            <a:chOff x="6136937" y="2626457"/>
            <a:chExt cx="5736419" cy="956543"/>
          </a:xfrm>
        </p:grpSpPr>
        <p:sp>
          <p:nvSpPr>
            <p:cNvPr id="19" name="4"/>
            <p:cNvSpPr/>
            <p:nvPr/>
          </p:nvSpPr>
          <p:spPr>
            <a:xfrm>
              <a:off x="7016496" y="2977602"/>
              <a:ext cx="4856860" cy="605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000"/>
                </a:lnSpc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20" name="3"/>
            <p:cNvSpPr/>
            <p:nvPr/>
          </p:nvSpPr>
          <p:spPr>
            <a:xfrm>
              <a:off x="7016494" y="2626457"/>
              <a:ext cx="2483685" cy="289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>
                <a:lnSpc>
                  <a:spcPct val="80000"/>
                </a:lnSpc>
                <a:defRPr/>
              </a:pPr>
              <a:r>
                <a:rPr lang="zh-CN" alt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添加标题</a:t>
              </a:r>
              <a:endPara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2"/>
            <p:cNvSpPr/>
            <p:nvPr/>
          </p:nvSpPr>
          <p:spPr>
            <a:xfrm>
              <a:off x="6136937" y="2686786"/>
              <a:ext cx="802674" cy="802674"/>
            </a:xfrm>
            <a:prstGeom prst="roundRect">
              <a:avLst>
                <a:gd name="adj" fmla="val 30274"/>
              </a:avLst>
            </a:prstGeom>
            <a:solidFill>
              <a:srgbClr val="7B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r>
                <a:rPr lang="en-US" altLang="zh-CN" sz="2665" dirty="0">
                  <a:solidFill>
                    <a:prstClr val="white"/>
                  </a:solidFill>
                  <a:ea typeface="等线" panose="02010600030101010101" pitchFamily="2" charset="-122"/>
                </a:rPr>
                <a:t>03</a:t>
              </a:r>
              <a:endParaRPr lang="zh-CN" altLang="en-US" sz="266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71475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工作不足之处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24314" y="1600199"/>
            <a:ext cx="190500" cy="4876801"/>
            <a:chOff x="3536950" y="1454150"/>
            <a:chExt cx="190500" cy="487680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632200" y="1549400"/>
              <a:ext cx="0" cy="478155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3536950" y="1454150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536950" y="2597120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536950" y="4041715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536950" y="5311746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108955" y="5325491"/>
            <a:ext cx="85158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2000" dirty="0">
                <a:solidFill>
                  <a:srgbClr val="5F5F5F"/>
                </a:solidFill>
                <a:ea typeface="微软雅黑" panose="020B0503020204020204" pitchFamily="34" charset="-122"/>
              </a:rPr>
              <a:t>2018</a:t>
            </a:r>
            <a:endParaRPr lang="zh-CN" altLang="en-US" sz="2000" dirty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08955" y="4023786"/>
            <a:ext cx="85158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2000" dirty="0">
                <a:solidFill>
                  <a:srgbClr val="5F5F5F"/>
                </a:solidFill>
                <a:ea typeface="微软雅黑" panose="020B0503020204020204" pitchFamily="34" charset="-122"/>
              </a:rPr>
              <a:t>2019</a:t>
            </a:r>
            <a:endParaRPr lang="zh-CN" altLang="en-US" sz="2000" dirty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08955" y="2620362"/>
            <a:ext cx="85158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2000" dirty="0">
                <a:solidFill>
                  <a:srgbClr val="5F5F5F"/>
                </a:solidFill>
                <a:ea typeface="微软雅黑" panose="020B0503020204020204" pitchFamily="34" charset="-122"/>
              </a:rPr>
              <a:t>2020</a:t>
            </a:r>
            <a:endParaRPr lang="zh-CN" altLang="en-US" sz="2000" dirty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008162" y="2433067"/>
            <a:ext cx="1231900" cy="774700"/>
            <a:chOff x="3632200" y="2305020"/>
            <a:chExt cx="1231900" cy="77470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3632200" y="2692370"/>
              <a:ext cx="45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圆角矩形 19"/>
            <p:cNvSpPr/>
            <p:nvPr/>
          </p:nvSpPr>
          <p:spPr>
            <a:xfrm>
              <a:off x="4089400" y="230502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7B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51"/>
            <p:cNvSpPr>
              <a:spLocks noEditPoints="1"/>
            </p:cNvSpPr>
            <p:nvPr/>
          </p:nvSpPr>
          <p:spPr bwMode="auto">
            <a:xfrm>
              <a:off x="4240836" y="2498482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008162" y="3833257"/>
            <a:ext cx="1231900" cy="774700"/>
            <a:chOff x="3632200" y="3705210"/>
            <a:chExt cx="1231900" cy="7747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3632200" y="4095795"/>
              <a:ext cx="45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圆角矩形 23"/>
            <p:cNvSpPr/>
            <p:nvPr/>
          </p:nvSpPr>
          <p:spPr>
            <a:xfrm>
              <a:off x="4089400" y="370521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406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51"/>
            <p:cNvSpPr>
              <a:spLocks noEditPoints="1"/>
            </p:cNvSpPr>
            <p:nvPr/>
          </p:nvSpPr>
          <p:spPr bwMode="auto">
            <a:xfrm>
              <a:off x="4240836" y="3895588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008162" y="5150777"/>
            <a:ext cx="1231900" cy="774700"/>
            <a:chOff x="3632200" y="5022730"/>
            <a:chExt cx="1231900" cy="77470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3632200" y="5397500"/>
              <a:ext cx="4572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圆角矩形 27"/>
            <p:cNvSpPr/>
            <p:nvPr/>
          </p:nvSpPr>
          <p:spPr>
            <a:xfrm>
              <a:off x="4089400" y="5022730"/>
              <a:ext cx="774700" cy="774700"/>
            </a:xfrm>
            <a:prstGeom prst="roundRect">
              <a:avLst>
                <a:gd name="adj" fmla="val 7971"/>
              </a:avLst>
            </a:prstGeom>
            <a:solidFill>
              <a:srgbClr val="7B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9" name="Freeform 251"/>
            <p:cNvSpPr>
              <a:spLocks noEditPoints="1"/>
            </p:cNvSpPr>
            <p:nvPr/>
          </p:nvSpPr>
          <p:spPr bwMode="auto">
            <a:xfrm>
              <a:off x="4240836" y="5210024"/>
              <a:ext cx="421028" cy="393943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3765"/>
              <a:endParaRPr lang="zh-CN" altLang="en-US" sz="135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540540" y="2646008"/>
            <a:ext cx="653953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543898" y="4011447"/>
            <a:ext cx="64452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391498" y="5300410"/>
            <a:ext cx="67500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  <p:bldP spid="17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1472381" y="1695949"/>
            <a:ext cx="2969342" cy="3813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0" dirty="0">
                <a:blipFill>
                  <a:blip r:embed="rId2"/>
                  <a:stretch>
                    <a:fillRect/>
                  </a:stretch>
                </a:blip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4</a:t>
            </a:r>
            <a:endParaRPr kumimoji="0" lang="zh-CN" altLang="en-US" sz="30000" b="0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9222" y="2527637"/>
            <a:ext cx="6610821" cy="10156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下一季度目标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02097" y="3569253"/>
            <a:ext cx="503565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think hard about past. It brings tears… Don’t think more about future. Itbringsfears… Live this moment with a smile. It brings cheers.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下一季度目标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8586" y="1964505"/>
            <a:ext cx="2918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/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Freeform 23"/>
          <p:cNvSpPr/>
          <p:nvPr/>
        </p:nvSpPr>
        <p:spPr bwMode="auto">
          <a:xfrm>
            <a:off x="4966758" y="2636036"/>
            <a:ext cx="838472" cy="1105430"/>
          </a:xfrm>
          <a:custGeom>
            <a:avLst/>
            <a:gdLst>
              <a:gd name="T0" fmla="*/ 1006 w 2917"/>
              <a:gd name="T1" fmla="*/ 0 h 3850"/>
              <a:gd name="T2" fmla="*/ 797 w 2917"/>
              <a:gd name="T3" fmla="*/ 449 h 3850"/>
              <a:gd name="T4" fmla="*/ 555 w 2917"/>
              <a:gd name="T5" fmla="*/ 1755 h 3850"/>
              <a:gd name="T6" fmla="*/ 555 w 2917"/>
              <a:gd name="T7" fmla="*/ 1882 h 3850"/>
              <a:gd name="T8" fmla="*/ 354 w 2917"/>
              <a:gd name="T9" fmla="*/ 1882 h 3850"/>
              <a:gd name="T10" fmla="*/ 159 w 2917"/>
              <a:gd name="T11" fmla="*/ 2270 h 3850"/>
              <a:gd name="T12" fmla="*/ 1171 w 2917"/>
              <a:gd name="T13" fmla="*/ 3636 h 3850"/>
              <a:gd name="T14" fmla="*/ 1747 w 2917"/>
              <a:gd name="T15" fmla="*/ 3636 h 3850"/>
              <a:gd name="T16" fmla="*/ 2759 w 2917"/>
              <a:gd name="T17" fmla="*/ 2270 h 3850"/>
              <a:gd name="T18" fmla="*/ 2563 w 2917"/>
              <a:gd name="T19" fmla="*/ 1882 h 3850"/>
              <a:gd name="T20" fmla="*/ 2367 w 2917"/>
              <a:gd name="T21" fmla="*/ 1882 h 3850"/>
              <a:gd name="T22" fmla="*/ 2367 w 2917"/>
              <a:gd name="T23" fmla="*/ 1783 h 3850"/>
              <a:gd name="T24" fmla="*/ 2366 w 2917"/>
              <a:gd name="T25" fmla="*/ 1731 h 3850"/>
              <a:gd name="T26" fmla="*/ 2510 w 2917"/>
              <a:gd name="T27" fmla="*/ 1040 h 3850"/>
              <a:gd name="T28" fmla="*/ 2574 w 2917"/>
              <a:gd name="T29" fmla="*/ 905 h 3850"/>
              <a:gd name="T30" fmla="*/ 1006 w 2917"/>
              <a:gd name="T31" fmla="*/ 0 h 3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17" h="3850">
                <a:moveTo>
                  <a:pt x="1006" y="0"/>
                </a:moveTo>
                <a:cubicBezTo>
                  <a:pt x="926" y="144"/>
                  <a:pt x="856" y="294"/>
                  <a:pt x="797" y="449"/>
                </a:cubicBezTo>
                <a:cubicBezTo>
                  <a:pt x="641" y="854"/>
                  <a:pt x="555" y="1295"/>
                  <a:pt x="555" y="1755"/>
                </a:cubicBezTo>
                <a:lnTo>
                  <a:pt x="555" y="1882"/>
                </a:lnTo>
                <a:lnTo>
                  <a:pt x="354" y="1882"/>
                </a:lnTo>
                <a:cubicBezTo>
                  <a:pt x="88" y="1882"/>
                  <a:pt x="0" y="2057"/>
                  <a:pt x="159" y="2270"/>
                </a:cubicBezTo>
                <a:lnTo>
                  <a:pt x="1171" y="3636"/>
                </a:lnTo>
                <a:cubicBezTo>
                  <a:pt x="1329" y="3850"/>
                  <a:pt x="1588" y="3850"/>
                  <a:pt x="1747" y="3636"/>
                </a:cubicBezTo>
                <a:lnTo>
                  <a:pt x="2759" y="2270"/>
                </a:lnTo>
                <a:cubicBezTo>
                  <a:pt x="2917" y="2057"/>
                  <a:pt x="2829" y="1882"/>
                  <a:pt x="2563" y="1882"/>
                </a:cubicBezTo>
                <a:lnTo>
                  <a:pt x="2367" y="1882"/>
                </a:lnTo>
                <a:lnTo>
                  <a:pt x="2367" y="1783"/>
                </a:lnTo>
                <a:cubicBezTo>
                  <a:pt x="2367" y="1764"/>
                  <a:pt x="2366" y="1750"/>
                  <a:pt x="2366" y="1731"/>
                </a:cubicBezTo>
                <a:cubicBezTo>
                  <a:pt x="2369" y="1486"/>
                  <a:pt x="2420" y="1253"/>
                  <a:pt x="2510" y="1040"/>
                </a:cubicBezTo>
                <a:cubicBezTo>
                  <a:pt x="2530" y="994"/>
                  <a:pt x="2551" y="949"/>
                  <a:pt x="2574" y="905"/>
                </a:cubicBezTo>
                <a:lnTo>
                  <a:pt x="1006" y="0"/>
                </a:lnTo>
                <a:close/>
              </a:path>
            </a:pathLst>
          </a:custGeom>
          <a:solidFill>
            <a:srgbClr val="7BC4EB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Freeform 24"/>
          <p:cNvSpPr/>
          <p:nvPr/>
        </p:nvSpPr>
        <p:spPr bwMode="auto">
          <a:xfrm>
            <a:off x="5280088" y="2090842"/>
            <a:ext cx="1392440" cy="762019"/>
          </a:xfrm>
          <a:custGeom>
            <a:avLst/>
            <a:gdLst>
              <a:gd name="T0" fmla="*/ 4839 w 4839"/>
              <a:gd name="T1" fmla="*/ 435 h 2651"/>
              <a:gd name="T2" fmla="*/ 4744 w 4839"/>
              <a:gd name="T3" fmla="*/ 385 h 2651"/>
              <a:gd name="T4" fmla="*/ 3113 w 4839"/>
              <a:gd name="T5" fmla="*/ 0 h 2651"/>
              <a:gd name="T6" fmla="*/ 1637 w 4839"/>
              <a:gd name="T7" fmla="*/ 312 h 2651"/>
              <a:gd name="T8" fmla="*/ 0 w 4839"/>
              <a:gd name="T9" fmla="*/ 1745 h 2651"/>
              <a:gd name="T10" fmla="*/ 1569 w 4839"/>
              <a:gd name="T11" fmla="*/ 2651 h 2651"/>
              <a:gd name="T12" fmla="*/ 2376 w 4839"/>
              <a:gd name="T13" fmla="*/ 1965 h 2651"/>
              <a:gd name="T14" fmla="*/ 2506 w 4839"/>
              <a:gd name="T15" fmla="*/ 1914 h 2651"/>
              <a:gd name="T16" fmla="*/ 3113 w 4839"/>
              <a:gd name="T17" fmla="*/ 1811 h 2651"/>
              <a:gd name="T18" fmla="*/ 3838 w 4839"/>
              <a:gd name="T19" fmla="*/ 1960 h 2651"/>
              <a:gd name="T20" fmla="*/ 3933 w 4839"/>
              <a:gd name="T21" fmla="*/ 2004 h 2651"/>
              <a:gd name="T22" fmla="*/ 4839 w 4839"/>
              <a:gd name="T23" fmla="*/ 435 h 2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39" h="2651">
                <a:moveTo>
                  <a:pt x="4839" y="435"/>
                </a:moveTo>
                <a:cubicBezTo>
                  <a:pt x="4808" y="418"/>
                  <a:pt x="4776" y="401"/>
                  <a:pt x="4744" y="385"/>
                </a:cubicBezTo>
                <a:cubicBezTo>
                  <a:pt x="4253" y="139"/>
                  <a:pt x="3699" y="0"/>
                  <a:pt x="3113" y="0"/>
                </a:cubicBezTo>
                <a:cubicBezTo>
                  <a:pt x="2588" y="0"/>
                  <a:pt x="2088" y="112"/>
                  <a:pt x="1637" y="312"/>
                </a:cubicBezTo>
                <a:cubicBezTo>
                  <a:pt x="962" y="612"/>
                  <a:pt x="387" y="1116"/>
                  <a:pt x="0" y="1745"/>
                </a:cubicBezTo>
                <a:lnTo>
                  <a:pt x="1569" y="2651"/>
                </a:lnTo>
                <a:cubicBezTo>
                  <a:pt x="1764" y="2350"/>
                  <a:pt x="2045" y="2110"/>
                  <a:pt x="2376" y="1965"/>
                </a:cubicBezTo>
                <a:cubicBezTo>
                  <a:pt x="2419" y="1946"/>
                  <a:pt x="2462" y="1929"/>
                  <a:pt x="2506" y="1914"/>
                </a:cubicBezTo>
                <a:cubicBezTo>
                  <a:pt x="2696" y="1847"/>
                  <a:pt x="2900" y="1811"/>
                  <a:pt x="3113" y="1811"/>
                </a:cubicBezTo>
                <a:cubicBezTo>
                  <a:pt x="3370" y="1811"/>
                  <a:pt x="3616" y="1864"/>
                  <a:pt x="3838" y="1960"/>
                </a:cubicBezTo>
                <a:cubicBezTo>
                  <a:pt x="3870" y="1974"/>
                  <a:pt x="3902" y="1989"/>
                  <a:pt x="3933" y="2004"/>
                </a:cubicBezTo>
                <a:lnTo>
                  <a:pt x="4839" y="435"/>
                </a:lnTo>
                <a:close/>
              </a:path>
            </a:pathLst>
          </a:custGeom>
          <a:solidFill>
            <a:srgbClr val="406BB3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Freeform 25"/>
          <p:cNvSpPr/>
          <p:nvPr/>
        </p:nvSpPr>
        <p:spPr bwMode="auto">
          <a:xfrm>
            <a:off x="6455704" y="2241241"/>
            <a:ext cx="769539" cy="1392440"/>
          </a:xfrm>
          <a:custGeom>
            <a:avLst/>
            <a:gdLst>
              <a:gd name="T0" fmla="*/ 2190 w 2678"/>
              <a:gd name="T1" fmla="*/ 4846 h 4846"/>
              <a:gd name="T2" fmla="*/ 2678 w 2678"/>
              <a:gd name="T3" fmla="*/ 3129 h 4846"/>
              <a:gd name="T4" fmla="*/ 2470 w 2678"/>
              <a:gd name="T5" fmla="*/ 1915 h 4846"/>
              <a:gd name="T6" fmla="*/ 905 w 2678"/>
              <a:gd name="T7" fmla="*/ 0 h 4846"/>
              <a:gd name="T8" fmla="*/ 0 w 2678"/>
              <a:gd name="T9" fmla="*/ 1568 h 4846"/>
              <a:gd name="T10" fmla="*/ 763 w 2678"/>
              <a:gd name="T11" fmla="*/ 2520 h 4846"/>
              <a:gd name="T12" fmla="*/ 779 w 2678"/>
              <a:gd name="T13" fmla="*/ 2566 h 4846"/>
              <a:gd name="T14" fmla="*/ 867 w 2678"/>
              <a:gd name="T15" fmla="*/ 3129 h 4846"/>
              <a:gd name="T16" fmla="*/ 628 w 2678"/>
              <a:gd name="T17" fmla="*/ 3926 h 4846"/>
              <a:gd name="T18" fmla="*/ 619 w 2678"/>
              <a:gd name="T19" fmla="*/ 3939 h 4846"/>
              <a:gd name="T20" fmla="*/ 2190 w 2678"/>
              <a:gd name="T21" fmla="*/ 4846 h 4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8" h="4846">
                <a:moveTo>
                  <a:pt x="2190" y="4846"/>
                </a:moveTo>
                <a:cubicBezTo>
                  <a:pt x="2475" y="4387"/>
                  <a:pt x="2678" y="3830"/>
                  <a:pt x="2678" y="3129"/>
                </a:cubicBezTo>
                <a:cubicBezTo>
                  <a:pt x="2678" y="2704"/>
                  <a:pt x="2604" y="2295"/>
                  <a:pt x="2470" y="1915"/>
                </a:cubicBezTo>
                <a:cubicBezTo>
                  <a:pt x="2185" y="1110"/>
                  <a:pt x="1626" y="434"/>
                  <a:pt x="905" y="0"/>
                </a:cubicBezTo>
                <a:lnTo>
                  <a:pt x="0" y="1568"/>
                </a:lnTo>
                <a:cubicBezTo>
                  <a:pt x="351" y="1788"/>
                  <a:pt x="623" y="2123"/>
                  <a:pt x="763" y="2520"/>
                </a:cubicBezTo>
                <a:cubicBezTo>
                  <a:pt x="769" y="2535"/>
                  <a:pt x="774" y="2551"/>
                  <a:pt x="779" y="2566"/>
                </a:cubicBezTo>
                <a:cubicBezTo>
                  <a:pt x="836" y="2744"/>
                  <a:pt x="867" y="2933"/>
                  <a:pt x="867" y="3129"/>
                </a:cubicBezTo>
                <a:cubicBezTo>
                  <a:pt x="867" y="3440"/>
                  <a:pt x="782" y="3690"/>
                  <a:pt x="628" y="3926"/>
                </a:cubicBezTo>
                <a:cubicBezTo>
                  <a:pt x="626" y="3930"/>
                  <a:pt x="622" y="3935"/>
                  <a:pt x="619" y="3939"/>
                </a:cubicBezTo>
                <a:lnTo>
                  <a:pt x="2190" y="4846"/>
                </a:lnTo>
                <a:close/>
              </a:path>
            </a:pathLst>
          </a:custGeom>
          <a:solidFill>
            <a:srgbClr val="7BC4EB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Freeform 26"/>
          <p:cNvSpPr/>
          <p:nvPr/>
        </p:nvSpPr>
        <p:spPr bwMode="auto">
          <a:xfrm>
            <a:off x="6007015" y="3413096"/>
            <a:ext cx="1050283" cy="1155562"/>
          </a:xfrm>
          <a:custGeom>
            <a:avLst/>
            <a:gdLst>
              <a:gd name="T0" fmla="*/ 1403 w 3656"/>
              <a:gd name="T1" fmla="*/ 676 h 4019"/>
              <a:gd name="T2" fmla="*/ 744 w 3656"/>
              <a:gd name="T3" fmla="*/ 1318 h 4019"/>
              <a:gd name="T4" fmla="*/ 0 w 3656"/>
              <a:gd name="T5" fmla="*/ 3113 h 4019"/>
              <a:gd name="T6" fmla="*/ 906 w 3656"/>
              <a:gd name="T7" fmla="*/ 4019 h 4019"/>
              <a:gd name="T8" fmla="*/ 1811 w 3656"/>
              <a:gd name="T9" fmla="*/ 3113 h 4019"/>
              <a:gd name="T10" fmla="*/ 2185 w 3656"/>
              <a:gd name="T11" fmla="*/ 2427 h 4019"/>
              <a:gd name="T12" fmla="*/ 2616 w 3656"/>
              <a:gd name="T13" fmla="*/ 2021 h 4019"/>
              <a:gd name="T14" fmla="*/ 3656 w 3656"/>
              <a:gd name="T15" fmla="*/ 911 h 4019"/>
              <a:gd name="T16" fmla="*/ 2078 w 3656"/>
              <a:gd name="T17" fmla="*/ 0 h 4019"/>
              <a:gd name="T18" fmla="*/ 1403 w 3656"/>
              <a:gd name="T19" fmla="*/ 676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56" h="4019">
                <a:moveTo>
                  <a:pt x="1403" y="676"/>
                </a:moveTo>
                <a:cubicBezTo>
                  <a:pt x="1189" y="869"/>
                  <a:pt x="957" y="1079"/>
                  <a:pt x="744" y="1318"/>
                </a:cubicBezTo>
                <a:cubicBezTo>
                  <a:pt x="336" y="1776"/>
                  <a:pt x="0" y="2343"/>
                  <a:pt x="0" y="3113"/>
                </a:cubicBezTo>
                <a:cubicBezTo>
                  <a:pt x="0" y="3613"/>
                  <a:pt x="405" y="4019"/>
                  <a:pt x="906" y="4019"/>
                </a:cubicBezTo>
                <a:cubicBezTo>
                  <a:pt x="1406" y="4019"/>
                  <a:pt x="1811" y="3613"/>
                  <a:pt x="1811" y="3113"/>
                </a:cubicBezTo>
                <a:cubicBezTo>
                  <a:pt x="1811" y="2884"/>
                  <a:pt x="1928" y="2691"/>
                  <a:pt x="2185" y="2427"/>
                </a:cubicBezTo>
                <a:cubicBezTo>
                  <a:pt x="2300" y="2309"/>
                  <a:pt x="2443" y="2177"/>
                  <a:pt x="2616" y="2021"/>
                </a:cubicBezTo>
                <a:cubicBezTo>
                  <a:pt x="2949" y="1721"/>
                  <a:pt x="3340" y="1367"/>
                  <a:pt x="3656" y="911"/>
                </a:cubicBezTo>
                <a:lnTo>
                  <a:pt x="2078" y="0"/>
                </a:lnTo>
                <a:cubicBezTo>
                  <a:pt x="1907" y="216"/>
                  <a:pt x="1678" y="428"/>
                  <a:pt x="1403" y="676"/>
                </a:cubicBezTo>
                <a:close/>
              </a:path>
            </a:pathLst>
          </a:custGeom>
          <a:solidFill>
            <a:srgbClr val="406BB3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Freeform 28"/>
          <p:cNvSpPr>
            <a:spLocks noEditPoints="1"/>
          </p:cNvSpPr>
          <p:nvPr/>
        </p:nvSpPr>
        <p:spPr bwMode="auto">
          <a:xfrm>
            <a:off x="6084721" y="2891714"/>
            <a:ext cx="281998" cy="599088"/>
          </a:xfrm>
          <a:custGeom>
            <a:avLst/>
            <a:gdLst>
              <a:gd name="T0" fmla="*/ 378 w 977"/>
              <a:gd name="T1" fmla="*/ 550 h 2086"/>
              <a:gd name="T2" fmla="*/ 390 w 977"/>
              <a:gd name="T3" fmla="*/ 531 h 2086"/>
              <a:gd name="T4" fmla="*/ 375 w 977"/>
              <a:gd name="T5" fmla="*/ 506 h 2086"/>
              <a:gd name="T6" fmla="*/ 351 w 977"/>
              <a:gd name="T7" fmla="*/ 506 h 2086"/>
              <a:gd name="T8" fmla="*/ 336 w 977"/>
              <a:gd name="T9" fmla="*/ 531 h 2086"/>
              <a:gd name="T10" fmla="*/ 348 w 977"/>
              <a:gd name="T11" fmla="*/ 550 h 2086"/>
              <a:gd name="T12" fmla="*/ 378 w 977"/>
              <a:gd name="T13" fmla="*/ 550 h 2086"/>
              <a:gd name="T14" fmla="*/ 939 w 977"/>
              <a:gd name="T15" fmla="*/ 151 h 2086"/>
              <a:gd name="T16" fmla="*/ 933 w 977"/>
              <a:gd name="T17" fmla="*/ 148 h 2086"/>
              <a:gd name="T18" fmla="*/ 817 w 977"/>
              <a:gd name="T19" fmla="*/ 175 h 2086"/>
              <a:gd name="T20" fmla="*/ 611 w 977"/>
              <a:gd name="T21" fmla="*/ 485 h 2086"/>
              <a:gd name="T22" fmla="*/ 538 w 977"/>
              <a:gd name="T23" fmla="*/ 519 h 2086"/>
              <a:gd name="T24" fmla="*/ 538 w 977"/>
              <a:gd name="T25" fmla="*/ 519 h 2086"/>
              <a:gd name="T26" fmla="*/ 487 w 977"/>
              <a:gd name="T27" fmla="*/ 520 h 2086"/>
              <a:gd name="T28" fmla="*/ 487 w 977"/>
              <a:gd name="T29" fmla="*/ 520 h 2086"/>
              <a:gd name="T30" fmla="*/ 363 w 977"/>
              <a:gd name="T31" fmla="*/ 735 h 2086"/>
              <a:gd name="T32" fmla="*/ 238 w 977"/>
              <a:gd name="T33" fmla="*/ 518 h 2086"/>
              <a:gd name="T34" fmla="*/ 0 w 977"/>
              <a:gd name="T35" fmla="*/ 741 h 2086"/>
              <a:gd name="T36" fmla="*/ 0 w 977"/>
              <a:gd name="T37" fmla="*/ 1267 h 2086"/>
              <a:gd name="T38" fmla="*/ 80 w 977"/>
              <a:gd name="T39" fmla="*/ 1346 h 2086"/>
              <a:gd name="T40" fmla="*/ 110 w 977"/>
              <a:gd name="T41" fmla="*/ 1346 h 2086"/>
              <a:gd name="T42" fmla="*/ 110 w 977"/>
              <a:gd name="T43" fmla="*/ 801 h 2086"/>
              <a:gd name="T44" fmla="*/ 124 w 977"/>
              <a:gd name="T45" fmla="*/ 787 h 2086"/>
              <a:gd name="T46" fmla="*/ 138 w 977"/>
              <a:gd name="T47" fmla="*/ 801 h 2086"/>
              <a:gd name="T48" fmla="*/ 138 w 977"/>
              <a:gd name="T49" fmla="*/ 2019 h 2086"/>
              <a:gd name="T50" fmla="*/ 232 w 977"/>
              <a:gd name="T51" fmla="*/ 2086 h 2086"/>
              <a:gd name="T52" fmla="*/ 235 w 977"/>
              <a:gd name="T53" fmla="*/ 2086 h 2086"/>
              <a:gd name="T54" fmla="*/ 334 w 977"/>
              <a:gd name="T55" fmla="*/ 2000 h 2086"/>
              <a:gd name="T56" fmla="*/ 334 w 977"/>
              <a:gd name="T57" fmla="*/ 1346 h 2086"/>
              <a:gd name="T58" fmla="*/ 386 w 977"/>
              <a:gd name="T59" fmla="*/ 1346 h 2086"/>
              <a:gd name="T60" fmla="*/ 386 w 977"/>
              <a:gd name="T61" fmla="*/ 2000 h 2086"/>
              <a:gd name="T62" fmla="*/ 486 w 977"/>
              <a:gd name="T63" fmla="*/ 2086 h 2086"/>
              <a:gd name="T64" fmla="*/ 488 w 977"/>
              <a:gd name="T65" fmla="*/ 2086 h 2086"/>
              <a:gd name="T66" fmla="*/ 582 w 977"/>
              <a:gd name="T67" fmla="*/ 2019 h 2086"/>
              <a:gd name="T68" fmla="*/ 582 w 977"/>
              <a:gd name="T69" fmla="*/ 923 h 2086"/>
              <a:gd name="T70" fmla="*/ 588 w 977"/>
              <a:gd name="T71" fmla="*/ 829 h 2086"/>
              <a:gd name="T72" fmla="*/ 635 w 977"/>
              <a:gd name="T73" fmla="*/ 746 h 2086"/>
              <a:gd name="T74" fmla="*/ 946 w 977"/>
              <a:gd name="T75" fmla="*/ 270 h 2086"/>
              <a:gd name="T76" fmla="*/ 939 w 977"/>
              <a:gd name="T77" fmla="*/ 151 h 2086"/>
              <a:gd name="T78" fmla="*/ 362 w 977"/>
              <a:gd name="T79" fmla="*/ 462 h 2086"/>
              <a:gd name="T80" fmla="*/ 593 w 977"/>
              <a:gd name="T81" fmla="*/ 231 h 2086"/>
              <a:gd name="T82" fmla="*/ 362 w 977"/>
              <a:gd name="T83" fmla="*/ 0 h 2086"/>
              <a:gd name="T84" fmla="*/ 131 w 977"/>
              <a:gd name="T85" fmla="*/ 231 h 2086"/>
              <a:gd name="T86" fmla="*/ 362 w 977"/>
              <a:gd name="T87" fmla="*/ 462 h 2086"/>
              <a:gd name="T88" fmla="*/ 363 w 977"/>
              <a:gd name="T89" fmla="*/ 706 h 2086"/>
              <a:gd name="T90" fmla="*/ 405 w 977"/>
              <a:gd name="T91" fmla="*/ 634 h 2086"/>
              <a:gd name="T92" fmla="*/ 386 w 977"/>
              <a:gd name="T93" fmla="*/ 552 h 2086"/>
              <a:gd name="T94" fmla="*/ 385 w 977"/>
              <a:gd name="T95" fmla="*/ 553 h 2086"/>
              <a:gd name="T96" fmla="*/ 363 w 977"/>
              <a:gd name="T97" fmla="*/ 567 h 2086"/>
              <a:gd name="T98" fmla="*/ 341 w 977"/>
              <a:gd name="T99" fmla="*/ 553 h 2086"/>
              <a:gd name="T100" fmla="*/ 340 w 977"/>
              <a:gd name="T101" fmla="*/ 552 h 2086"/>
              <a:gd name="T102" fmla="*/ 321 w 977"/>
              <a:gd name="T103" fmla="*/ 634 h 2086"/>
              <a:gd name="T104" fmla="*/ 363 w 977"/>
              <a:gd name="T105" fmla="*/ 706 h 2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77" h="2086">
                <a:moveTo>
                  <a:pt x="378" y="550"/>
                </a:moveTo>
                <a:lnTo>
                  <a:pt x="390" y="531"/>
                </a:lnTo>
                <a:cubicBezTo>
                  <a:pt x="399" y="517"/>
                  <a:pt x="392" y="506"/>
                  <a:pt x="375" y="506"/>
                </a:cubicBezTo>
                <a:lnTo>
                  <a:pt x="351" y="506"/>
                </a:lnTo>
                <a:cubicBezTo>
                  <a:pt x="335" y="506"/>
                  <a:pt x="328" y="517"/>
                  <a:pt x="336" y="531"/>
                </a:cubicBezTo>
                <a:lnTo>
                  <a:pt x="348" y="550"/>
                </a:lnTo>
                <a:cubicBezTo>
                  <a:pt x="356" y="563"/>
                  <a:pt x="370" y="563"/>
                  <a:pt x="378" y="550"/>
                </a:cubicBezTo>
                <a:close/>
                <a:moveTo>
                  <a:pt x="939" y="151"/>
                </a:moveTo>
                <a:lnTo>
                  <a:pt x="933" y="148"/>
                </a:lnTo>
                <a:cubicBezTo>
                  <a:pt x="897" y="124"/>
                  <a:pt x="840" y="139"/>
                  <a:pt x="817" y="175"/>
                </a:cubicBezTo>
                <a:lnTo>
                  <a:pt x="611" y="485"/>
                </a:lnTo>
                <a:cubicBezTo>
                  <a:pt x="584" y="519"/>
                  <a:pt x="566" y="519"/>
                  <a:pt x="538" y="519"/>
                </a:cubicBezTo>
                <a:cubicBezTo>
                  <a:pt x="538" y="519"/>
                  <a:pt x="538" y="519"/>
                  <a:pt x="538" y="519"/>
                </a:cubicBezTo>
                <a:cubicBezTo>
                  <a:pt x="531" y="519"/>
                  <a:pt x="487" y="520"/>
                  <a:pt x="487" y="520"/>
                </a:cubicBezTo>
                <a:cubicBezTo>
                  <a:pt x="487" y="520"/>
                  <a:pt x="487" y="520"/>
                  <a:pt x="487" y="520"/>
                </a:cubicBezTo>
                <a:lnTo>
                  <a:pt x="363" y="735"/>
                </a:lnTo>
                <a:lnTo>
                  <a:pt x="238" y="518"/>
                </a:lnTo>
                <a:cubicBezTo>
                  <a:pt x="99" y="553"/>
                  <a:pt x="0" y="642"/>
                  <a:pt x="0" y="741"/>
                </a:cubicBezTo>
                <a:lnTo>
                  <a:pt x="0" y="1267"/>
                </a:lnTo>
                <a:cubicBezTo>
                  <a:pt x="0" y="1311"/>
                  <a:pt x="36" y="1346"/>
                  <a:pt x="80" y="1346"/>
                </a:cubicBezTo>
                <a:lnTo>
                  <a:pt x="110" y="1346"/>
                </a:lnTo>
                <a:lnTo>
                  <a:pt x="110" y="801"/>
                </a:lnTo>
                <a:cubicBezTo>
                  <a:pt x="110" y="794"/>
                  <a:pt x="117" y="787"/>
                  <a:pt x="124" y="787"/>
                </a:cubicBezTo>
                <a:cubicBezTo>
                  <a:pt x="132" y="787"/>
                  <a:pt x="138" y="794"/>
                  <a:pt x="138" y="801"/>
                </a:cubicBezTo>
                <a:lnTo>
                  <a:pt x="138" y="2019"/>
                </a:lnTo>
                <a:cubicBezTo>
                  <a:pt x="152" y="2058"/>
                  <a:pt x="188" y="2086"/>
                  <a:pt x="232" y="2086"/>
                </a:cubicBezTo>
                <a:lnTo>
                  <a:pt x="235" y="2086"/>
                </a:lnTo>
                <a:cubicBezTo>
                  <a:pt x="289" y="2086"/>
                  <a:pt x="334" y="2055"/>
                  <a:pt x="334" y="2000"/>
                </a:cubicBezTo>
                <a:lnTo>
                  <a:pt x="334" y="1346"/>
                </a:lnTo>
                <a:lnTo>
                  <a:pt x="386" y="1346"/>
                </a:lnTo>
                <a:lnTo>
                  <a:pt x="386" y="2000"/>
                </a:lnTo>
                <a:cubicBezTo>
                  <a:pt x="386" y="2055"/>
                  <a:pt x="431" y="2086"/>
                  <a:pt x="486" y="2086"/>
                </a:cubicBezTo>
                <a:lnTo>
                  <a:pt x="488" y="2086"/>
                </a:lnTo>
                <a:cubicBezTo>
                  <a:pt x="532" y="2086"/>
                  <a:pt x="568" y="2058"/>
                  <a:pt x="582" y="2019"/>
                </a:cubicBezTo>
                <a:lnTo>
                  <a:pt x="582" y="923"/>
                </a:lnTo>
                <a:cubicBezTo>
                  <a:pt x="582" y="923"/>
                  <a:pt x="580" y="856"/>
                  <a:pt x="588" y="829"/>
                </a:cubicBezTo>
                <a:cubicBezTo>
                  <a:pt x="594" y="809"/>
                  <a:pt x="612" y="780"/>
                  <a:pt x="635" y="746"/>
                </a:cubicBezTo>
                <a:cubicBezTo>
                  <a:pt x="744" y="586"/>
                  <a:pt x="946" y="270"/>
                  <a:pt x="946" y="270"/>
                </a:cubicBezTo>
                <a:cubicBezTo>
                  <a:pt x="970" y="234"/>
                  <a:pt x="977" y="177"/>
                  <a:pt x="939" y="151"/>
                </a:cubicBezTo>
                <a:close/>
                <a:moveTo>
                  <a:pt x="362" y="462"/>
                </a:moveTo>
                <a:cubicBezTo>
                  <a:pt x="490" y="462"/>
                  <a:pt x="593" y="359"/>
                  <a:pt x="593" y="231"/>
                </a:cubicBezTo>
                <a:cubicBezTo>
                  <a:pt x="593" y="104"/>
                  <a:pt x="490" y="0"/>
                  <a:pt x="362" y="0"/>
                </a:cubicBezTo>
                <a:cubicBezTo>
                  <a:pt x="235" y="0"/>
                  <a:pt x="131" y="104"/>
                  <a:pt x="131" y="231"/>
                </a:cubicBezTo>
                <a:cubicBezTo>
                  <a:pt x="131" y="359"/>
                  <a:pt x="235" y="462"/>
                  <a:pt x="362" y="462"/>
                </a:cubicBezTo>
                <a:close/>
                <a:moveTo>
                  <a:pt x="363" y="706"/>
                </a:moveTo>
                <a:lnTo>
                  <a:pt x="405" y="634"/>
                </a:lnTo>
                <a:lnTo>
                  <a:pt x="386" y="552"/>
                </a:lnTo>
                <a:lnTo>
                  <a:pt x="385" y="553"/>
                </a:lnTo>
                <a:cubicBezTo>
                  <a:pt x="380" y="562"/>
                  <a:pt x="372" y="567"/>
                  <a:pt x="363" y="567"/>
                </a:cubicBezTo>
                <a:cubicBezTo>
                  <a:pt x="354" y="567"/>
                  <a:pt x="346" y="562"/>
                  <a:pt x="341" y="553"/>
                </a:cubicBezTo>
                <a:lnTo>
                  <a:pt x="340" y="552"/>
                </a:lnTo>
                <a:lnTo>
                  <a:pt x="321" y="634"/>
                </a:lnTo>
                <a:lnTo>
                  <a:pt x="363" y="706"/>
                </a:lnTo>
                <a:close/>
              </a:path>
            </a:pathLst>
          </a:custGeom>
          <a:solidFill>
            <a:srgbClr val="406BB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82739" y="4749565"/>
            <a:ext cx="758654" cy="758654"/>
          </a:xfrm>
          <a:prstGeom prst="ellipse">
            <a:avLst/>
          </a:prstGeom>
          <a:solidFill>
            <a:srgbClr val="7BC4EB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68586" y="2309474"/>
            <a:ext cx="3120233" cy="101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68586" y="3823994"/>
            <a:ext cx="2918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/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68586" y="4168963"/>
            <a:ext cx="3120233" cy="101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707772" y="1964505"/>
            <a:ext cx="2918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/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07772" y="2309474"/>
            <a:ext cx="31202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707772" y="3823994"/>
            <a:ext cx="2918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/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707772" y="4168963"/>
            <a:ext cx="31202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9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9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69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69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79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279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3383481"/>
          </a:xfrm>
          <a:prstGeom prst="rect">
            <a:avLst/>
          </a:prstGeom>
        </p:spPr>
      </p:pic>
      <p:sp>
        <p:nvSpPr>
          <p:cNvPr id="5" name="TextBox 17"/>
          <p:cNvSpPr txBox="1"/>
          <p:nvPr/>
        </p:nvSpPr>
        <p:spPr>
          <a:xfrm>
            <a:off x="280810" y="1292100"/>
            <a:ext cx="2349323" cy="1231086"/>
          </a:xfrm>
          <a:prstGeom prst="rect">
            <a:avLst/>
          </a:prstGeom>
          <a:noFill/>
        </p:spPr>
        <p:txBody>
          <a:bodyPr wrap="none" lIns="121901" tIns="60950" rIns="121901" bIns="6095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/>
              </a:rPr>
              <a:t>目 录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425674" y="2386126"/>
            <a:ext cx="3349597" cy="800199"/>
          </a:xfrm>
          <a:prstGeom prst="rect">
            <a:avLst/>
          </a:prstGeom>
          <a:noFill/>
        </p:spPr>
        <p:txBody>
          <a:bodyPr wrap="none" lIns="121901" tIns="60950" rIns="121901" bIns="6095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/>
              </a:rPr>
              <a:t>CONTENTS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95320" y="4017234"/>
            <a:ext cx="766914" cy="766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1</a:t>
            </a:r>
            <a:endParaRPr kumimoji="0" lang="zh-CN" altLang="en-US" sz="5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2235" y="3987963"/>
            <a:ext cx="3283974" cy="58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季度工作概述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2234" y="4474053"/>
            <a:ext cx="3696929" cy="34118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595320" y="5322338"/>
            <a:ext cx="766914" cy="766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3</a:t>
            </a:r>
            <a:endParaRPr kumimoji="0" lang="zh-CN" altLang="en-US" sz="5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62235" y="5293067"/>
            <a:ext cx="3283974" cy="58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工作不足之处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62234" y="5779157"/>
            <a:ext cx="3696929" cy="34118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526066" y="4017234"/>
            <a:ext cx="766914" cy="766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2</a:t>
            </a:r>
            <a:endParaRPr kumimoji="0" lang="zh-CN" altLang="en-US" sz="5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92981" y="3987963"/>
            <a:ext cx="3283974" cy="58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工作完成情况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92980" y="4474053"/>
            <a:ext cx="3696929" cy="34118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526066" y="5322338"/>
            <a:ext cx="766914" cy="766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4</a:t>
            </a:r>
            <a:endParaRPr kumimoji="0" lang="zh-CN" altLang="en-US" sz="5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92981" y="5293067"/>
            <a:ext cx="3283974" cy="58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下一季度目标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92980" y="5779157"/>
            <a:ext cx="3696929" cy="34118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Please enter the title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下一季度目标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72658" y="1651094"/>
            <a:ext cx="10293919" cy="4203966"/>
            <a:chOff x="1169624" y="1248605"/>
            <a:chExt cx="7720864" cy="3153148"/>
          </a:xfrm>
        </p:grpSpPr>
        <p:sp>
          <p:nvSpPr>
            <p:cNvPr id="10" name="Freeform: Shape 13"/>
            <p:cNvSpPr/>
            <p:nvPr/>
          </p:nvSpPr>
          <p:spPr>
            <a:xfrm rot="2561600">
              <a:off x="2321534" y="3371555"/>
              <a:ext cx="450491" cy="653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8828"/>
                  </a:moveTo>
                  <a:lnTo>
                    <a:pt x="397630" y="28828"/>
                  </a:lnTo>
                </a:path>
              </a:pathLst>
            </a:custGeom>
            <a:noFill/>
            <a:ln w="19050">
              <a:solidFill>
                <a:srgbClr val="7BC4EB"/>
              </a:solidFill>
              <a:prstDash val="dash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" name="Freeform: Shape 14"/>
            <p:cNvSpPr/>
            <p:nvPr/>
          </p:nvSpPr>
          <p:spPr>
            <a:xfrm>
              <a:off x="2381226" y="2758564"/>
              <a:ext cx="500655" cy="653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8828"/>
                  </a:moveTo>
                  <a:lnTo>
                    <a:pt x="441908" y="28828"/>
                  </a:lnTo>
                </a:path>
              </a:pathLst>
            </a:custGeom>
            <a:noFill/>
            <a:ln w="19050">
              <a:solidFill>
                <a:srgbClr val="7BC4EB"/>
              </a:solidFill>
              <a:prstDash val="dash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" name="Freeform: Shape 15"/>
            <p:cNvSpPr/>
            <p:nvPr/>
          </p:nvSpPr>
          <p:spPr>
            <a:xfrm rot="19038400">
              <a:off x="2321534" y="2145578"/>
              <a:ext cx="450469" cy="653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8828"/>
                  </a:moveTo>
                  <a:lnTo>
                    <a:pt x="397611" y="28828"/>
                  </a:lnTo>
                </a:path>
              </a:pathLst>
            </a:custGeom>
            <a:noFill/>
            <a:ln w="19050">
              <a:solidFill>
                <a:srgbClr val="7BC4EB"/>
              </a:solidFill>
              <a:prstDash val="dash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" name="Freeform: Shape 17"/>
            <p:cNvSpPr/>
            <p:nvPr/>
          </p:nvSpPr>
          <p:spPr>
            <a:xfrm>
              <a:off x="2599006" y="1307867"/>
              <a:ext cx="855248" cy="855341"/>
            </a:xfrm>
            <a:custGeom>
              <a:avLst/>
              <a:gdLst>
                <a:gd name="connsiteX0" fmla="*/ 0 w 754893"/>
                <a:gd name="connsiteY0" fmla="*/ 377488 h 754976"/>
                <a:gd name="connsiteX1" fmla="*/ 377447 w 754893"/>
                <a:gd name="connsiteY1" fmla="*/ 0 h 754976"/>
                <a:gd name="connsiteX2" fmla="*/ 754894 w 754893"/>
                <a:gd name="connsiteY2" fmla="*/ 377488 h 754976"/>
                <a:gd name="connsiteX3" fmla="*/ 377447 w 754893"/>
                <a:gd name="connsiteY3" fmla="*/ 754976 h 754976"/>
                <a:gd name="connsiteX4" fmla="*/ 0 w 754893"/>
                <a:gd name="connsiteY4" fmla="*/ 377488 h 7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976">
                  <a:moveTo>
                    <a:pt x="0" y="377488"/>
                  </a:moveTo>
                  <a:cubicBezTo>
                    <a:pt x="0" y="169007"/>
                    <a:pt x="168989" y="0"/>
                    <a:pt x="377447" y="0"/>
                  </a:cubicBezTo>
                  <a:cubicBezTo>
                    <a:pt x="585905" y="0"/>
                    <a:pt x="754894" y="169007"/>
                    <a:pt x="754894" y="377488"/>
                  </a:cubicBezTo>
                  <a:cubicBezTo>
                    <a:pt x="754894" y="585969"/>
                    <a:pt x="585905" y="754976"/>
                    <a:pt x="377447" y="754976"/>
                  </a:cubicBezTo>
                  <a:cubicBezTo>
                    <a:pt x="168989" y="754976"/>
                    <a:pt x="0" y="585969"/>
                    <a:pt x="0" y="377488"/>
                  </a:cubicBezTo>
                  <a:close/>
                </a:path>
              </a:pathLst>
            </a:custGeom>
            <a:solidFill>
              <a:srgbClr val="7BC4EB"/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159248" tIns="159264" rIns="159248" bIns="159264" anchor="ctr" anchorCtr="0">
              <a:normAutofit/>
            </a:bodyPr>
            <a:lstStyle/>
            <a:p>
              <a:pPr marL="0" marR="0" lvl="0" indent="0" algn="ctr" defTabSz="116649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rPr>
                <a:t>20%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" name="Freeform: Shape 18"/>
            <p:cNvSpPr/>
            <p:nvPr/>
          </p:nvSpPr>
          <p:spPr>
            <a:xfrm>
              <a:off x="2881878" y="2363601"/>
              <a:ext cx="855248" cy="855248"/>
            </a:xfrm>
            <a:custGeom>
              <a:avLst/>
              <a:gdLst>
                <a:gd name="connsiteX0" fmla="*/ 0 w 754893"/>
                <a:gd name="connsiteY0" fmla="*/ 377447 h 754893"/>
                <a:gd name="connsiteX1" fmla="*/ 377447 w 754893"/>
                <a:gd name="connsiteY1" fmla="*/ 0 h 754893"/>
                <a:gd name="connsiteX2" fmla="*/ 754894 w 754893"/>
                <a:gd name="connsiteY2" fmla="*/ 377447 h 754893"/>
                <a:gd name="connsiteX3" fmla="*/ 377447 w 754893"/>
                <a:gd name="connsiteY3" fmla="*/ 754894 h 754893"/>
                <a:gd name="connsiteX4" fmla="*/ 0 w 754893"/>
                <a:gd name="connsiteY4" fmla="*/ 377447 h 7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893">
                  <a:moveTo>
                    <a:pt x="0" y="377447"/>
                  </a:moveTo>
                  <a:cubicBezTo>
                    <a:pt x="0" y="168989"/>
                    <a:pt x="168989" y="0"/>
                    <a:pt x="377447" y="0"/>
                  </a:cubicBezTo>
                  <a:cubicBezTo>
                    <a:pt x="585905" y="0"/>
                    <a:pt x="754894" y="168989"/>
                    <a:pt x="754894" y="377447"/>
                  </a:cubicBezTo>
                  <a:cubicBezTo>
                    <a:pt x="754894" y="585905"/>
                    <a:pt x="585905" y="754894"/>
                    <a:pt x="377447" y="754894"/>
                  </a:cubicBezTo>
                  <a:cubicBezTo>
                    <a:pt x="168989" y="754894"/>
                    <a:pt x="0" y="585905"/>
                    <a:pt x="0" y="377447"/>
                  </a:cubicBezTo>
                  <a:close/>
                </a:path>
              </a:pathLst>
            </a:custGeom>
            <a:solidFill>
              <a:srgbClr val="7BC4EB"/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159248" tIns="159248" rIns="159248" bIns="159248" anchor="ctr" anchorCtr="0">
              <a:normAutofit/>
            </a:bodyPr>
            <a:lstStyle/>
            <a:p>
              <a:pPr marL="0" marR="0" lvl="0" indent="0" algn="ctr" defTabSz="116649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rPr>
                <a:t>40%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" name="Freeform: Shape 26"/>
            <p:cNvSpPr/>
            <p:nvPr/>
          </p:nvSpPr>
          <p:spPr>
            <a:xfrm>
              <a:off x="2599006" y="3419286"/>
              <a:ext cx="855248" cy="855248"/>
            </a:xfrm>
            <a:custGeom>
              <a:avLst/>
              <a:gdLst>
                <a:gd name="connsiteX0" fmla="*/ 0 w 754893"/>
                <a:gd name="connsiteY0" fmla="*/ 377447 h 754893"/>
                <a:gd name="connsiteX1" fmla="*/ 377447 w 754893"/>
                <a:gd name="connsiteY1" fmla="*/ 0 h 754893"/>
                <a:gd name="connsiteX2" fmla="*/ 754894 w 754893"/>
                <a:gd name="connsiteY2" fmla="*/ 377447 h 754893"/>
                <a:gd name="connsiteX3" fmla="*/ 377447 w 754893"/>
                <a:gd name="connsiteY3" fmla="*/ 754894 h 754893"/>
                <a:gd name="connsiteX4" fmla="*/ 0 w 754893"/>
                <a:gd name="connsiteY4" fmla="*/ 377447 h 7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893">
                  <a:moveTo>
                    <a:pt x="0" y="377447"/>
                  </a:moveTo>
                  <a:cubicBezTo>
                    <a:pt x="0" y="168989"/>
                    <a:pt x="168989" y="0"/>
                    <a:pt x="377447" y="0"/>
                  </a:cubicBezTo>
                  <a:cubicBezTo>
                    <a:pt x="585905" y="0"/>
                    <a:pt x="754894" y="168989"/>
                    <a:pt x="754894" y="377447"/>
                  </a:cubicBezTo>
                  <a:cubicBezTo>
                    <a:pt x="754894" y="585905"/>
                    <a:pt x="585905" y="754894"/>
                    <a:pt x="377447" y="754894"/>
                  </a:cubicBezTo>
                  <a:cubicBezTo>
                    <a:pt x="168989" y="754894"/>
                    <a:pt x="0" y="585905"/>
                    <a:pt x="0" y="377447"/>
                  </a:cubicBezTo>
                  <a:close/>
                </a:path>
              </a:pathLst>
            </a:custGeom>
            <a:solidFill>
              <a:srgbClr val="7BC4EB"/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159248" tIns="159248" rIns="159248" bIns="159248" anchor="ctr" anchorCtr="0">
              <a:normAutofit/>
            </a:bodyPr>
            <a:lstStyle/>
            <a:p>
              <a:pPr marL="0" marR="0" lvl="0" indent="0" algn="ctr" defTabSz="116649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rPr>
                <a:t>80%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cxnSp>
          <p:nvCxnSpPr>
            <p:cNvPr id="16" name="Straight Connector 6"/>
            <p:cNvCxnSpPr/>
            <p:nvPr/>
          </p:nvCxnSpPr>
          <p:spPr>
            <a:xfrm>
              <a:off x="3436764" y="1684662"/>
              <a:ext cx="1864727" cy="2"/>
            </a:xfrm>
            <a:prstGeom prst="line">
              <a:avLst/>
            </a:prstGeom>
            <a:ln w="19050">
              <a:solidFill>
                <a:srgbClr val="7BC4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7"/>
            <p:cNvCxnSpPr/>
            <p:nvPr/>
          </p:nvCxnSpPr>
          <p:spPr>
            <a:xfrm>
              <a:off x="3710664" y="2806285"/>
              <a:ext cx="2175514" cy="0"/>
            </a:xfrm>
            <a:prstGeom prst="line">
              <a:avLst/>
            </a:prstGeom>
            <a:ln w="19050">
              <a:solidFill>
                <a:srgbClr val="7BC4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"/>
            <p:cNvCxnSpPr/>
            <p:nvPr/>
          </p:nvCxnSpPr>
          <p:spPr>
            <a:xfrm>
              <a:off x="3436764" y="3924828"/>
              <a:ext cx="1864727" cy="0"/>
            </a:xfrm>
            <a:prstGeom prst="line">
              <a:avLst/>
            </a:prstGeom>
            <a:ln w="19050">
              <a:solidFill>
                <a:srgbClr val="7BC4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9"/>
            <p:cNvSpPr/>
            <p:nvPr/>
          </p:nvSpPr>
          <p:spPr>
            <a:xfrm>
              <a:off x="5327789" y="3488773"/>
              <a:ext cx="872117" cy="872117"/>
            </a:xfrm>
            <a:prstGeom prst="ellipse">
              <a:avLst/>
            </a:prstGeom>
            <a:noFill/>
            <a:ln w="19050">
              <a:solidFill>
                <a:srgbClr val="406B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0" name="Oval 10"/>
            <p:cNvSpPr/>
            <p:nvPr/>
          </p:nvSpPr>
          <p:spPr>
            <a:xfrm>
              <a:off x="5327789" y="1248605"/>
              <a:ext cx="872117" cy="872117"/>
            </a:xfrm>
            <a:prstGeom prst="ellipse">
              <a:avLst/>
            </a:prstGeom>
            <a:noFill/>
            <a:ln w="19050">
              <a:solidFill>
                <a:srgbClr val="406B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1" name="Oval 11"/>
            <p:cNvSpPr/>
            <p:nvPr/>
          </p:nvSpPr>
          <p:spPr>
            <a:xfrm>
              <a:off x="5940917" y="2370231"/>
              <a:ext cx="872117" cy="872117"/>
            </a:xfrm>
            <a:prstGeom prst="ellipse">
              <a:avLst/>
            </a:prstGeom>
            <a:noFill/>
            <a:ln w="19050">
              <a:solidFill>
                <a:srgbClr val="406B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169624" y="2078521"/>
              <a:ext cx="1425413" cy="1425413"/>
              <a:chOff x="1169624" y="2078521"/>
              <a:chExt cx="1425413" cy="1425413"/>
            </a:xfrm>
          </p:grpSpPr>
          <p:sp>
            <p:nvSpPr>
              <p:cNvPr id="32" name="Oval 16"/>
              <p:cNvSpPr/>
              <p:nvPr/>
            </p:nvSpPr>
            <p:spPr>
              <a:xfrm>
                <a:off x="1169624" y="2078521"/>
                <a:ext cx="1425413" cy="1425413"/>
              </a:xfrm>
              <a:prstGeom prst="ellipse">
                <a:avLst/>
              </a:prstGeom>
              <a:solidFill>
                <a:srgbClr val="406BB3"/>
              </a:solidFill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53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33" name="Group 30"/>
              <p:cNvGrpSpPr/>
              <p:nvPr/>
            </p:nvGrpSpPr>
            <p:grpSpPr>
              <a:xfrm>
                <a:off x="1618802" y="2428278"/>
                <a:ext cx="519557" cy="756019"/>
                <a:chOff x="4075113" y="1909763"/>
                <a:chExt cx="247650" cy="360363"/>
              </a:xfrm>
              <a:solidFill>
                <a:schemeClr val="bg1"/>
              </a:solidFill>
            </p:grpSpPr>
            <p:sp>
              <p:nvSpPr>
                <p:cNvPr id="34" name="Freeform: Shape 31"/>
                <p:cNvSpPr/>
                <p:nvPr/>
              </p:nvSpPr>
              <p:spPr bwMode="auto">
                <a:xfrm>
                  <a:off x="4075113" y="1909763"/>
                  <a:ext cx="247650" cy="360363"/>
                </a:xfrm>
                <a:custGeom>
                  <a:avLst/>
                  <a:gdLst/>
                  <a:ahLst/>
                  <a:cxnLst>
                    <a:cxn ang="0">
                      <a:pos x="42" y="0"/>
                    </a:cxn>
                    <a:cxn ang="0">
                      <a:pos x="0" y="42"/>
                    </a:cxn>
                    <a:cxn ang="0">
                      <a:pos x="19" y="88"/>
                    </a:cxn>
                    <a:cxn ang="0">
                      <a:pos x="42" y="123"/>
                    </a:cxn>
                    <a:cxn ang="0">
                      <a:pos x="65" y="88"/>
                    </a:cxn>
                    <a:cxn ang="0">
                      <a:pos x="85" y="42"/>
                    </a:cxn>
                    <a:cxn ang="0">
                      <a:pos x="42" y="0"/>
                    </a:cxn>
                    <a:cxn ang="0">
                      <a:pos x="52" y="104"/>
                    </a:cxn>
                    <a:cxn ang="0">
                      <a:pos x="33" y="106"/>
                    </a:cxn>
                    <a:cxn ang="0">
                      <a:pos x="31" y="99"/>
                    </a:cxn>
                    <a:cxn ang="0">
                      <a:pos x="31" y="99"/>
                    </a:cxn>
                    <a:cxn ang="0">
                      <a:pos x="55" y="96"/>
                    </a:cxn>
                    <a:cxn ang="0">
                      <a:pos x="54" y="99"/>
                    </a:cxn>
                    <a:cxn ang="0">
                      <a:pos x="52" y="104"/>
                    </a:cxn>
                    <a:cxn ang="0">
                      <a:pos x="30" y="95"/>
                    </a:cxn>
                    <a:cxn ang="0">
                      <a:pos x="27" y="88"/>
                    </a:cxn>
                    <a:cxn ang="0">
                      <a:pos x="57" y="88"/>
                    </a:cxn>
                    <a:cxn ang="0">
                      <a:pos x="56" y="92"/>
                    </a:cxn>
                    <a:cxn ang="0">
                      <a:pos x="30" y="95"/>
                    </a:cxn>
                    <a:cxn ang="0">
                      <a:pos x="42" y="115"/>
                    </a:cxn>
                    <a:cxn ang="0">
                      <a:pos x="35" y="110"/>
                    </a:cxn>
                    <a:cxn ang="0">
                      <a:pos x="51" y="108"/>
                    </a:cxn>
                    <a:cxn ang="0">
                      <a:pos x="42" y="115"/>
                    </a:cxn>
                    <a:cxn ang="0">
                      <a:pos x="60" y="80"/>
                    </a:cxn>
                    <a:cxn ang="0">
                      <a:pos x="24" y="80"/>
                    </a:cxn>
                    <a:cxn ang="0">
                      <a:pos x="18" y="68"/>
                    </a:cxn>
                    <a:cxn ang="0">
                      <a:pos x="8" y="42"/>
                    </a:cxn>
                    <a:cxn ang="0">
                      <a:pos x="42" y="8"/>
                    </a:cxn>
                    <a:cxn ang="0">
                      <a:pos x="77" y="42"/>
                    </a:cxn>
                    <a:cxn ang="0">
                      <a:pos x="67" y="68"/>
                    </a:cxn>
                    <a:cxn ang="0">
                      <a:pos x="60" y="80"/>
                    </a:cxn>
                    <a:cxn ang="0">
                      <a:pos x="60" y="80"/>
                    </a:cxn>
                    <a:cxn ang="0">
                      <a:pos x="60" y="80"/>
                    </a:cxn>
                  </a:cxnLst>
                  <a:rect l="0" t="0" r="r" b="b"/>
                  <a:pathLst>
                    <a:path w="85" h="123">
                      <a:moveTo>
                        <a:pt x="42" y="0"/>
                      </a:moveTo>
                      <a:cubicBezTo>
                        <a:pt x="19" y="0"/>
                        <a:pt x="0" y="19"/>
                        <a:pt x="0" y="42"/>
                      </a:cubicBezTo>
                      <a:cubicBezTo>
                        <a:pt x="0" y="57"/>
                        <a:pt x="14" y="74"/>
                        <a:pt x="19" y="88"/>
                      </a:cubicBezTo>
                      <a:cubicBezTo>
                        <a:pt x="27" y="110"/>
                        <a:pt x="26" y="123"/>
                        <a:pt x="42" y="123"/>
                      </a:cubicBezTo>
                      <a:cubicBezTo>
                        <a:pt x="59" y="123"/>
                        <a:pt x="58" y="110"/>
                        <a:pt x="65" y="88"/>
                      </a:cubicBezTo>
                      <a:cubicBezTo>
                        <a:pt x="70" y="74"/>
                        <a:pt x="85" y="57"/>
                        <a:pt x="85" y="42"/>
                      </a:cubicBezTo>
                      <a:cubicBezTo>
                        <a:pt x="85" y="19"/>
                        <a:pt x="66" y="0"/>
                        <a:pt x="42" y="0"/>
                      </a:cubicBezTo>
                      <a:close/>
                      <a:moveTo>
                        <a:pt x="52" y="104"/>
                      </a:moveTo>
                      <a:cubicBezTo>
                        <a:pt x="33" y="106"/>
                        <a:pt x="33" y="106"/>
                        <a:pt x="33" y="106"/>
                      </a:cubicBezTo>
                      <a:cubicBezTo>
                        <a:pt x="33" y="104"/>
                        <a:pt x="32" y="102"/>
                        <a:pt x="31" y="99"/>
                      </a:cubicBezTo>
                      <a:cubicBezTo>
                        <a:pt x="31" y="99"/>
                        <a:pt x="31" y="99"/>
                        <a:pt x="31" y="99"/>
                      </a:cubicBezTo>
                      <a:cubicBezTo>
                        <a:pt x="55" y="96"/>
                        <a:pt x="55" y="96"/>
                        <a:pt x="55" y="96"/>
                      </a:cubicBezTo>
                      <a:cubicBezTo>
                        <a:pt x="54" y="97"/>
                        <a:pt x="54" y="98"/>
                        <a:pt x="54" y="99"/>
                      </a:cubicBezTo>
                      <a:cubicBezTo>
                        <a:pt x="53" y="101"/>
                        <a:pt x="53" y="103"/>
                        <a:pt x="52" y="104"/>
                      </a:cubicBezTo>
                      <a:close/>
                      <a:moveTo>
                        <a:pt x="30" y="95"/>
                      </a:moveTo>
                      <a:cubicBezTo>
                        <a:pt x="29" y="93"/>
                        <a:pt x="28" y="91"/>
                        <a:pt x="27" y="88"/>
                      </a:cubicBezTo>
                      <a:cubicBezTo>
                        <a:pt x="57" y="88"/>
                        <a:pt x="57" y="88"/>
                        <a:pt x="57" y="88"/>
                      </a:cubicBezTo>
                      <a:cubicBezTo>
                        <a:pt x="57" y="89"/>
                        <a:pt x="56" y="91"/>
                        <a:pt x="56" y="92"/>
                      </a:cubicBezTo>
                      <a:lnTo>
                        <a:pt x="30" y="95"/>
                      </a:lnTo>
                      <a:close/>
                      <a:moveTo>
                        <a:pt x="42" y="115"/>
                      </a:moveTo>
                      <a:cubicBezTo>
                        <a:pt x="38" y="115"/>
                        <a:pt x="37" y="114"/>
                        <a:pt x="35" y="110"/>
                      </a:cubicBezTo>
                      <a:cubicBezTo>
                        <a:pt x="51" y="108"/>
                        <a:pt x="51" y="108"/>
                        <a:pt x="51" y="108"/>
                      </a:cubicBezTo>
                      <a:cubicBezTo>
                        <a:pt x="49" y="114"/>
                        <a:pt x="47" y="115"/>
                        <a:pt x="42" y="115"/>
                      </a:cubicBezTo>
                      <a:close/>
                      <a:moveTo>
                        <a:pt x="60" y="80"/>
                      </a:move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3" y="76"/>
                        <a:pt x="20" y="72"/>
                        <a:pt x="18" y="68"/>
                      </a:cubicBezTo>
                      <a:cubicBezTo>
                        <a:pt x="13" y="59"/>
                        <a:pt x="8" y="50"/>
                        <a:pt x="8" y="42"/>
                      </a:cubicBezTo>
                      <a:cubicBezTo>
                        <a:pt x="8" y="23"/>
                        <a:pt x="23" y="8"/>
                        <a:pt x="42" y="8"/>
                      </a:cubicBezTo>
                      <a:cubicBezTo>
                        <a:pt x="61" y="8"/>
                        <a:pt x="77" y="23"/>
                        <a:pt x="77" y="42"/>
                      </a:cubicBezTo>
                      <a:cubicBezTo>
                        <a:pt x="77" y="50"/>
                        <a:pt x="72" y="59"/>
                        <a:pt x="67" y="68"/>
                      </a:cubicBezTo>
                      <a:cubicBezTo>
                        <a:pt x="64" y="72"/>
                        <a:pt x="62" y="76"/>
                        <a:pt x="60" y="80"/>
                      </a:cubicBezTo>
                      <a:close/>
                      <a:moveTo>
                        <a:pt x="60" y="80"/>
                      </a:moveTo>
                      <a:cubicBezTo>
                        <a:pt x="60" y="80"/>
                        <a:pt x="60" y="80"/>
                        <a:pt x="60" y="8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53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35" name="Freeform: Shape 32"/>
                <p:cNvSpPr/>
                <p:nvPr/>
              </p:nvSpPr>
              <p:spPr bwMode="auto">
                <a:xfrm>
                  <a:off x="4130675" y="1965326"/>
                  <a:ext cx="73025" cy="73025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23"/>
                    </a:cxn>
                    <a:cxn ang="0">
                      <a:pos x="2" y="25"/>
                    </a:cxn>
                    <a:cxn ang="0">
                      <a:pos x="4" y="23"/>
                    </a:cxn>
                    <a:cxn ang="0">
                      <a:pos x="23" y="4"/>
                    </a:cxn>
                    <a:cxn ang="0">
                      <a:pos x="25" y="2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5" h="25">
                      <a:moveTo>
                        <a:pt x="23" y="0"/>
                      </a:moveTo>
                      <a:cubicBezTo>
                        <a:pt x="11" y="0"/>
                        <a:pt x="0" y="10"/>
                        <a:pt x="0" y="23"/>
                      </a:cubicBezTo>
                      <a:cubicBezTo>
                        <a:pt x="0" y="24"/>
                        <a:pt x="1" y="25"/>
                        <a:pt x="2" y="25"/>
                      </a:cubicBezTo>
                      <a:cubicBezTo>
                        <a:pt x="3" y="25"/>
                        <a:pt x="4" y="24"/>
                        <a:pt x="4" y="23"/>
                      </a:cubicBezTo>
                      <a:cubicBezTo>
                        <a:pt x="4" y="12"/>
                        <a:pt x="13" y="4"/>
                        <a:pt x="23" y="4"/>
                      </a:cubicBezTo>
                      <a:cubicBezTo>
                        <a:pt x="24" y="4"/>
                        <a:pt x="25" y="3"/>
                        <a:pt x="25" y="2"/>
                      </a:cubicBezTo>
                      <a:cubicBezTo>
                        <a:pt x="25" y="1"/>
                        <a:pt x="24" y="0"/>
                        <a:pt x="23" y="0"/>
                      </a:cubicBezTo>
                      <a:close/>
                      <a:moveTo>
                        <a:pt x="23" y="0"/>
                      </a:moveTo>
                      <a:cubicBezTo>
                        <a:pt x="23" y="0"/>
                        <a:pt x="23" y="0"/>
                        <a:pt x="23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53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3" name="Freeform: Shape 33"/>
            <p:cNvSpPr/>
            <p:nvPr/>
          </p:nvSpPr>
          <p:spPr bwMode="auto">
            <a:xfrm>
              <a:off x="6220688" y="2578866"/>
              <a:ext cx="312575" cy="454838"/>
            </a:xfrm>
            <a:custGeom>
              <a:avLst/>
              <a:gdLst/>
              <a:ahLst/>
              <a:cxnLst>
                <a:cxn ang="0">
                  <a:pos x="38" y="109"/>
                </a:cxn>
                <a:cxn ang="0">
                  <a:pos x="40" y="107"/>
                </a:cxn>
                <a:cxn ang="0">
                  <a:pos x="44" y="107"/>
                </a:cxn>
                <a:cxn ang="0">
                  <a:pos x="46" y="109"/>
                </a:cxn>
                <a:cxn ang="0">
                  <a:pos x="44" y="111"/>
                </a:cxn>
                <a:cxn ang="0">
                  <a:pos x="40" y="111"/>
                </a:cxn>
                <a:cxn ang="0">
                  <a:pos x="38" y="109"/>
                </a:cxn>
                <a:cxn ang="0">
                  <a:pos x="48" y="12"/>
                </a:cxn>
                <a:cxn ang="0">
                  <a:pos x="37" y="12"/>
                </a:cxn>
                <a:cxn ang="0">
                  <a:pos x="35" y="14"/>
                </a:cxn>
                <a:cxn ang="0">
                  <a:pos x="37" y="15"/>
                </a:cxn>
                <a:cxn ang="0">
                  <a:pos x="48" y="15"/>
                </a:cxn>
                <a:cxn ang="0">
                  <a:pos x="50" y="14"/>
                </a:cxn>
                <a:cxn ang="0">
                  <a:pos x="48" y="12"/>
                </a:cxn>
                <a:cxn ang="0">
                  <a:pos x="85" y="12"/>
                </a:cxn>
                <a:cxn ang="0">
                  <a:pos x="85" y="111"/>
                </a:cxn>
                <a:cxn ang="0">
                  <a:pos x="73" y="123"/>
                </a:cxn>
                <a:cxn ang="0">
                  <a:pos x="12" y="123"/>
                </a:cxn>
                <a:cxn ang="0">
                  <a:pos x="0" y="111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73" y="0"/>
                </a:cxn>
                <a:cxn ang="0">
                  <a:pos x="85" y="12"/>
                </a:cxn>
                <a:cxn ang="0">
                  <a:pos x="77" y="104"/>
                </a:cxn>
                <a:cxn ang="0">
                  <a:pos x="8" y="104"/>
                </a:cxn>
                <a:cxn ang="0">
                  <a:pos x="8" y="111"/>
                </a:cxn>
                <a:cxn ang="0">
                  <a:pos x="12" y="115"/>
                </a:cxn>
                <a:cxn ang="0">
                  <a:pos x="73" y="115"/>
                </a:cxn>
                <a:cxn ang="0">
                  <a:pos x="77" y="111"/>
                </a:cxn>
                <a:cxn ang="0">
                  <a:pos x="77" y="104"/>
                </a:cxn>
                <a:cxn ang="0">
                  <a:pos x="77" y="23"/>
                </a:cxn>
                <a:cxn ang="0">
                  <a:pos x="8" y="23"/>
                </a:cxn>
                <a:cxn ang="0">
                  <a:pos x="8" y="100"/>
                </a:cxn>
                <a:cxn ang="0">
                  <a:pos x="77" y="100"/>
                </a:cxn>
                <a:cxn ang="0">
                  <a:pos x="77" y="23"/>
                </a:cxn>
                <a:cxn ang="0">
                  <a:pos x="77" y="12"/>
                </a:cxn>
                <a:cxn ang="0">
                  <a:pos x="73" y="8"/>
                </a:cxn>
                <a:cxn ang="0">
                  <a:pos x="12" y="8"/>
                </a:cxn>
                <a:cxn ang="0">
                  <a:pos x="8" y="12"/>
                </a:cxn>
                <a:cxn ang="0">
                  <a:pos x="8" y="19"/>
                </a:cxn>
                <a:cxn ang="0">
                  <a:pos x="77" y="19"/>
                </a:cxn>
                <a:cxn ang="0">
                  <a:pos x="77" y="12"/>
                </a:cxn>
                <a:cxn ang="0">
                  <a:pos x="77" y="12"/>
                </a:cxn>
                <a:cxn ang="0">
                  <a:pos x="77" y="12"/>
                </a:cxn>
              </a:cxnLst>
              <a:rect l="0" t="0" r="r" b="b"/>
              <a:pathLst>
                <a:path w="85" h="123">
                  <a:moveTo>
                    <a:pt x="38" y="109"/>
                  </a:moveTo>
                  <a:cubicBezTo>
                    <a:pt x="38" y="108"/>
                    <a:pt x="39" y="107"/>
                    <a:pt x="40" y="107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5" y="107"/>
                    <a:pt x="46" y="108"/>
                    <a:pt x="46" y="109"/>
                  </a:cubicBezTo>
                  <a:cubicBezTo>
                    <a:pt x="46" y="110"/>
                    <a:pt x="45" y="111"/>
                    <a:pt x="44" y="111"/>
                  </a:cubicBezTo>
                  <a:cubicBezTo>
                    <a:pt x="40" y="111"/>
                    <a:pt x="40" y="111"/>
                    <a:pt x="40" y="111"/>
                  </a:cubicBezTo>
                  <a:cubicBezTo>
                    <a:pt x="39" y="111"/>
                    <a:pt x="38" y="110"/>
                    <a:pt x="38" y="109"/>
                  </a:cubicBezTo>
                  <a:close/>
                  <a:moveTo>
                    <a:pt x="48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5" y="14"/>
                  </a:cubicBezTo>
                  <a:cubicBezTo>
                    <a:pt x="35" y="15"/>
                    <a:pt x="36" y="15"/>
                    <a:pt x="37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9" y="15"/>
                    <a:pt x="50" y="15"/>
                    <a:pt x="50" y="14"/>
                  </a:cubicBezTo>
                  <a:cubicBezTo>
                    <a:pt x="50" y="12"/>
                    <a:pt x="49" y="12"/>
                    <a:pt x="48" y="12"/>
                  </a:cubicBezTo>
                  <a:close/>
                  <a:moveTo>
                    <a:pt x="85" y="12"/>
                  </a:moveTo>
                  <a:cubicBezTo>
                    <a:pt x="85" y="111"/>
                    <a:pt x="85" y="111"/>
                    <a:pt x="85" y="111"/>
                  </a:cubicBezTo>
                  <a:cubicBezTo>
                    <a:pt x="85" y="118"/>
                    <a:pt x="79" y="123"/>
                    <a:pt x="73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5" y="123"/>
                    <a:pt x="0" y="118"/>
                    <a:pt x="0" y="1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9" y="0"/>
                    <a:pt x="85" y="5"/>
                    <a:pt x="85" y="12"/>
                  </a:cubicBezTo>
                  <a:close/>
                  <a:moveTo>
                    <a:pt x="77" y="104"/>
                  </a:moveTo>
                  <a:cubicBezTo>
                    <a:pt x="8" y="104"/>
                    <a:pt x="8" y="104"/>
                    <a:pt x="8" y="10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3"/>
                    <a:pt x="10" y="115"/>
                    <a:pt x="12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5" y="115"/>
                    <a:pt x="77" y="113"/>
                    <a:pt x="77" y="111"/>
                  </a:cubicBezTo>
                  <a:lnTo>
                    <a:pt x="77" y="104"/>
                  </a:lnTo>
                  <a:close/>
                  <a:moveTo>
                    <a:pt x="77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77" y="100"/>
                    <a:pt x="77" y="100"/>
                    <a:pt x="77" y="100"/>
                  </a:cubicBezTo>
                  <a:lnTo>
                    <a:pt x="77" y="23"/>
                  </a:lnTo>
                  <a:close/>
                  <a:moveTo>
                    <a:pt x="77" y="12"/>
                  </a:moveTo>
                  <a:cubicBezTo>
                    <a:pt x="77" y="9"/>
                    <a:pt x="75" y="8"/>
                    <a:pt x="7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8"/>
                    <a:pt x="8" y="9"/>
                    <a:pt x="8" y="1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7" y="19"/>
                    <a:pt x="77" y="19"/>
                    <a:pt x="77" y="19"/>
                  </a:cubicBezTo>
                  <a:lnTo>
                    <a:pt x="77" y="12"/>
                  </a:lnTo>
                  <a:close/>
                  <a:moveTo>
                    <a:pt x="77" y="12"/>
                  </a:moveTo>
                  <a:cubicBezTo>
                    <a:pt x="77" y="12"/>
                    <a:pt x="77" y="12"/>
                    <a:pt x="77" y="12"/>
                  </a:cubicBezTo>
                </a:path>
              </a:pathLst>
            </a:custGeom>
            <a:solidFill>
              <a:srgbClr val="406BB3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4" name="Freeform: Shape 34"/>
            <p:cNvSpPr/>
            <p:nvPr/>
          </p:nvSpPr>
          <p:spPr bwMode="auto">
            <a:xfrm>
              <a:off x="5566485" y="1457241"/>
              <a:ext cx="394726" cy="454838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0" y="25"/>
                </a:cxn>
                <a:cxn ang="0">
                  <a:pos x="0" y="98"/>
                </a:cxn>
                <a:cxn ang="0">
                  <a:pos x="53" y="123"/>
                </a:cxn>
                <a:cxn ang="0">
                  <a:pos x="107" y="98"/>
                </a:cxn>
                <a:cxn ang="0">
                  <a:pos x="107" y="25"/>
                </a:cxn>
                <a:cxn ang="0">
                  <a:pos x="53" y="0"/>
                </a:cxn>
                <a:cxn ang="0">
                  <a:pos x="99" y="98"/>
                </a:cxn>
                <a:cxn ang="0">
                  <a:pos x="53" y="115"/>
                </a:cxn>
                <a:cxn ang="0">
                  <a:pos x="7" y="98"/>
                </a:cxn>
                <a:cxn ang="0">
                  <a:pos x="7" y="83"/>
                </a:cxn>
                <a:cxn ang="0">
                  <a:pos x="53" y="96"/>
                </a:cxn>
                <a:cxn ang="0">
                  <a:pos x="99" y="83"/>
                </a:cxn>
                <a:cxn ang="0">
                  <a:pos x="99" y="98"/>
                </a:cxn>
                <a:cxn ang="0">
                  <a:pos x="99" y="75"/>
                </a:cxn>
                <a:cxn ang="0">
                  <a:pos x="99" y="75"/>
                </a:cxn>
                <a:cxn ang="0">
                  <a:pos x="99" y="75"/>
                </a:cxn>
                <a:cxn ang="0">
                  <a:pos x="53" y="92"/>
                </a:cxn>
                <a:cxn ang="0">
                  <a:pos x="7" y="75"/>
                </a:cxn>
                <a:cxn ang="0">
                  <a:pos x="7" y="75"/>
                </a:cxn>
                <a:cxn ang="0">
                  <a:pos x="7" y="60"/>
                </a:cxn>
                <a:cxn ang="0">
                  <a:pos x="53" y="73"/>
                </a:cxn>
                <a:cxn ang="0">
                  <a:pos x="99" y="60"/>
                </a:cxn>
                <a:cxn ang="0">
                  <a:pos x="99" y="75"/>
                </a:cxn>
                <a:cxn ang="0">
                  <a:pos x="99" y="52"/>
                </a:cxn>
                <a:cxn ang="0">
                  <a:pos x="99" y="52"/>
                </a:cxn>
                <a:cxn ang="0">
                  <a:pos x="99" y="52"/>
                </a:cxn>
                <a:cxn ang="0">
                  <a:pos x="53" y="69"/>
                </a:cxn>
                <a:cxn ang="0">
                  <a:pos x="7" y="52"/>
                </a:cxn>
                <a:cxn ang="0">
                  <a:pos x="7" y="52"/>
                </a:cxn>
                <a:cxn ang="0">
                  <a:pos x="7" y="39"/>
                </a:cxn>
                <a:cxn ang="0">
                  <a:pos x="53" y="50"/>
                </a:cxn>
                <a:cxn ang="0">
                  <a:pos x="99" y="39"/>
                </a:cxn>
                <a:cxn ang="0">
                  <a:pos x="99" y="52"/>
                </a:cxn>
                <a:cxn ang="0">
                  <a:pos x="53" y="42"/>
                </a:cxn>
                <a:cxn ang="0">
                  <a:pos x="7" y="25"/>
                </a:cxn>
                <a:cxn ang="0">
                  <a:pos x="53" y="8"/>
                </a:cxn>
                <a:cxn ang="0">
                  <a:pos x="99" y="25"/>
                </a:cxn>
                <a:cxn ang="0">
                  <a:pos x="53" y="42"/>
                </a:cxn>
                <a:cxn ang="0">
                  <a:pos x="53" y="42"/>
                </a:cxn>
                <a:cxn ang="0">
                  <a:pos x="53" y="42"/>
                </a:cxn>
              </a:cxnLst>
              <a:rect l="0" t="0" r="r" b="b"/>
              <a:pathLst>
                <a:path w="107" h="123">
                  <a:moveTo>
                    <a:pt x="53" y="0"/>
                  </a:moveTo>
                  <a:cubicBezTo>
                    <a:pt x="27" y="0"/>
                    <a:pt x="0" y="8"/>
                    <a:pt x="0" y="2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15"/>
                    <a:pt x="27" y="123"/>
                    <a:pt x="53" y="123"/>
                  </a:cubicBezTo>
                  <a:cubicBezTo>
                    <a:pt x="79" y="123"/>
                    <a:pt x="107" y="115"/>
                    <a:pt x="107" y="98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8"/>
                    <a:pt x="79" y="0"/>
                    <a:pt x="53" y="0"/>
                  </a:cubicBezTo>
                  <a:close/>
                  <a:moveTo>
                    <a:pt x="99" y="98"/>
                  </a:moveTo>
                  <a:cubicBezTo>
                    <a:pt x="99" y="107"/>
                    <a:pt x="79" y="115"/>
                    <a:pt x="53" y="115"/>
                  </a:cubicBezTo>
                  <a:cubicBezTo>
                    <a:pt x="28" y="115"/>
                    <a:pt x="7" y="107"/>
                    <a:pt x="7" y="98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15" y="92"/>
                    <a:pt x="34" y="96"/>
                    <a:pt x="53" y="96"/>
                  </a:cubicBezTo>
                  <a:cubicBezTo>
                    <a:pt x="72" y="96"/>
                    <a:pt x="91" y="92"/>
                    <a:pt x="99" y="83"/>
                  </a:cubicBezTo>
                  <a:lnTo>
                    <a:pt x="99" y="98"/>
                  </a:lnTo>
                  <a:close/>
                  <a:moveTo>
                    <a:pt x="99" y="75"/>
                  </a:moveTo>
                  <a:cubicBezTo>
                    <a:pt x="99" y="75"/>
                    <a:pt x="99" y="75"/>
                    <a:pt x="99" y="75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99" y="84"/>
                    <a:pt x="79" y="92"/>
                    <a:pt x="53" y="92"/>
                  </a:cubicBezTo>
                  <a:cubicBezTo>
                    <a:pt x="28" y="92"/>
                    <a:pt x="7" y="84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15" y="69"/>
                    <a:pt x="34" y="73"/>
                    <a:pt x="53" y="73"/>
                  </a:cubicBezTo>
                  <a:cubicBezTo>
                    <a:pt x="72" y="73"/>
                    <a:pt x="91" y="69"/>
                    <a:pt x="99" y="60"/>
                  </a:cubicBezTo>
                  <a:lnTo>
                    <a:pt x="99" y="75"/>
                  </a:lnTo>
                  <a:close/>
                  <a:moveTo>
                    <a:pt x="99" y="52"/>
                  </a:move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61"/>
                    <a:pt x="79" y="69"/>
                    <a:pt x="53" y="69"/>
                  </a:cubicBezTo>
                  <a:cubicBezTo>
                    <a:pt x="28" y="69"/>
                    <a:pt x="7" y="61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7" y="46"/>
                    <a:pt x="36" y="50"/>
                    <a:pt x="53" y="50"/>
                  </a:cubicBezTo>
                  <a:cubicBezTo>
                    <a:pt x="71" y="50"/>
                    <a:pt x="89" y="46"/>
                    <a:pt x="99" y="39"/>
                  </a:cubicBezTo>
                  <a:lnTo>
                    <a:pt x="99" y="52"/>
                  </a:lnTo>
                  <a:close/>
                  <a:moveTo>
                    <a:pt x="53" y="42"/>
                  </a:moveTo>
                  <a:cubicBezTo>
                    <a:pt x="28" y="42"/>
                    <a:pt x="7" y="34"/>
                    <a:pt x="7" y="25"/>
                  </a:cubicBezTo>
                  <a:cubicBezTo>
                    <a:pt x="7" y="15"/>
                    <a:pt x="28" y="8"/>
                    <a:pt x="53" y="8"/>
                  </a:cubicBezTo>
                  <a:cubicBezTo>
                    <a:pt x="79" y="8"/>
                    <a:pt x="99" y="15"/>
                    <a:pt x="99" y="25"/>
                  </a:cubicBezTo>
                  <a:cubicBezTo>
                    <a:pt x="99" y="34"/>
                    <a:pt x="79" y="42"/>
                    <a:pt x="53" y="42"/>
                  </a:cubicBezTo>
                  <a:close/>
                  <a:moveTo>
                    <a:pt x="53" y="42"/>
                  </a:moveTo>
                  <a:cubicBezTo>
                    <a:pt x="53" y="42"/>
                    <a:pt x="53" y="42"/>
                    <a:pt x="53" y="42"/>
                  </a:cubicBezTo>
                </a:path>
              </a:pathLst>
            </a:custGeom>
            <a:solidFill>
              <a:srgbClr val="406BB3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Freeform: Shape 35"/>
            <p:cNvSpPr/>
            <p:nvPr/>
          </p:nvSpPr>
          <p:spPr bwMode="auto">
            <a:xfrm>
              <a:off x="5536425" y="3711435"/>
              <a:ext cx="454838" cy="42678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0" y="88"/>
                </a:cxn>
                <a:cxn ang="0">
                  <a:pos x="12" y="100"/>
                </a:cxn>
                <a:cxn ang="0">
                  <a:pos x="50" y="100"/>
                </a:cxn>
                <a:cxn ang="0">
                  <a:pos x="50" y="104"/>
                </a:cxn>
                <a:cxn ang="0">
                  <a:pos x="26" y="108"/>
                </a:cxn>
                <a:cxn ang="0">
                  <a:pos x="23" y="111"/>
                </a:cxn>
                <a:cxn ang="0">
                  <a:pos x="27" y="115"/>
                </a:cxn>
                <a:cxn ang="0">
                  <a:pos x="96" y="115"/>
                </a:cxn>
                <a:cxn ang="0">
                  <a:pos x="100" y="111"/>
                </a:cxn>
                <a:cxn ang="0">
                  <a:pos x="97" y="108"/>
                </a:cxn>
                <a:cxn ang="0">
                  <a:pos x="73" y="104"/>
                </a:cxn>
                <a:cxn ang="0">
                  <a:pos x="73" y="100"/>
                </a:cxn>
                <a:cxn ang="0">
                  <a:pos x="111" y="100"/>
                </a:cxn>
                <a:cxn ang="0">
                  <a:pos x="123" y="88"/>
                </a:cxn>
                <a:cxn ang="0">
                  <a:pos x="123" y="12"/>
                </a:cxn>
                <a:cxn ang="0">
                  <a:pos x="111" y="0"/>
                </a:cxn>
                <a:cxn ang="0">
                  <a:pos x="115" y="88"/>
                </a:cxn>
                <a:cxn ang="0">
                  <a:pos x="111" y="92"/>
                </a:cxn>
                <a:cxn ang="0">
                  <a:pos x="12" y="92"/>
                </a:cxn>
                <a:cxn ang="0">
                  <a:pos x="8" y="88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111" y="8"/>
                </a:cxn>
                <a:cxn ang="0">
                  <a:pos x="115" y="12"/>
                </a:cxn>
                <a:cxn ang="0">
                  <a:pos x="115" y="88"/>
                </a:cxn>
                <a:cxn ang="0">
                  <a:pos x="104" y="15"/>
                </a:cxn>
                <a:cxn ang="0">
                  <a:pos x="19" y="15"/>
                </a:cxn>
                <a:cxn ang="0">
                  <a:pos x="16" y="19"/>
                </a:cxn>
                <a:cxn ang="0">
                  <a:pos x="16" y="73"/>
                </a:cxn>
                <a:cxn ang="0">
                  <a:pos x="19" y="77"/>
                </a:cxn>
                <a:cxn ang="0">
                  <a:pos x="104" y="77"/>
                </a:cxn>
                <a:cxn ang="0">
                  <a:pos x="108" y="73"/>
                </a:cxn>
                <a:cxn ang="0">
                  <a:pos x="108" y="19"/>
                </a:cxn>
                <a:cxn ang="0">
                  <a:pos x="104" y="15"/>
                </a:cxn>
                <a:cxn ang="0">
                  <a:pos x="104" y="73"/>
                </a:cxn>
                <a:cxn ang="0">
                  <a:pos x="19" y="73"/>
                </a:cxn>
                <a:cxn ang="0">
                  <a:pos x="19" y="19"/>
                </a:cxn>
                <a:cxn ang="0">
                  <a:pos x="104" y="19"/>
                </a:cxn>
                <a:cxn ang="0">
                  <a:pos x="104" y="73"/>
                </a:cxn>
                <a:cxn ang="0">
                  <a:pos x="104" y="73"/>
                </a:cxn>
                <a:cxn ang="0">
                  <a:pos x="104" y="73"/>
                </a:cxn>
              </a:cxnLst>
              <a:rect l="0" t="0" r="r" b="b"/>
              <a:pathLst>
                <a:path w="123" h="115">
                  <a:moveTo>
                    <a:pt x="11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5"/>
                    <a:pt x="5" y="100"/>
                    <a:pt x="12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4" y="108"/>
                    <a:pt x="23" y="109"/>
                    <a:pt x="23" y="111"/>
                  </a:cubicBezTo>
                  <a:cubicBezTo>
                    <a:pt x="23" y="113"/>
                    <a:pt x="25" y="115"/>
                    <a:pt x="27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8" y="115"/>
                    <a:pt x="100" y="113"/>
                    <a:pt x="100" y="111"/>
                  </a:cubicBezTo>
                  <a:cubicBezTo>
                    <a:pt x="100" y="109"/>
                    <a:pt x="99" y="108"/>
                    <a:pt x="97" y="108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8" y="100"/>
                    <a:pt x="123" y="95"/>
                    <a:pt x="123" y="88"/>
                  </a:cubicBezTo>
                  <a:cubicBezTo>
                    <a:pt x="123" y="12"/>
                    <a:pt x="123" y="12"/>
                    <a:pt x="123" y="12"/>
                  </a:cubicBezTo>
                  <a:cubicBezTo>
                    <a:pt x="123" y="5"/>
                    <a:pt x="118" y="0"/>
                    <a:pt x="111" y="0"/>
                  </a:cubicBezTo>
                  <a:close/>
                  <a:moveTo>
                    <a:pt x="115" y="88"/>
                  </a:moveTo>
                  <a:cubicBezTo>
                    <a:pt x="115" y="90"/>
                    <a:pt x="114" y="92"/>
                    <a:pt x="111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0" y="92"/>
                    <a:pt x="8" y="90"/>
                    <a:pt x="8" y="8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8"/>
                    <a:pt x="12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4" y="8"/>
                    <a:pt x="115" y="9"/>
                    <a:pt x="115" y="12"/>
                  </a:cubicBezTo>
                  <a:lnTo>
                    <a:pt x="115" y="88"/>
                  </a:lnTo>
                  <a:close/>
                  <a:moveTo>
                    <a:pt x="104" y="15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6" y="17"/>
                    <a:pt x="16" y="1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5"/>
                    <a:pt x="17" y="77"/>
                    <a:pt x="19" y="77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6" y="77"/>
                    <a:pt x="108" y="75"/>
                    <a:pt x="108" y="73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7"/>
                    <a:pt x="106" y="15"/>
                    <a:pt x="104" y="15"/>
                  </a:cubicBezTo>
                  <a:close/>
                  <a:moveTo>
                    <a:pt x="104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04" y="19"/>
                    <a:pt x="104" y="19"/>
                    <a:pt x="104" y="19"/>
                  </a:cubicBezTo>
                  <a:lnTo>
                    <a:pt x="104" y="73"/>
                  </a:lnTo>
                  <a:close/>
                  <a:moveTo>
                    <a:pt x="104" y="73"/>
                  </a:moveTo>
                  <a:cubicBezTo>
                    <a:pt x="104" y="73"/>
                    <a:pt x="104" y="73"/>
                    <a:pt x="104" y="7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53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6" name="Rectangle 1"/>
            <p:cNvSpPr/>
            <p:nvPr/>
          </p:nvSpPr>
          <p:spPr>
            <a:xfrm>
              <a:off x="3454254" y="1411923"/>
              <a:ext cx="1199443" cy="253915"/>
            </a:xfrm>
            <a:prstGeom prst="rect">
              <a:avLst/>
            </a:prstGeom>
          </p:spPr>
          <p:txBody>
            <a:bodyPr wrap="none" lIns="287983" anchor="ctr" anchorCtr="0">
              <a:normAutofit fontScale="82500" lnSpcReduction="20000"/>
            </a:bodyPr>
            <a:lstStyle/>
            <a:p>
              <a:pPr defTabSz="608965"/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3737125" y="2521763"/>
              <a:ext cx="1199443" cy="253915"/>
            </a:xfrm>
            <a:prstGeom prst="rect">
              <a:avLst/>
            </a:prstGeom>
          </p:spPr>
          <p:txBody>
            <a:bodyPr wrap="none" lIns="287983" anchor="ctr" anchorCtr="0">
              <a:normAutofit fontScale="82500" lnSpcReduction="20000"/>
            </a:bodyPr>
            <a:lstStyle/>
            <a:p>
              <a:pPr defTabSz="608965"/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8" name="Rectangle 29"/>
            <p:cNvSpPr/>
            <p:nvPr/>
          </p:nvSpPr>
          <p:spPr>
            <a:xfrm>
              <a:off x="3454254" y="3638636"/>
              <a:ext cx="1199443" cy="253915"/>
            </a:xfrm>
            <a:prstGeom prst="rect">
              <a:avLst/>
            </a:prstGeom>
          </p:spPr>
          <p:txBody>
            <a:bodyPr wrap="none" lIns="287983" anchor="ctr" anchorCtr="0">
              <a:normAutofit fontScale="82500" lnSpcReduction="20000"/>
            </a:bodyPr>
            <a:lstStyle/>
            <a:p>
              <a:pPr defTabSz="608965"/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9" name="TextBox 39"/>
            <p:cNvSpPr txBox="1"/>
            <p:nvPr/>
          </p:nvSpPr>
          <p:spPr bwMode="auto">
            <a:xfrm>
              <a:off x="6199904" y="1476096"/>
              <a:ext cx="2115625" cy="796151"/>
            </a:xfrm>
            <a:prstGeom prst="rect">
              <a:avLst/>
            </a:prstGeom>
            <a:noFill/>
          </p:spPr>
          <p:txBody>
            <a:bodyPr wrap="square" lIns="287983" tIns="62396" rIns="119993" bIns="62396">
              <a:normAutofit fontScale="92500"/>
            </a:bodyPr>
            <a:lstStyle/>
            <a:p>
              <a:pPr lvl="0">
                <a:lnSpc>
                  <a:spcPts val="2000"/>
                </a:lnSpc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30" name="TextBox 40"/>
            <p:cNvSpPr txBox="1"/>
            <p:nvPr/>
          </p:nvSpPr>
          <p:spPr bwMode="auto">
            <a:xfrm>
              <a:off x="6813033" y="2597724"/>
              <a:ext cx="2077455" cy="739880"/>
            </a:xfrm>
            <a:prstGeom prst="rect">
              <a:avLst/>
            </a:prstGeom>
            <a:noFill/>
          </p:spPr>
          <p:txBody>
            <a:bodyPr wrap="square" lIns="287983" tIns="62396" rIns="119993" bIns="62396">
              <a:normAutofit fontScale="92500"/>
            </a:bodyPr>
            <a:lstStyle/>
            <a:p>
              <a:pPr lvl="0">
                <a:lnSpc>
                  <a:spcPts val="2000"/>
                </a:lnSpc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31" name="TextBox 42"/>
            <p:cNvSpPr txBox="1"/>
            <p:nvPr/>
          </p:nvSpPr>
          <p:spPr bwMode="auto">
            <a:xfrm>
              <a:off x="6199905" y="3716263"/>
              <a:ext cx="2293197" cy="685490"/>
            </a:xfrm>
            <a:prstGeom prst="rect">
              <a:avLst/>
            </a:prstGeom>
            <a:noFill/>
          </p:spPr>
          <p:txBody>
            <a:bodyPr wrap="square" lIns="287983" tIns="62396" rIns="119993" bIns="62396">
              <a:normAutofit/>
            </a:bodyPr>
            <a:lstStyle/>
            <a:p>
              <a:pPr lvl="0">
                <a:lnSpc>
                  <a:spcPts val="2000"/>
                </a:lnSpc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872 -0.034736 L 0 0 E" pathEditMode="relative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from x="6706" y="12711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下一季度目标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任意多边形 8"/>
          <p:cNvSpPr>
            <a:spLocks noChangeArrowheads="1"/>
          </p:cNvSpPr>
          <p:nvPr/>
        </p:nvSpPr>
        <p:spPr bwMode="auto">
          <a:xfrm>
            <a:off x="5574387" y="1694801"/>
            <a:ext cx="1930332" cy="1909103"/>
          </a:xfrm>
          <a:custGeom>
            <a:avLst/>
            <a:gdLst>
              <a:gd name="connsiteX0" fmla="*/ 1021508 w 1447749"/>
              <a:gd name="connsiteY0" fmla="*/ 0 h 1431827"/>
              <a:gd name="connsiteX1" fmla="*/ 1447749 w 1447749"/>
              <a:gd name="connsiteY1" fmla="*/ 426241 h 1431827"/>
              <a:gd name="connsiteX2" fmla="*/ 1021508 w 1447749"/>
              <a:gd name="connsiteY2" fmla="*/ 852482 h 1431827"/>
              <a:gd name="connsiteX3" fmla="*/ 986004 w 1447749"/>
              <a:gd name="connsiteY3" fmla="*/ 848903 h 1431827"/>
              <a:gd name="connsiteX4" fmla="*/ 988438 w 1447749"/>
              <a:gd name="connsiteY4" fmla="*/ 851394 h 1431827"/>
              <a:gd name="connsiteX5" fmla="*/ 578130 w 1447749"/>
              <a:gd name="connsiteY5" fmla="*/ 1164812 h 1431827"/>
              <a:gd name="connsiteX6" fmla="*/ 577161 w 1447749"/>
              <a:gd name="connsiteY6" fmla="*/ 1163822 h 1431827"/>
              <a:gd name="connsiteX7" fmla="*/ 573461 w 1447749"/>
              <a:gd name="connsiteY7" fmla="*/ 1200533 h 1431827"/>
              <a:gd name="connsiteX8" fmla="*/ 289673 w 1447749"/>
              <a:gd name="connsiteY8" fmla="*/ 1431827 h 1431827"/>
              <a:gd name="connsiteX9" fmla="*/ 0 w 1447749"/>
              <a:gd name="connsiteY9" fmla="*/ 1142154 h 1431827"/>
              <a:gd name="connsiteX10" fmla="*/ 231294 w 1447749"/>
              <a:gd name="connsiteY10" fmla="*/ 858366 h 1431827"/>
              <a:gd name="connsiteX11" fmla="*/ 274089 w 1447749"/>
              <a:gd name="connsiteY11" fmla="*/ 854052 h 1431827"/>
              <a:gd name="connsiteX12" fmla="*/ 273138 w 1447749"/>
              <a:gd name="connsiteY12" fmla="*/ 853080 h 1431827"/>
              <a:gd name="connsiteX13" fmla="*/ 595824 w 1447749"/>
              <a:gd name="connsiteY13" fmla="*/ 449512 h 1431827"/>
              <a:gd name="connsiteX14" fmla="*/ 597819 w 1447749"/>
              <a:gd name="connsiteY14" fmla="*/ 451555 h 1431827"/>
              <a:gd name="connsiteX15" fmla="*/ 595267 w 1447749"/>
              <a:gd name="connsiteY15" fmla="*/ 426241 h 1431827"/>
              <a:gd name="connsiteX16" fmla="*/ 1021508 w 1447749"/>
              <a:gd name="connsiteY16" fmla="*/ 0 h 143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7749" h="1431827">
                <a:moveTo>
                  <a:pt x="1021508" y="0"/>
                </a:moveTo>
                <a:cubicBezTo>
                  <a:pt x="1256914" y="0"/>
                  <a:pt x="1447749" y="190835"/>
                  <a:pt x="1447749" y="426241"/>
                </a:cubicBezTo>
                <a:cubicBezTo>
                  <a:pt x="1447749" y="661647"/>
                  <a:pt x="1256914" y="852482"/>
                  <a:pt x="1021508" y="852482"/>
                </a:cubicBezTo>
                <a:lnTo>
                  <a:pt x="986004" y="848903"/>
                </a:lnTo>
                <a:lnTo>
                  <a:pt x="988438" y="851394"/>
                </a:lnTo>
                <a:cubicBezTo>
                  <a:pt x="681761" y="826961"/>
                  <a:pt x="594138" y="956710"/>
                  <a:pt x="578130" y="1164812"/>
                </a:cubicBezTo>
                <a:lnTo>
                  <a:pt x="577161" y="1163822"/>
                </a:lnTo>
                <a:lnTo>
                  <a:pt x="573461" y="1200533"/>
                </a:lnTo>
                <a:cubicBezTo>
                  <a:pt x="546450" y="1332532"/>
                  <a:pt x="429657" y="1431827"/>
                  <a:pt x="289673" y="1431827"/>
                </a:cubicBezTo>
                <a:cubicBezTo>
                  <a:pt x="129691" y="1431827"/>
                  <a:pt x="0" y="1302136"/>
                  <a:pt x="0" y="1142154"/>
                </a:cubicBezTo>
                <a:cubicBezTo>
                  <a:pt x="0" y="1002170"/>
                  <a:pt x="99294" y="885377"/>
                  <a:pt x="231294" y="858366"/>
                </a:cubicBezTo>
                <a:lnTo>
                  <a:pt x="274089" y="854052"/>
                </a:lnTo>
                <a:lnTo>
                  <a:pt x="273138" y="853080"/>
                </a:lnTo>
                <a:cubicBezTo>
                  <a:pt x="482083" y="841284"/>
                  <a:pt x="612674" y="757032"/>
                  <a:pt x="595824" y="449512"/>
                </a:cubicBezTo>
                <a:lnTo>
                  <a:pt x="597819" y="451555"/>
                </a:lnTo>
                <a:lnTo>
                  <a:pt x="595267" y="426241"/>
                </a:lnTo>
                <a:cubicBezTo>
                  <a:pt x="595267" y="190835"/>
                  <a:pt x="786102" y="0"/>
                  <a:pt x="1021508" y="0"/>
                </a:cubicBezTo>
                <a:close/>
              </a:path>
            </a:pathLst>
          </a:custGeom>
          <a:noFill/>
          <a:ln>
            <a:solidFill>
              <a:srgbClr val="406BB3"/>
            </a:solidFill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8565"/>
            <a:endParaRPr lang="zh-CN" altLang="en-US" sz="240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>
            <a:spLocks noChangeArrowheads="1"/>
          </p:cNvSpPr>
          <p:nvPr/>
        </p:nvSpPr>
        <p:spPr bwMode="auto">
          <a:xfrm>
            <a:off x="4279335" y="2565244"/>
            <a:ext cx="1907468" cy="1930333"/>
          </a:xfrm>
          <a:custGeom>
            <a:avLst/>
            <a:gdLst>
              <a:gd name="connsiteX0" fmla="*/ 426241 w 1430601"/>
              <a:gd name="connsiteY0" fmla="*/ 0 h 1447750"/>
              <a:gd name="connsiteX1" fmla="*/ 852482 w 1430601"/>
              <a:gd name="connsiteY1" fmla="*/ 426241 h 1447750"/>
              <a:gd name="connsiteX2" fmla="*/ 849018 w 1430601"/>
              <a:gd name="connsiteY2" fmla="*/ 460604 h 1447750"/>
              <a:gd name="connsiteX3" fmla="*/ 850338 w 1430601"/>
              <a:gd name="connsiteY3" fmla="*/ 459311 h 1447750"/>
              <a:gd name="connsiteX4" fmla="*/ 1163588 w 1430601"/>
              <a:gd name="connsiteY4" fmla="*/ 869619 h 1447750"/>
              <a:gd name="connsiteX5" fmla="*/ 1162650 w 1430601"/>
              <a:gd name="connsiteY5" fmla="*/ 870537 h 1447750"/>
              <a:gd name="connsiteX6" fmla="*/ 1199797 w 1430601"/>
              <a:gd name="connsiteY6" fmla="*/ 874289 h 1447750"/>
              <a:gd name="connsiteX7" fmla="*/ 1430601 w 1430601"/>
              <a:gd name="connsiteY7" fmla="*/ 1158077 h 1447750"/>
              <a:gd name="connsiteX8" fmla="*/ 1141541 w 1430601"/>
              <a:gd name="connsiteY8" fmla="*/ 1447750 h 1447750"/>
              <a:gd name="connsiteX9" fmla="*/ 858354 w 1430601"/>
              <a:gd name="connsiteY9" fmla="*/ 1216456 h 1447750"/>
              <a:gd name="connsiteX10" fmla="*/ 853954 w 1430601"/>
              <a:gd name="connsiteY10" fmla="*/ 1172720 h 1447750"/>
              <a:gd name="connsiteX11" fmla="*/ 852022 w 1430601"/>
              <a:gd name="connsiteY11" fmla="*/ 1174611 h 1447750"/>
              <a:gd name="connsiteX12" fmla="*/ 449512 w 1430601"/>
              <a:gd name="connsiteY12" fmla="*/ 851925 h 1447750"/>
              <a:gd name="connsiteX13" fmla="*/ 451548 w 1430601"/>
              <a:gd name="connsiteY13" fmla="*/ 849931 h 1447750"/>
              <a:gd name="connsiteX14" fmla="*/ 426241 w 1430601"/>
              <a:gd name="connsiteY14" fmla="*/ 852482 h 1447750"/>
              <a:gd name="connsiteX15" fmla="*/ 0 w 1430601"/>
              <a:gd name="connsiteY15" fmla="*/ 426241 h 1447750"/>
              <a:gd name="connsiteX16" fmla="*/ 426241 w 1430601"/>
              <a:gd name="connsiteY16" fmla="*/ 0 h 14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0601" h="1447750">
                <a:moveTo>
                  <a:pt x="426241" y="0"/>
                </a:moveTo>
                <a:cubicBezTo>
                  <a:pt x="661647" y="0"/>
                  <a:pt x="852482" y="190835"/>
                  <a:pt x="852482" y="426241"/>
                </a:cubicBezTo>
                <a:lnTo>
                  <a:pt x="849018" y="460604"/>
                </a:lnTo>
                <a:lnTo>
                  <a:pt x="850338" y="459311"/>
                </a:lnTo>
                <a:cubicBezTo>
                  <a:pt x="825917" y="765988"/>
                  <a:pt x="955597" y="853611"/>
                  <a:pt x="1163588" y="869619"/>
                </a:cubicBezTo>
                <a:lnTo>
                  <a:pt x="1162650" y="870537"/>
                </a:lnTo>
                <a:lnTo>
                  <a:pt x="1199797" y="874289"/>
                </a:lnTo>
                <a:cubicBezTo>
                  <a:pt x="1331516" y="901300"/>
                  <a:pt x="1430601" y="1018093"/>
                  <a:pt x="1430601" y="1158077"/>
                </a:cubicBezTo>
                <a:cubicBezTo>
                  <a:pt x="1430601" y="1318059"/>
                  <a:pt x="1301184" y="1447750"/>
                  <a:pt x="1141541" y="1447750"/>
                </a:cubicBezTo>
                <a:cubicBezTo>
                  <a:pt x="1001854" y="1447750"/>
                  <a:pt x="885308" y="1348455"/>
                  <a:pt x="858354" y="1216456"/>
                </a:cubicBezTo>
                <a:lnTo>
                  <a:pt x="853954" y="1172720"/>
                </a:lnTo>
                <a:lnTo>
                  <a:pt x="852022" y="1174611"/>
                </a:lnTo>
                <a:cubicBezTo>
                  <a:pt x="840233" y="965666"/>
                  <a:pt x="756026" y="834233"/>
                  <a:pt x="449512" y="851925"/>
                </a:cubicBezTo>
                <a:lnTo>
                  <a:pt x="451548" y="849931"/>
                </a:lnTo>
                <a:lnTo>
                  <a:pt x="426241" y="852482"/>
                </a:lnTo>
                <a:cubicBezTo>
                  <a:pt x="190835" y="852482"/>
                  <a:pt x="0" y="661647"/>
                  <a:pt x="0" y="426241"/>
                </a:cubicBezTo>
                <a:cubicBezTo>
                  <a:pt x="0" y="190835"/>
                  <a:pt x="190835" y="0"/>
                  <a:pt x="426241" y="0"/>
                </a:cubicBezTo>
                <a:close/>
              </a:path>
            </a:pathLst>
          </a:custGeom>
          <a:noFill/>
          <a:ln>
            <a:solidFill>
              <a:srgbClr val="7BC4EB"/>
            </a:solidFill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8565"/>
            <a:endParaRPr lang="zh-CN" altLang="en-US" sz="240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>
            <a:spLocks noChangeArrowheads="1"/>
          </p:cNvSpPr>
          <p:nvPr/>
        </p:nvSpPr>
        <p:spPr bwMode="auto">
          <a:xfrm>
            <a:off x="5295127" y="3858665"/>
            <a:ext cx="1930332" cy="1909103"/>
          </a:xfrm>
          <a:custGeom>
            <a:avLst/>
            <a:gdLst>
              <a:gd name="connsiteX0" fmla="*/ 1158689 w 1447749"/>
              <a:gd name="connsiteY0" fmla="*/ 0 h 1431827"/>
              <a:gd name="connsiteX1" fmla="*/ 1447749 w 1447749"/>
              <a:gd name="connsiteY1" fmla="*/ 289673 h 1431827"/>
              <a:gd name="connsiteX2" fmla="*/ 1216945 w 1447749"/>
              <a:gd name="connsiteY2" fmla="*/ 573461 h 1431827"/>
              <a:gd name="connsiteX3" fmla="*/ 1173716 w 1447749"/>
              <a:gd name="connsiteY3" fmla="*/ 577828 h 1431827"/>
              <a:gd name="connsiteX4" fmla="*/ 1174611 w 1447749"/>
              <a:gd name="connsiteY4" fmla="*/ 578745 h 1431827"/>
              <a:gd name="connsiteX5" fmla="*/ 851926 w 1447749"/>
              <a:gd name="connsiteY5" fmla="*/ 982313 h 1431827"/>
              <a:gd name="connsiteX6" fmla="*/ 849930 w 1447749"/>
              <a:gd name="connsiteY6" fmla="*/ 980270 h 1431827"/>
              <a:gd name="connsiteX7" fmla="*/ 852482 w 1447749"/>
              <a:gd name="connsiteY7" fmla="*/ 1005586 h 1431827"/>
              <a:gd name="connsiteX8" fmla="*/ 426241 w 1447749"/>
              <a:gd name="connsiteY8" fmla="*/ 1431827 h 1431827"/>
              <a:gd name="connsiteX9" fmla="*/ 0 w 1447749"/>
              <a:gd name="connsiteY9" fmla="*/ 1005586 h 1431827"/>
              <a:gd name="connsiteX10" fmla="*/ 426241 w 1447749"/>
              <a:gd name="connsiteY10" fmla="*/ 579345 h 1431827"/>
              <a:gd name="connsiteX11" fmla="*/ 461747 w 1447749"/>
              <a:gd name="connsiteY11" fmla="*/ 582924 h 1431827"/>
              <a:gd name="connsiteX12" fmla="*/ 459311 w 1447749"/>
              <a:gd name="connsiteY12" fmla="*/ 580431 h 1431827"/>
              <a:gd name="connsiteX13" fmla="*/ 870461 w 1447749"/>
              <a:gd name="connsiteY13" fmla="*/ 267013 h 1431827"/>
              <a:gd name="connsiteX14" fmla="*/ 871773 w 1447749"/>
              <a:gd name="connsiteY14" fmla="*/ 268358 h 1431827"/>
              <a:gd name="connsiteX15" fmla="*/ 875502 w 1447749"/>
              <a:gd name="connsiteY15" fmla="*/ 231294 h 1431827"/>
              <a:gd name="connsiteX16" fmla="*/ 1158689 w 1447749"/>
              <a:gd name="connsiteY16" fmla="*/ 0 h 143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7749" h="1431827">
                <a:moveTo>
                  <a:pt x="1158689" y="0"/>
                </a:moveTo>
                <a:cubicBezTo>
                  <a:pt x="1318332" y="0"/>
                  <a:pt x="1447749" y="129691"/>
                  <a:pt x="1447749" y="289673"/>
                </a:cubicBezTo>
                <a:cubicBezTo>
                  <a:pt x="1447749" y="429657"/>
                  <a:pt x="1348664" y="546450"/>
                  <a:pt x="1216945" y="573461"/>
                </a:cubicBezTo>
                <a:lnTo>
                  <a:pt x="1173716" y="577828"/>
                </a:lnTo>
                <a:lnTo>
                  <a:pt x="1174611" y="578745"/>
                </a:lnTo>
                <a:cubicBezTo>
                  <a:pt x="966509" y="590541"/>
                  <a:pt x="835075" y="674793"/>
                  <a:pt x="851926" y="982313"/>
                </a:cubicBezTo>
                <a:lnTo>
                  <a:pt x="849930" y="980270"/>
                </a:lnTo>
                <a:lnTo>
                  <a:pt x="852482" y="1005586"/>
                </a:lnTo>
                <a:cubicBezTo>
                  <a:pt x="852482" y="1240992"/>
                  <a:pt x="661647" y="1431827"/>
                  <a:pt x="426241" y="1431827"/>
                </a:cubicBezTo>
                <a:cubicBezTo>
                  <a:pt x="190835" y="1431827"/>
                  <a:pt x="0" y="1240992"/>
                  <a:pt x="0" y="1005586"/>
                </a:cubicBezTo>
                <a:cubicBezTo>
                  <a:pt x="0" y="770180"/>
                  <a:pt x="190835" y="579345"/>
                  <a:pt x="426241" y="579345"/>
                </a:cubicBezTo>
                <a:lnTo>
                  <a:pt x="461747" y="582924"/>
                </a:lnTo>
                <a:lnTo>
                  <a:pt x="459311" y="580431"/>
                </a:lnTo>
                <a:cubicBezTo>
                  <a:pt x="765989" y="604864"/>
                  <a:pt x="853611" y="475115"/>
                  <a:pt x="870461" y="267013"/>
                </a:cubicBezTo>
                <a:lnTo>
                  <a:pt x="871773" y="268358"/>
                </a:lnTo>
                <a:lnTo>
                  <a:pt x="875502" y="231294"/>
                </a:lnTo>
                <a:cubicBezTo>
                  <a:pt x="902456" y="99295"/>
                  <a:pt x="1019002" y="0"/>
                  <a:pt x="1158689" y="0"/>
                </a:cubicBezTo>
                <a:close/>
              </a:path>
            </a:pathLst>
          </a:custGeom>
          <a:noFill/>
          <a:ln>
            <a:solidFill>
              <a:srgbClr val="406BB3"/>
            </a:solidFill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8565"/>
            <a:endParaRPr lang="zh-CN" altLang="en-US" sz="240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427797" y="3845705"/>
            <a:ext cx="908424" cy="908424"/>
          </a:xfrm>
          <a:prstGeom prst="ellipse">
            <a:avLst/>
          </a:prstGeom>
          <a:solidFill>
            <a:srgbClr val="7BC4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90013" y="4754129"/>
            <a:ext cx="908424" cy="908424"/>
          </a:xfrm>
          <a:prstGeom prst="ellipse">
            <a:avLst/>
          </a:prstGeom>
          <a:solidFill>
            <a:srgbClr val="406B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389355" y="2673067"/>
            <a:ext cx="908424" cy="908424"/>
          </a:xfrm>
          <a:prstGeom prst="ellipse">
            <a:avLst/>
          </a:prstGeom>
          <a:solidFill>
            <a:srgbClr val="7BC4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AutoShape 112"/>
          <p:cNvSpPr/>
          <p:nvPr/>
        </p:nvSpPr>
        <p:spPr bwMode="auto">
          <a:xfrm>
            <a:off x="4603326" y="2888097"/>
            <a:ext cx="480484" cy="478367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ctr" defTabSz="304165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5F5F5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6" name="AutoShape 113"/>
          <p:cNvSpPr/>
          <p:nvPr/>
        </p:nvSpPr>
        <p:spPr bwMode="auto">
          <a:xfrm>
            <a:off x="5679686" y="4968490"/>
            <a:ext cx="329081" cy="4797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386" y="14175"/>
                </a:moveTo>
                <a:lnTo>
                  <a:pt x="6223" y="14175"/>
                </a:lnTo>
                <a:cubicBezTo>
                  <a:pt x="5734" y="13446"/>
                  <a:pt x="5147" y="12716"/>
                  <a:pt x="4568" y="12003"/>
                </a:cubicBezTo>
                <a:cubicBezTo>
                  <a:pt x="3287" y="10427"/>
                  <a:pt x="1963" y="8797"/>
                  <a:pt x="1963" y="7425"/>
                </a:cubicBezTo>
                <a:cubicBezTo>
                  <a:pt x="1963" y="4075"/>
                  <a:pt x="5927" y="1350"/>
                  <a:pt x="10800" y="1350"/>
                </a:cubicBezTo>
                <a:cubicBezTo>
                  <a:pt x="15672" y="1350"/>
                  <a:pt x="19636" y="4075"/>
                  <a:pt x="19636" y="7425"/>
                </a:cubicBezTo>
                <a:cubicBezTo>
                  <a:pt x="19636" y="8787"/>
                  <a:pt x="18312" y="10425"/>
                  <a:pt x="17029" y="12011"/>
                </a:cubicBezTo>
                <a:cubicBezTo>
                  <a:pt x="16455" y="12723"/>
                  <a:pt x="15873" y="13449"/>
                  <a:pt x="15386" y="14175"/>
                </a:cubicBezTo>
                <a:moveTo>
                  <a:pt x="10800" y="20249"/>
                </a:moveTo>
                <a:cubicBezTo>
                  <a:pt x="9805" y="20249"/>
                  <a:pt x="9347" y="20171"/>
                  <a:pt x="8839" y="19406"/>
                </a:cubicBezTo>
                <a:lnTo>
                  <a:pt x="13000" y="19048"/>
                </a:lnTo>
                <a:cubicBezTo>
                  <a:pt x="12398" y="20164"/>
                  <a:pt x="11959" y="20249"/>
                  <a:pt x="10800" y="20249"/>
                </a:cubicBezTo>
                <a:moveTo>
                  <a:pt x="7595" y="16813"/>
                </a:moveTo>
                <a:cubicBezTo>
                  <a:pt x="7417" y="16407"/>
                  <a:pt x="7215" y="15978"/>
                  <a:pt x="6991" y="15525"/>
                </a:cubicBezTo>
                <a:lnTo>
                  <a:pt x="14616" y="15525"/>
                </a:lnTo>
                <a:cubicBezTo>
                  <a:pt x="14496" y="15767"/>
                  <a:pt x="14375" y="16010"/>
                  <a:pt x="14270" y="16239"/>
                </a:cubicBezTo>
                <a:cubicBezTo>
                  <a:pt x="14270" y="16239"/>
                  <a:pt x="7595" y="16813"/>
                  <a:pt x="7595" y="16813"/>
                </a:cubicBezTo>
                <a:close/>
                <a:moveTo>
                  <a:pt x="13345" y="18343"/>
                </a:moveTo>
                <a:lnTo>
                  <a:pt x="8476" y="18762"/>
                </a:lnTo>
                <a:cubicBezTo>
                  <a:pt x="8303" y="18416"/>
                  <a:pt x="8116" y="18011"/>
                  <a:pt x="7890" y="17483"/>
                </a:cubicBezTo>
                <a:cubicBezTo>
                  <a:pt x="7887" y="17477"/>
                  <a:pt x="7883" y="17469"/>
                  <a:pt x="7881" y="17462"/>
                </a:cubicBezTo>
                <a:lnTo>
                  <a:pt x="13957" y="16941"/>
                </a:lnTo>
                <a:cubicBezTo>
                  <a:pt x="13871" y="17140"/>
                  <a:pt x="13778" y="17350"/>
                  <a:pt x="13698" y="17537"/>
                </a:cubicBezTo>
                <a:cubicBezTo>
                  <a:pt x="13569" y="17841"/>
                  <a:pt x="13453" y="18104"/>
                  <a:pt x="13345" y="18343"/>
                </a:cubicBezTo>
                <a:moveTo>
                  <a:pt x="10800" y="0"/>
                </a:moveTo>
                <a:cubicBezTo>
                  <a:pt x="4835" y="0"/>
                  <a:pt x="0" y="3324"/>
                  <a:pt x="0" y="7425"/>
                </a:cubicBezTo>
                <a:cubicBezTo>
                  <a:pt x="0" y="10146"/>
                  <a:pt x="3621" y="13029"/>
                  <a:pt x="4939" y="15562"/>
                </a:cubicBezTo>
                <a:cubicBezTo>
                  <a:pt x="6906" y="19339"/>
                  <a:pt x="6688" y="21599"/>
                  <a:pt x="10800" y="21599"/>
                </a:cubicBezTo>
                <a:cubicBezTo>
                  <a:pt x="14972" y="21599"/>
                  <a:pt x="14692" y="19349"/>
                  <a:pt x="16660" y="15577"/>
                </a:cubicBezTo>
                <a:cubicBezTo>
                  <a:pt x="17983" y="13039"/>
                  <a:pt x="21600" y="10124"/>
                  <a:pt x="21600" y="7425"/>
                </a:cubicBezTo>
                <a:cubicBezTo>
                  <a:pt x="21600" y="3324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ctr" defTabSz="304165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5F5F5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7" name="AutoShape 114"/>
          <p:cNvSpPr/>
          <p:nvPr/>
        </p:nvSpPr>
        <p:spPr bwMode="auto">
          <a:xfrm>
            <a:off x="5754178" y="5043802"/>
            <a:ext cx="97415" cy="974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38" y="0"/>
                </a:moveTo>
                <a:cubicBezTo>
                  <a:pt x="8943" y="0"/>
                  <a:pt x="0" y="8942"/>
                  <a:pt x="0" y="19938"/>
                </a:cubicBezTo>
                <a:cubicBezTo>
                  <a:pt x="0" y="20855"/>
                  <a:pt x="743" y="21600"/>
                  <a:pt x="1661" y="21600"/>
                </a:cubicBezTo>
                <a:cubicBezTo>
                  <a:pt x="2579" y="21600"/>
                  <a:pt x="3323" y="20855"/>
                  <a:pt x="3323" y="19938"/>
                </a:cubicBezTo>
                <a:cubicBezTo>
                  <a:pt x="3323" y="10777"/>
                  <a:pt x="10777" y="3323"/>
                  <a:pt x="19938" y="3323"/>
                </a:cubicBezTo>
                <a:cubicBezTo>
                  <a:pt x="20856" y="3323"/>
                  <a:pt x="21600" y="2578"/>
                  <a:pt x="21600" y="1661"/>
                </a:cubicBezTo>
                <a:cubicBezTo>
                  <a:pt x="21600" y="744"/>
                  <a:pt x="20856" y="0"/>
                  <a:pt x="1993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ctr" defTabSz="304165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5F5F5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13589" y="1801753"/>
            <a:ext cx="908424" cy="908424"/>
          </a:xfrm>
          <a:prstGeom prst="ellipse">
            <a:avLst/>
          </a:prstGeom>
          <a:solidFill>
            <a:srgbClr val="406B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728359" y="2016523"/>
            <a:ext cx="478887" cy="478887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20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16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5F5F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1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16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5F5F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2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16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5F5F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23" name="AutoShape 126"/>
          <p:cNvSpPr/>
          <p:nvPr/>
        </p:nvSpPr>
        <p:spPr bwMode="auto">
          <a:xfrm>
            <a:off x="7642567" y="4060475"/>
            <a:ext cx="478887" cy="478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499" y="14850"/>
                </a:moveTo>
                <a:cubicBezTo>
                  <a:pt x="9772" y="14850"/>
                  <a:pt x="6749" y="11827"/>
                  <a:pt x="6749" y="8100"/>
                </a:cubicBezTo>
                <a:cubicBezTo>
                  <a:pt x="6749" y="4372"/>
                  <a:pt x="9772" y="1350"/>
                  <a:pt x="13499" y="1350"/>
                </a:cubicBezTo>
                <a:cubicBezTo>
                  <a:pt x="17227" y="1350"/>
                  <a:pt x="20249" y="4372"/>
                  <a:pt x="20249" y="8100"/>
                </a:cubicBezTo>
                <a:cubicBezTo>
                  <a:pt x="20249" y="11827"/>
                  <a:pt x="17227" y="14850"/>
                  <a:pt x="13499" y="14850"/>
                </a:cubicBezTo>
                <a:moveTo>
                  <a:pt x="3236" y="20042"/>
                </a:moveTo>
                <a:cubicBezTo>
                  <a:pt x="3019" y="20266"/>
                  <a:pt x="2718" y="20408"/>
                  <a:pt x="2382" y="20408"/>
                </a:cubicBezTo>
                <a:cubicBezTo>
                  <a:pt x="1724" y="20408"/>
                  <a:pt x="1191" y="19875"/>
                  <a:pt x="1191" y="19218"/>
                </a:cubicBezTo>
                <a:cubicBezTo>
                  <a:pt x="1191" y="18881"/>
                  <a:pt x="1332" y="18580"/>
                  <a:pt x="1557" y="18363"/>
                </a:cubicBezTo>
                <a:lnTo>
                  <a:pt x="1551" y="18358"/>
                </a:lnTo>
                <a:lnTo>
                  <a:pt x="6996" y="12913"/>
                </a:lnTo>
                <a:cubicBezTo>
                  <a:pt x="7472" y="13555"/>
                  <a:pt x="8039" y="14122"/>
                  <a:pt x="8680" y="14599"/>
                </a:cubicBezTo>
                <a:cubicBezTo>
                  <a:pt x="8680" y="14599"/>
                  <a:pt x="3236" y="20042"/>
                  <a:pt x="3236" y="20042"/>
                </a:cubicBezTo>
                <a:close/>
                <a:moveTo>
                  <a:pt x="13499" y="0"/>
                </a:moveTo>
                <a:cubicBezTo>
                  <a:pt x="9026" y="0"/>
                  <a:pt x="5399" y="3626"/>
                  <a:pt x="5399" y="8100"/>
                </a:cubicBezTo>
                <a:cubicBezTo>
                  <a:pt x="5399" y="9467"/>
                  <a:pt x="5742" y="10754"/>
                  <a:pt x="6341" y="11884"/>
                </a:cubicBezTo>
                <a:lnTo>
                  <a:pt x="709" y="17515"/>
                </a:lnTo>
                <a:lnTo>
                  <a:pt x="713" y="17520"/>
                </a:lnTo>
                <a:cubicBezTo>
                  <a:pt x="274" y="17953"/>
                  <a:pt x="0" y="18552"/>
                  <a:pt x="0" y="19218"/>
                </a:cubicBezTo>
                <a:cubicBezTo>
                  <a:pt x="0" y="20533"/>
                  <a:pt x="1066" y="21599"/>
                  <a:pt x="2382" y="21599"/>
                </a:cubicBezTo>
                <a:cubicBezTo>
                  <a:pt x="3047" y="21599"/>
                  <a:pt x="3647" y="21326"/>
                  <a:pt x="4079" y="20885"/>
                </a:cubicBezTo>
                <a:lnTo>
                  <a:pt x="4078" y="20884"/>
                </a:lnTo>
                <a:lnTo>
                  <a:pt x="9708" y="15255"/>
                </a:lnTo>
                <a:cubicBezTo>
                  <a:pt x="10839" y="15856"/>
                  <a:pt x="12128" y="16200"/>
                  <a:pt x="13499" y="16200"/>
                </a:cubicBezTo>
                <a:cubicBezTo>
                  <a:pt x="17973" y="16200"/>
                  <a:pt x="21600" y="12573"/>
                  <a:pt x="21600" y="8100"/>
                </a:cubicBezTo>
                <a:cubicBezTo>
                  <a:pt x="21600" y="3626"/>
                  <a:pt x="17973" y="0"/>
                  <a:pt x="134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ctr" defTabSz="304165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5F5F5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4" name="AutoShape 127"/>
          <p:cNvSpPr/>
          <p:nvPr/>
        </p:nvSpPr>
        <p:spPr bwMode="auto">
          <a:xfrm>
            <a:off x="7836577" y="4134967"/>
            <a:ext cx="112969" cy="1121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160" y="0"/>
                </a:moveTo>
                <a:cubicBezTo>
                  <a:pt x="9025" y="0"/>
                  <a:pt x="0" y="9025"/>
                  <a:pt x="0" y="20160"/>
                </a:cubicBezTo>
                <a:cubicBezTo>
                  <a:pt x="0" y="20954"/>
                  <a:pt x="644" y="21600"/>
                  <a:pt x="1440" y="21600"/>
                </a:cubicBezTo>
                <a:cubicBezTo>
                  <a:pt x="2235" y="21600"/>
                  <a:pt x="2880" y="20954"/>
                  <a:pt x="2880" y="20160"/>
                </a:cubicBezTo>
                <a:cubicBezTo>
                  <a:pt x="2880" y="10618"/>
                  <a:pt x="10617" y="2880"/>
                  <a:pt x="20160" y="2880"/>
                </a:cubicBezTo>
                <a:cubicBezTo>
                  <a:pt x="20955" y="2880"/>
                  <a:pt x="21599" y="2234"/>
                  <a:pt x="21599" y="1440"/>
                </a:cubicBezTo>
                <a:cubicBezTo>
                  <a:pt x="21599" y="645"/>
                  <a:pt x="20955" y="0"/>
                  <a:pt x="2016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ctr" defTabSz="304165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5F5F5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5" name="任意多边形 24"/>
          <p:cNvSpPr>
            <a:spLocks noChangeArrowheads="1"/>
          </p:cNvSpPr>
          <p:nvPr/>
        </p:nvSpPr>
        <p:spPr bwMode="auto">
          <a:xfrm>
            <a:off x="6544453" y="2939227"/>
            <a:ext cx="1909103" cy="1930332"/>
          </a:xfrm>
          <a:custGeom>
            <a:avLst/>
            <a:gdLst>
              <a:gd name="connsiteX0" fmla="*/ 289673 w 1431827"/>
              <a:gd name="connsiteY0" fmla="*/ 0 h 1447749"/>
              <a:gd name="connsiteX1" fmla="*/ 573461 w 1431827"/>
              <a:gd name="connsiteY1" fmla="*/ 231294 h 1447749"/>
              <a:gd name="connsiteX2" fmla="*/ 577802 w 1431827"/>
              <a:gd name="connsiteY2" fmla="*/ 274359 h 1447749"/>
              <a:gd name="connsiteX3" fmla="*/ 579053 w 1431827"/>
              <a:gd name="connsiteY3" fmla="*/ 273136 h 1447749"/>
              <a:gd name="connsiteX4" fmla="*/ 981089 w 1431827"/>
              <a:gd name="connsiteY4" fmla="*/ 596664 h 1447749"/>
              <a:gd name="connsiteX5" fmla="*/ 978477 w 1431827"/>
              <a:gd name="connsiteY5" fmla="*/ 599220 h 1447749"/>
              <a:gd name="connsiteX6" fmla="*/ 1005586 w 1431827"/>
              <a:gd name="connsiteY6" fmla="*/ 596491 h 1447749"/>
              <a:gd name="connsiteX7" fmla="*/ 1431827 w 1431827"/>
              <a:gd name="connsiteY7" fmla="*/ 1022120 h 1447749"/>
              <a:gd name="connsiteX8" fmla="*/ 1005586 w 1431827"/>
              <a:gd name="connsiteY8" fmla="*/ 1447749 h 1447749"/>
              <a:gd name="connsiteX9" fmla="*/ 579345 w 1431827"/>
              <a:gd name="connsiteY9" fmla="*/ 1022120 h 1447749"/>
              <a:gd name="connsiteX10" fmla="*/ 582966 w 1431827"/>
              <a:gd name="connsiteY10" fmla="*/ 986254 h 1447749"/>
              <a:gd name="connsiteX11" fmla="*/ 580736 w 1431827"/>
              <a:gd name="connsiteY11" fmla="*/ 988436 h 1447749"/>
              <a:gd name="connsiteX12" fmla="*/ 267013 w 1431827"/>
              <a:gd name="connsiteY12" fmla="*/ 578128 h 1447749"/>
              <a:gd name="connsiteX13" fmla="*/ 268002 w 1431827"/>
              <a:gd name="connsiteY13" fmla="*/ 577161 h 1447749"/>
              <a:gd name="connsiteX14" fmla="*/ 231294 w 1431827"/>
              <a:gd name="connsiteY14" fmla="*/ 573461 h 1447749"/>
              <a:gd name="connsiteX15" fmla="*/ 0 w 1431827"/>
              <a:gd name="connsiteY15" fmla="*/ 289673 h 1447749"/>
              <a:gd name="connsiteX16" fmla="*/ 289673 w 1431827"/>
              <a:gd name="connsiteY16" fmla="*/ 0 h 144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1827" h="1447749">
                <a:moveTo>
                  <a:pt x="289673" y="0"/>
                </a:moveTo>
                <a:cubicBezTo>
                  <a:pt x="429657" y="0"/>
                  <a:pt x="546450" y="99295"/>
                  <a:pt x="573461" y="231294"/>
                </a:cubicBezTo>
                <a:lnTo>
                  <a:pt x="577802" y="274359"/>
                </a:lnTo>
                <a:lnTo>
                  <a:pt x="579053" y="273136"/>
                </a:lnTo>
                <a:cubicBezTo>
                  <a:pt x="589988" y="482081"/>
                  <a:pt x="674937" y="613514"/>
                  <a:pt x="981089" y="596664"/>
                </a:cubicBezTo>
                <a:lnTo>
                  <a:pt x="978477" y="599220"/>
                </a:lnTo>
                <a:lnTo>
                  <a:pt x="1005586" y="596491"/>
                </a:lnTo>
                <a:cubicBezTo>
                  <a:pt x="1240992" y="596491"/>
                  <a:pt x="1431827" y="787052"/>
                  <a:pt x="1431827" y="1022120"/>
                </a:cubicBezTo>
                <a:cubicBezTo>
                  <a:pt x="1431827" y="1257188"/>
                  <a:pt x="1240992" y="1447749"/>
                  <a:pt x="1005586" y="1447749"/>
                </a:cubicBezTo>
                <a:cubicBezTo>
                  <a:pt x="770180" y="1447749"/>
                  <a:pt x="579345" y="1257188"/>
                  <a:pt x="579345" y="1022120"/>
                </a:cubicBezTo>
                <a:lnTo>
                  <a:pt x="582966" y="986254"/>
                </a:lnTo>
                <a:lnTo>
                  <a:pt x="580736" y="988436"/>
                </a:lnTo>
                <a:cubicBezTo>
                  <a:pt x="604286" y="681759"/>
                  <a:pt x="475600" y="594979"/>
                  <a:pt x="267013" y="578128"/>
                </a:cubicBezTo>
                <a:lnTo>
                  <a:pt x="268002" y="577161"/>
                </a:lnTo>
                <a:lnTo>
                  <a:pt x="231294" y="573461"/>
                </a:lnTo>
                <a:cubicBezTo>
                  <a:pt x="99294" y="546450"/>
                  <a:pt x="0" y="429657"/>
                  <a:pt x="0" y="289673"/>
                </a:cubicBezTo>
                <a:cubicBezTo>
                  <a:pt x="0" y="129691"/>
                  <a:pt x="129691" y="0"/>
                  <a:pt x="289673" y="0"/>
                </a:cubicBezTo>
                <a:close/>
              </a:path>
            </a:pathLst>
          </a:custGeom>
          <a:noFill/>
          <a:ln>
            <a:solidFill>
              <a:srgbClr val="7BC4EB"/>
            </a:solidFill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8565"/>
            <a:endParaRPr lang="zh-CN" altLang="en-US" sz="2400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49586" y="2789801"/>
            <a:ext cx="25701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31943" y="245087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548926" y="2096859"/>
            <a:ext cx="25701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253475" y="178306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474785" y="4073123"/>
            <a:ext cx="25701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246756" y="373511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25009" y="4868143"/>
            <a:ext cx="25701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43099" y="458485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下一季度目标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Rectangle 74"/>
          <p:cNvSpPr/>
          <p:nvPr/>
        </p:nvSpPr>
        <p:spPr>
          <a:xfrm>
            <a:off x="1046165" y="2202853"/>
            <a:ext cx="2414356" cy="2033633"/>
          </a:xfrm>
          <a:prstGeom prst="rect">
            <a:avLst/>
          </a:prstGeom>
          <a:solidFill>
            <a:srgbClr val="7BC4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0" name="Straight Connector 7"/>
          <p:cNvCxnSpPr/>
          <p:nvPr/>
        </p:nvCxnSpPr>
        <p:spPr>
          <a:xfrm>
            <a:off x="1294934" y="3889368"/>
            <a:ext cx="1962401" cy="3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64"/>
          <p:cNvSpPr txBox="1"/>
          <p:nvPr/>
        </p:nvSpPr>
        <p:spPr>
          <a:xfrm>
            <a:off x="1104221" y="3448404"/>
            <a:ext cx="2414351" cy="307777"/>
          </a:xfrm>
          <a:prstGeom prst="rect">
            <a:avLst/>
          </a:prstGeom>
          <a:noFill/>
        </p:spPr>
        <p:txBody>
          <a:bodyPr wrap="square" lIns="0" tIns="0" rIns="91415" bIns="0" rtlCol="0">
            <a:spAutoFit/>
          </a:bodyPr>
          <a:lstStyle/>
          <a:p>
            <a:pPr algn="ctr" defTabSz="608965"/>
            <a:r>
              <a:rPr lang="zh-CN" altLang="en-US" sz="2000" dirty="0">
                <a:solidFill>
                  <a:schemeClr val="bg1"/>
                </a:solidFill>
              </a:rPr>
              <a:t>添加标题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65"/>
          <p:cNvSpPr txBox="1"/>
          <p:nvPr/>
        </p:nvSpPr>
        <p:spPr>
          <a:xfrm>
            <a:off x="1046169" y="4439530"/>
            <a:ext cx="2414351" cy="1025922"/>
          </a:xfrm>
          <a:prstGeom prst="rect">
            <a:avLst/>
          </a:prstGeom>
          <a:noFill/>
        </p:spPr>
        <p:txBody>
          <a:bodyPr wrap="square" lIns="91435" tIns="0" rIns="91415" bIns="0" rtlCol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3" name="Rectangle 90"/>
          <p:cNvSpPr/>
          <p:nvPr/>
        </p:nvSpPr>
        <p:spPr>
          <a:xfrm>
            <a:off x="3617482" y="2202853"/>
            <a:ext cx="2414356" cy="2033633"/>
          </a:xfrm>
          <a:prstGeom prst="rect">
            <a:avLst/>
          </a:prstGeom>
          <a:solidFill>
            <a:srgbClr val="406B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4" name="Straight Connector 97"/>
          <p:cNvCxnSpPr/>
          <p:nvPr/>
        </p:nvCxnSpPr>
        <p:spPr>
          <a:xfrm>
            <a:off x="3866252" y="3889368"/>
            <a:ext cx="1962401" cy="3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68"/>
          <p:cNvSpPr txBox="1"/>
          <p:nvPr/>
        </p:nvSpPr>
        <p:spPr>
          <a:xfrm>
            <a:off x="3675537" y="3448404"/>
            <a:ext cx="2414351" cy="307777"/>
          </a:xfrm>
          <a:prstGeom prst="rect">
            <a:avLst/>
          </a:prstGeom>
          <a:noFill/>
        </p:spPr>
        <p:txBody>
          <a:bodyPr wrap="square" lIns="0" tIns="0" rIns="91415" bIns="0" rtlCol="0">
            <a:spAutoFit/>
          </a:bodyPr>
          <a:lstStyle/>
          <a:p>
            <a:pPr algn="ctr" defTabSz="608965"/>
            <a:r>
              <a:rPr lang="zh-CN" altLang="en-US" sz="2000" dirty="0">
                <a:solidFill>
                  <a:schemeClr val="bg1"/>
                </a:solidFill>
              </a:rPr>
              <a:t>添加标题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69"/>
          <p:cNvSpPr txBox="1"/>
          <p:nvPr/>
        </p:nvSpPr>
        <p:spPr>
          <a:xfrm>
            <a:off x="3617485" y="4439530"/>
            <a:ext cx="2414351" cy="1025922"/>
          </a:xfrm>
          <a:prstGeom prst="rect">
            <a:avLst/>
          </a:prstGeom>
          <a:noFill/>
        </p:spPr>
        <p:txBody>
          <a:bodyPr wrap="square" lIns="91435" tIns="0" rIns="91415" bIns="0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</a:defRPr>
            </a:lvl1pPr>
          </a:lstStyle>
          <a:p>
            <a:r>
              <a:rPr lang="zh-CN" altLang="en-US" dirty="0"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sym typeface="FZHei-B01S" panose="02010601030101010101" pitchFamily="2" charset="-122"/>
            </a:endParaRPr>
          </a:p>
        </p:txBody>
      </p:sp>
      <p:sp>
        <p:nvSpPr>
          <p:cNvPr id="17" name="Rectangle 127"/>
          <p:cNvSpPr/>
          <p:nvPr/>
        </p:nvSpPr>
        <p:spPr>
          <a:xfrm>
            <a:off x="6200374" y="2197170"/>
            <a:ext cx="2414356" cy="2033633"/>
          </a:xfrm>
          <a:prstGeom prst="rect">
            <a:avLst/>
          </a:prstGeom>
          <a:solidFill>
            <a:srgbClr val="7BC4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8" name="Straight Connector 130"/>
          <p:cNvCxnSpPr/>
          <p:nvPr/>
        </p:nvCxnSpPr>
        <p:spPr>
          <a:xfrm>
            <a:off x="6449141" y="3883685"/>
            <a:ext cx="1962401" cy="3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72"/>
          <p:cNvSpPr txBox="1"/>
          <p:nvPr/>
        </p:nvSpPr>
        <p:spPr>
          <a:xfrm>
            <a:off x="6258429" y="3442721"/>
            <a:ext cx="2414351" cy="307777"/>
          </a:xfrm>
          <a:prstGeom prst="rect">
            <a:avLst/>
          </a:prstGeom>
          <a:noFill/>
        </p:spPr>
        <p:txBody>
          <a:bodyPr wrap="square" lIns="0" tIns="0" rIns="91415" bIns="0" rtlCol="0">
            <a:spAutoFit/>
          </a:bodyPr>
          <a:lstStyle/>
          <a:p>
            <a:pPr algn="ctr" defTabSz="608965"/>
            <a:r>
              <a:rPr lang="zh-CN" altLang="en-US" sz="2000" dirty="0">
                <a:solidFill>
                  <a:schemeClr val="bg1"/>
                </a:solidFill>
              </a:rPr>
              <a:t>添加标题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73"/>
          <p:cNvSpPr txBox="1"/>
          <p:nvPr/>
        </p:nvSpPr>
        <p:spPr>
          <a:xfrm>
            <a:off x="6200375" y="4433847"/>
            <a:ext cx="2414351" cy="1025922"/>
          </a:xfrm>
          <a:prstGeom prst="rect">
            <a:avLst/>
          </a:prstGeom>
          <a:noFill/>
        </p:spPr>
        <p:txBody>
          <a:bodyPr wrap="square" lIns="91435" tIns="0" rIns="91415" bIns="0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</a:defRPr>
            </a:lvl1pPr>
          </a:lstStyle>
          <a:p>
            <a:r>
              <a:rPr lang="zh-CN" altLang="en-US" dirty="0"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sym typeface="FZHei-B01S" panose="02010601030101010101" pitchFamily="2" charset="-122"/>
            </a:endParaRPr>
          </a:p>
        </p:txBody>
      </p:sp>
      <p:sp>
        <p:nvSpPr>
          <p:cNvPr id="21" name="Rectangle 159"/>
          <p:cNvSpPr/>
          <p:nvPr/>
        </p:nvSpPr>
        <p:spPr>
          <a:xfrm>
            <a:off x="8766649" y="2191646"/>
            <a:ext cx="2414356" cy="2033633"/>
          </a:xfrm>
          <a:prstGeom prst="rect">
            <a:avLst/>
          </a:prstGeom>
          <a:solidFill>
            <a:srgbClr val="406B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22" name="Straight Connector 161"/>
          <p:cNvCxnSpPr/>
          <p:nvPr/>
        </p:nvCxnSpPr>
        <p:spPr>
          <a:xfrm>
            <a:off x="9015418" y="3878161"/>
            <a:ext cx="1962401" cy="3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76"/>
          <p:cNvSpPr txBox="1"/>
          <p:nvPr/>
        </p:nvSpPr>
        <p:spPr>
          <a:xfrm>
            <a:off x="8824705" y="3437197"/>
            <a:ext cx="2414351" cy="307777"/>
          </a:xfrm>
          <a:prstGeom prst="rect">
            <a:avLst/>
          </a:prstGeom>
          <a:noFill/>
        </p:spPr>
        <p:txBody>
          <a:bodyPr wrap="square" lIns="0" tIns="0" rIns="91415" bIns="0" rtlCol="0">
            <a:spAutoFit/>
          </a:bodyPr>
          <a:lstStyle/>
          <a:p>
            <a:pPr algn="ctr" defTabSz="608965"/>
            <a:r>
              <a:rPr lang="zh-CN" altLang="en-US" sz="2000" dirty="0">
                <a:solidFill>
                  <a:schemeClr val="bg1"/>
                </a:solidFill>
              </a:rPr>
              <a:t>添加标题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77"/>
          <p:cNvSpPr txBox="1"/>
          <p:nvPr/>
        </p:nvSpPr>
        <p:spPr>
          <a:xfrm>
            <a:off x="8766653" y="4428323"/>
            <a:ext cx="2414351" cy="1025922"/>
          </a:xfrm>
          <a:prstGeom prst="rect">
            <a:avLst/>
          </a:prstGeom>
          <a:noFill/>
        </p:spPr>
        <p:txBody>
          <a:bodyPr wrap="square" lIns="91435" tIns="0" rIns="91415" bIns="0" rtlCol="0">
            <a:spAutoFit/>
          </a:bodyPr>
          <a:lstStyle>
            <a:defPPr>
              <a:defRPr lang="zh-CN"/>
            </a:defPPr>
            <a:lvl1pPr lvl="0" algn="ctr">
              <a:lnSpc>
                <a:spcPts val="2000"/>
              </a:lnSpc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</a:defRPr>
            </a:lvl1pPr>
          </a:lstStyle>
          <a:p>
            <a:r>
              <a:rPr lang="zh-CN" altLang="en-US" dirty="0"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dirty="0">
              <a:sym typeface="FZHei-B01S" panose="02010601030101010101" pitchFamily="2" charset="-122"/>
            </a:endParaRPr>
          </a:p>
        </p:txBody>
      </p:sp>
      <p:grpSp>
        <p:nvGrpSpPr>
          <p:cNvPr id="25" name="组合 78"/>
          <p:cNvGrpSpPr/>
          <p:nvPr/>
        </p:nvGrpSpPr>
        <p:grpSpPr>
          <a:xfrm>
            <a:off x="4418736" y="2432620"/>
            <a:ext cx="814499" cy="72568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6" name="Freeform 41"/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7" name="Freeform 42"/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Freeform 43"/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9" name="Freeform 44"/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30" name="组合 83"/>
          <p:cNvGrpSpPr/>
          <p:nvPr/>
        </p:nvGrpSpPr>
        <p:grpSpPr>
          <a:xfrm>
            <a:off x="9501873" y="2322243"/>
            <a:ext cx="943904" cy="946443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1" name="Freeform 526"/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2" name="Freeform 527"/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3" name="Freeform 528"/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4" name="Freeform 529"/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5" name="Freeform 530"/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6" name="Freeform 531"/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7" name="Freeform 532"/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8" name="Freeform 533"/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39" name="组合 92"/>
          <p:cNvGrpSpPr/>
          <p:nvPr/>
        </p:nvGrpSpPr>
        <p:grpSpPr>
          <a:xfrm>
            <a:off x="1798467" y="2384410"/>
            <a:ext cx="905844" cy="822111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40" name="Rectangle 541"/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1" name="Freeform 542"/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2" name="Freeform 543"/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3" name="Freeform 544"/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4" name="Freeform 545"/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5" name="Freeform 546"/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46" name="Freeform 25"/>
          <p:cNvSpPr>
            <a:spLocks noEditPoints="1"/>
          </p:cNvSpPr>
          <p:nvPr/>
        </p:nvSpPr>
        <p:spPr bwMode="auto">
          <a:xfrm>
            <a:off x="6929950" y="2427691"/>
            <a:ext cx="977471" cy="73554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5" tIns="45717" rIns="91435" bIns="4571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/>
      <p:bldP spid="12" grpId="0"/>
      <p:bldP spid="13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3" grpId="0"/>
      <p:bldP spid="24" grpId="0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下一季度目标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MH_Other_1"/>
          <p:cNvSpPr/>
          <p:nvPr/>
        </p:nvSpPr>
        <p:spPr>
          <a:xfrm rot="21600000">
            <a:off x="5956593" y="1910379"/>
            <a:ext cx="925532" cy="925532"/>
          </a:xfrm>
          <a:custGeom>
            <a:avLst/>
            <a:gdLst>
              <a:gd name="connsiteX0" fmla="*/ 465960 w 925532"/>
              <a:gd name="connsiteY0" fmla="*/ 182093 h 925532"/>
              <a:gd name="connsiteX1" fmla="*/ 830144 w 925532"/>
              <a:gd name="connsiteY1" fmla="*/ 182133 h 925532"/>
              <a:gd name="connsiteX2" fmla="*/ 875777 w 925532"/>
              <a:gd name="connsiteY2" fmla="*/ 253776 h 925532"/>
              <a:gd name="connsiteX3" fmla="*/ 869008 w 925532"/>
              <a:gd name="connsiteY3" fmla="*/ 684569 h 925532"/>
              <a:gd name="connsiteX4" fmla="*/ 839619 w 925532"/>
              <a:gd name="connsiteY4" fmla="*/ 727326 h 925532"/>
              <a:gd name="connsiteX5" fmla="*/ 465897 w 925532"/>
              <a:gd name="connsiteY5" fmla="*/ 727284 h 925532"/>
              <a:gd name="connsiteX6" fmla="*/ 273152 w 925532"/>
              <a:gd name="connsiteY6" fmla="*/ 647422 h 925532"/>
              <a:gd name="connsiteX7" fmla="*/ 193333 w 925532"/>
              <a:gd name="connsiteY7" fmla="*/ 454656 h 925532"/>
              <a:gd name="connsiteX8" fmla="*/ 465960 w 925532"/>
              <a:gd name="connsiteY8" fmla="*/ 182093 h 925532"/>
              <a:gd name="connsiteX9" fmla="*/ 424515 w 925532"/>
              <a:gd name="connsiteY9" fmla="*/ 1594 h 925532"/>
              <a:gd name="connsiteX10" fmla="*/ 761817 w 925532"/>
              <a:gd name="connsiteY10" fmla="*/ 109621 h 925532"/>
              <a:gd name="connsiteX11" fmla="*/ 813561 w 925532"/>
              <a:gd name="connsiteY11" fmla="*/ 163229 h 925532"/>
              <a:gd name="connsiteX12" fmla="*/ 461530 w 925532"/>
              <a:gd name="connsiteY12" fmla="*/ 163189 h 925532"/>
              <a:gd name="connsiteX13" fmla="*/ 170000 w 925532"/>
              <a:gd name="connsiteY13" fmla="*/ 454653 h 925532"/>
              <a:gd name="connsiteX14" fmla="*/ 169998 w 925532"/>
              <a:gd name="connsiteY14" fmla="*/ 454653 h 925532"/>
              <a:gd name="connsiteX15" fmla="*/ 461463 w 925532"/>
              <a:gd name="connsiteY15" fmla="*/ 746184 h 925532"/>
              <a:gd name="connsiteX16" fmla="*/ 826629 w 925532"/>
              <a:gd name="connsiteY16" fmla="*/ 746226 h 925532"/>
              <a:gd name="connsiteX17" fmla="*/ 815913 w 925532"/>
              <a:gd name="connsiteY17" fmla="*/ 761817 h 925532"/>
              <a:gd name="connsiteX18" fmla="*/ 163717 w 925532"/>
              <a:gd name="connsiteY18" fmla="*/ 815913 h 925532"/>
              <a:gd name="connsiteX19" fmla="*/ 109620 w 925532"/>
              <a:gd name="connsiteY19" fmla="*/ 163717 h 925532"/>
              <a:gd name="connsiteX20" fmla="*/ 424515 w 925532"/>
              <a:gd name="connsiteY20" fmla="*/ 1594 h 92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5532" h="925532">
                <a:moveTo>
                  <a:pt x="465960" y="182093"/>
                </a:moveTo>
                <a:lnTo>
                  <a:pt x="830144" y="182133"/>
                </a:lnTo>
                <a:lnTo>
                  <a:pt x="875777" y="253776"/>
                </a:lnTo>
                <a:cubicBezTo>
                  <a:pt x="943569" y="387894"/>
                  <a:pt x="942824" y="549707"/>
                  <a:pt x="869008" y="684569"/>
                </a:cubicBezTo>
                <a:lnTo>
                  <a:pt x="839619" y="727326"/>
                </a:lnTo>
                <a:lnTo>
                  <a:pt x="465897" y="727284"/>
                </a:lnTo>
                <a:cubicBezTo>
                  <a:pt x="390622" y="727276"/>
                  <a:pt x="322477" y="696757"/>
                  <a:pt x="273152" y="647422"/>
                </a:cubicBezTo>
                <a:cubicBezTo>
                  <a:pt x="223827" y="598085"/>
                  <a:pt x="193324" y="529933"/>
                  <a:pt x="193333" y="454656"/>
                </a:cubicBezTo>
                <a:cubicBezTo>
                  <a:pt x="193349" y="304105"/>
                  <a:pt x="315409" y="182074"/>
                  <a:pt x="465960" y="182093"/>
                </a:cubicBezTo>
                <a:close/>
                <a:moveTo>
                  <a:pt x="424515" y="1594"/>
                </a:moveTo>
                <a:cubicBezTo>
                  <a:pt x="542539" y="-8195"/>
                  <a:pt x="664298" y="27040"/>
                  <a:pt x="761817" y="109621"/>
                </a:cubicBezTo>
                <a:lnTo>
                  <a:pt x="813561" y="163229"/>
                </a:lnTo>
                <a:lnTo>
                  <a:pt x="461530" y="163189"/>
                </a:lnTo>
                <a:cubicBezTo>
                  <a:pt x="300541" y="163170"/>
                  <a:pt x="170017" y="293663"/>
                  <a:pt x="170000" y="454653"/>
                </a:cubicBezTo>
                <a:lnTo>
                  <a:pt x="169998" y="454653"/>
                </a:lnTo>
                <a:cubicBezTo>
                  <a:pt x="169980" y="615642"/>
                  <a:pt x="300473" y="746166"/>
                  <a:pt x="461463" y="746184"/>
                </a:cubicBezTo>
                <a:lnTo>
                  <a:pt x="826629" y="746226"/>
                </a:lnTo>
                <a:lnTo>
                  <a:pt x="815913" y="761817"/>
                </a:lnTo>
                <a:cubicBezTo>
                  <a:pt x="650752" y="956855"/>
                  <a:pt x="358754" y="981074"/>
                  <a:pt x="163717" y="815913"/>
                </a:cubicBezTo>
                <a:cubicBezTo>
                  <a:pt x="-31321" y="650751"/>
                  <a:pt x="-55542" y="358754"/>
                  <a:pt x="109620" y="163717"/>
                </a:cubicBezTo>
                <a:cubicBezTo>
                  <a:pt x="192199" y="66197"/>
                  <a:pt x="306491" y="11383"/>
                  <a:pt x="424515" y="1594"/>
                </a:cubicBezTo>
                <a:close/>
              </a:path>
            </a:pathLst>
          </a:custGeom>
          <a:solidFill>
            <a:srgbClr val="7BC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A</a:t>
            </a:r>
            <a:endParaRPr lang="zh-CN" altLang="en-US" sz="320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MH_SubTitle_1"/>
          <p:cNvSpPr/>
          <p:nvPr/>
        </p:nvSpPr>
        <p:spPr>
          <a:xfrm rot="21600000">
            <a:off x="6770280" y="1315554"/>
            <a:ext cx="1985123" cy="781519"/>
          </a:xfrm>
          <a:custGeom>
            <a:avLst/>
            <a:gdLst>
              <a:gd name="connsiteX0" fmla="*/ 1595507 w 1985123"/>
              <a:gd name="connsiteY0" fmla="*/ 2 h 781519"/>
              <a:gd name="connsiteX1" fmla="*/ 1977044 w 1985123"/>
              <a:gd name="connsiteY1" fmla="*/ 309683 h 781519"/>
              <a:gd name="connsiteX2" fmla="*/ 1985123 w 1985123"/>
              <a:gd name="connsiteY2" fmla="*/ 388052 h 781519"/>
              <a:gd name="connsiteX3" fmla="*/ 1977407 w 1985123"/>
              <a:gd name="connsiteY3" fmla="*/ 466453 h 781519"/>
              <a:gd name="connsiteX4" fmla="*/ 1597281 w 1985123"/>
              <a:gd name="connsiteY4" fmla="*/ 777875 h 781519"/>
              <a:gd name="connsiteX5" fmla="*/ 1475 w 1985123"/>
              <a:gd name="connsiteY5" fmla="*/ 781519 h 781519"/>
              <a:gd name="connsiteX6" fmla="*/ 0 w 1985123"/>
              <a:gd name="connsiteY6" fmla="*/ 756307 h 781519"/>
              <a:gd name="connsiteX7" fmla="*/ 1591310 w 1985123"/>
              <a:gd name="connsiteY7" fmla="*/ 752673 h 781519"/>
              <a:gd name="connsiteX8" fmla="*/ 1954009 w 1985123"/>
              <a:gd name="connsiteY8" fmla="*/ 388121 h 781519"/>
              <a:gd name="connsiteX9" fmla="*/ 1589653 w 1985123"/>
              <a:gd name="connsiteY9" fmla="*/ 25233 h 781519"/>
              <a:gd name="connsiteX10" fmla="*/ 436077 w 1985123"/>
              <a:gd name="connsiteY10" fmla="*/ 27871 h 781519"/>
              <a:gd name="connsiteX11" fmla="*/ 419937 w 1985123"/>
              <a:gd name="connsiteY11" fmla="*/ 2688 h 7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5123" h="781519">
                <a:moveTo>
                  <a:pt x="1595507" y="2"/>
                </a:moveTo>
                <a:cubicBezTo>
                  <a:pt x="1783358" y="-425"/>
                  <a:pt x="1940394" y="132536"/>
                  <a:pt x="1977044" y="309683"/>
                </a:cubicBezTo>
                <a:lnTo>
                  <a:pt x="1985123" y="388052"/>
                </a:lnTo>
                <a:lnTo>
                  <a:pt x="1977407" y="466453"/>
                </a:lnTo>
                <a:cubicBezTo>
                  <a:pt x="1941567" y="643770"/>
                  <a:pt x="1785137" y="777446"/>
                  <a:pt x="1597281" y="777875"/>
                </a:cubicBezTo>
                <a:lnTo>
                  <a:pt x="1475" y="781519"/>
                </a:lnTo>
                <a:lnTo>
                  <a:pt x="0" y="756307"/>
                </a:lnTo>
                <a:lnTo>
                  <a:pt x="1591310" y="752673"/>
                </a:lnTo>
                <a:cubicBezTo>
                  <a:pt x="1792084" y="752214"/>
                  <a:pt x="1954466" y="588998"/>
                  <a:pt x="1954009" y="388121"/>
                </a:cubicBezTo>
                <a:cubicBezTo>
                  <a:pt x="1953549" y="187245"/>
                  <a:pt x="1790419" y="24779"/>
                  <a:pt x="1589653" y="25233"/>
                </a:cubicBezTo>
                <a:lnTo>
                  <a:pt x="436077" y="27871"/>
                </a:lnTo>
                <a:lnTo>
                  <a:pt x="419937" y="268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rgbClr val="7BC4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MH_Other_2"/>
          <p:cNvSpPr/>
          <p:nvPr/>
        </p:nvSpPr>
        <p:spPr>
          <a:xfrm rot="21600000">
            <a:off x="5305676" y="2902761"/>
            <a:ext cx="939491" cy="939212"/>
          </a:xfrm>
          <a:custGeom>
            <a:avLst/>
            <a:gdLst>
              <a:gd name="connsiteX0" fmla="*/ 465381 w 939490"/>
              <a:gd name="connsiteY0" fmla="*/ 184805 h 939212"/>
              <a:gd name="connsiteX1" fmla="*/ 743208 w 939490"/>
              <a:gd name="connsiteY1" fmla="*/ 459787 h 939212"/>
              <a:gd name="connsiteX2" fmla="*/ 662956 w 939490"/>
              <a:gd name="connsiteY2" fmla="*/ 655865 h 939212"/>
              <a:gd name="connsiteX3" fmla="*/ 467626 w 939490"/>
              <a:gd name="connsiteY3" fmla="*/ 738049 h 939212"/>
              <a:gd name="connsiteX4" fmla="*/ 88269 w 939490"/>
              <a:gd name="connsiteY4" fmla="*/ 740294 h 939212"/>
              <a:gd name="connsiteX5" fmla="*/ 58269 w 939490"/>
              <a:gd name="connsiteY5" fmla="*/ 697082 h 939212"/>
              <a:gd name="connsiteX6" fmla="*/ 49670 w 939490"/>
              <a:gd name="connsiteY6" fmla="*/ 259967 h 939212"/>
              <a:gd name="connsiteX7" fmla="*/ 95706 w 939490"/>
              <a:gd name="connsiteY7" fmla="*/ 186994 h 939212"/>
              <a:gd name="connsiteX8" fmla="*/ 506729 w 939490"/>
              <a:gd name="connsiteY8" fmla="*/ 1398 h 939212"/>
              <a:gd name="connsiteX9" fmla="*/ 827022 w 939490"/>
              <a:gd name="connsiteY9" fmla="*/ 164053 h 939212"/>
              <a:gd name="connsiteX10" fmla="*/ 774717 w 939490"/>
              <a:gd name="connsiteY10" fmla="*/ 826202 h 939212"/>
              <a:gd name="connsiteX11" fmla="*/ 112472 w 939490"/>
              <a:gd name="connsiteY11" fmla="*/ 775154 h 939212"/>
              <a:gd name="connsiteX12" fmla="*/ 101532 w 939490"/>
              <a:gd name="connsiteY12" fmla="*/ 759396 h 939212"/>
              <a:gd name="connsiteX13" fmla="*/ 472204 w 939490"/>
              <a:gd name="connsiteY13" fmla="*/ 757201 h 939212"/>
              <a:gd name="connsiteX14" fmla="*/ 766895 w 939490"/>
              <a:gd name="connsiteY14" fmla="*/ 459645 h 939212"/>
              <a:gd name="connsiteX15" fmla="*/ 766890 w 939490"/>
              <a:gd name="connsiteY15" fmla="*/ 459645 h 939212"/>
              <a:gd name="connsiteX16" fmla="*/ 469801 w 939490"/>
              <a:gd name="connsiteY16" fmla="*/ 165595 h 939212"/>
              <a:gd name="connsiteX17" fmla="*/ 112464 w 939490"/>
              <a:gd name="connsiteY17" fmla="*/ 167716 h 939212"/>
              <a:gd name="connsiteX18" fmla="*/ 164777 w 939490"/>
              <a:gd name="connsiteY18" fmla="*/ 113007 h 939212"/>
              <a:gd name="connsiteX19" fmla="*/ 506729 w 939490"/>
              <a:gd name="connsiteY19" fmla="*/ 1398 h 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39490" h="939212">
                <a:moveTo>
                  <a:pt x="465381" y="184805"/>
                </a:moveTo>
                <a:cubicBezTo>
                  <a:pt x="618201" y="183897"/>
                  <a:pt x="742589" y="307012"/>
                  <a:pt x="743208" y="459787"/>
                </a:cubicBezTo>
                <a:cubicBezTo>
                  <a:pt x="743517" y="536173"/>
                  <a:pt x="712828" y="605512"/>
                  <a:pt x="662956" y="655865"/>
                </a:cubicBezTo>
                <a:cubicBezTo>
                  <a:pt x="613089" y="706219"/>
                  <a:pt x="544034" y="737596"/>
                  <a:pt x="467626" y="738049"/>
                </a:cubicBezTo>
                <a:lnTo>
                  <a:pt x="88269" y="740294"/>
                </a:lnTo>
                <a:lnTo>
                  <a:pt x="58269" y="697082"/>
                </a:lnTo>
                <a:cubicBezTo>
                  <a:pt x="-17200" y="560663"/>
                  <a:pt x="-18605" y="396466"/>
                  <a:pt x="49670" y="259967"/>
                </a:cubicBezTo>
                <a:lnTo>
                  <a:pt x="95706" y="186994"/>
                </a:lnTo>
                <a:close/>
                <a:moveTo>
                  <a:pt x="506729" y="1398"/>
                </a:moveTo>
                <a:cubicBezTo>
                  <a:pt x="626572" y="10630"/>
                  <a:pt x="742804" y="65583"/>
                  <a:pt x="827022" y="164053"/>
                </a:cubicBezTo>
                <a:cubicBezTo>
                  <a:pt x="995450" y="360996"/>
                  <a:pt x="972033" y="657448"/>
                  <a:pt x="774717" y="826202"/>
                </a:cubicBezTo>
                <a:cubicBezTo>
                  <a:pt x="577401" y="994954"/>
                  <a:pt x="280902" y="972100"/>
                  <a:pt x="112472" y="775154"/>
                </a:cubicBezTo>
                <a:lnTo>
                  <a:pt x="101532" y="759396"/>
                </a:lnTo>
                <a:lnTo>
                  <a:pt x="472204" y="757201"/>
                </a:lnTo>
                <a:cubicBezTo>
                  <a:pt x="635618" y="756233"/>
                  <a:pt x="767559" y="623010"/>
                  <a:pt x="766895" y="459645"/>
                </a:cubicBezTo>
                <a:lnTo>
                  <a:pt x="766890" y="459645"/>
                </a:lnTo>
                <a:cubicBezTo>
                  <a:pt x="766232" y="296278"/>
                  <a:pt x="633221" y="164629"/>
                  <a:pt x="469801" y="165595"/>
                </a:cubicBezTo>
                <a:lnTo>
                  <a:pt x="112464" y="167716"/>
                </a:lnTo>
                <a:lnTo>
                  <a:pt x="164777" y="113007"/>
                </a:lnTo>
                <a:cubicBezTo>
                  <a:pt x="263432" y="28632"/>
                  <a:pt x="386884" y="-7840"/>
                  <a:pt x="506729" y="1398"/>
                </a:cubicBezTo>
                <a:close/>
              </a:path>
            </a:pathLst>
          </a:custGeom>
          <a:solidFill>
            <a:srgbClr val="406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B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MH_SubTitle_2"/>
          <p:cNvSpPr/>
          <p:nvPr/>
        </p:nvSpPr>
        <p:spPr>
          <a:xfrm rot="21600000">
            <a:off x="3400682" y="2307293"/>
            <a:ext cx="2018487" cy="791835"/>
          </a:xfrm>
          <a:custGeom>
            <a:avLst/>
            <a:gdLst>
              <a:gd name="connsiteX0" fmla="*/ 1588141 w 2018486"/>
              <a:gd name="connsiteY0" fmla="*/ 0 h 791835"/>
              <a:gd name="connsiteX1" fmla="*/ 1571877 w 2018486"/>
              <a:gd name="connsiteY1" fmla="*/ 25609 h 791835"/>
              <a:gd name="connsiteX2" fmla="*/ 399963 w 2018486"/>
              <a:gd name="connsiteY2" fmla="*/ 28650 h 791835"/>
              <a:gd name="connsiteX3" fmla="*/ 31615 w 2018486"/>
              <a:gd name="connsiteY3" fmla="*/ 398407 h 791835"/>
              <a:gd name="connsiteX4" fmla="*/ 401876 w 2018486"/>
              <a:gd name="connsiteY4" fmla="*/ 766249 h 791835"/>
              <a:gd name="connsiteX5" fmla="*/ 2018486 w 2018486"/>
              <a:gd name="connsiteY5" fmla="*/ 762051 h 791835"/>
              <a:gd name="connsiteX6" fmla="*/ 2017111 w 2018486"/>
              <a:gd name="connsiteY6" fmla="*/ 787629 h 791835"/>
              <a:gd name="connsiteX7" fmla="*/ 395935 w 2018486"/>
              <a:gd name="connsiteY7" fmla="*/ 791834 h 791835"/>
              <a:gd name="connsiteX8" fmla="*/ 2 w 2018486"/>
              <a:gd name="connsiteY8" fmla="*/ 398485 h 791835"/>
              <a:gd name="connsiteX9" fmla="*/ 393892 w 2018486"/>
              <a:gd name="connsiteY9" fmla="*/ 3093 h 79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8486" h="791835">
                <a:moveTo>
                  <a:pt x="1588141" y="0"/>
                </a:moveTo>
                <a:lnTo>
                  <a:pt x="1571877" y="25609"/>
                </a:lnTo>
                <a:lnTo>
                  <a:pt x="399963" y="28650"/>
                </a:lnTo>
                <a:cubicBezTo>
                  <a:pt x="196003" y="29178"/>
                  <a:pt x="31089" y="194721"/>
                  <a:pt x="31615" y="398407"/>
                </a:cubicBezTo>
                <a:cubicBezTo>
                  <a:pt x="32144" y="602086"/>
                  <a:pt x="197915" y="766778"/>
                  <a:pt x="401876" y="766249"/>
                </a:cubicBezTo>
                <a:lnTo>
                  <a:pt x="2018486" y="762051"/>
                </a:lnTo>
                <a:lnTo>
                  <a:pt x="2017111" y="787629"/>
                </a:lnTo>
                <a:lnTo>
                  <a:pt x="395935" y="791834"/>
                </a:lnTo>
                <a:cubicBezTo>
                  <a:pt x="177835" y="792399"/>
                  <a:pt x="566" y="616292"/>
                  <a:pt x="2" y="398485"/>
                </a:cubicBezTo>
                <a:cubicBezTo>
                  <a:pt x="-563" y="180681"/>
                  <a:pt x="175787" y="3659"/>
                  <a:pt x="393892" y="3093"/>
                </a:cubicBezTo>
                <a:close/>
              </a:path>
            </a:pathLst>
          </a:custGeom>
          <a:solidFill>
            <a:srgbClr val="406BB3"/>
          </a:solidFill>
          <a:ln>
            <a:solidFill>
              <a:srgbClr val="406B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3" name="MH_Other_1"/>
          <p:cNvSpPr/>
          <p:nvPr/>
        </p:nvSpPr>
        <p:spPr>
          <a:xfrm rot="21600000">
            <a:off x="5956601" y="3920153"/>
            <a:ext cx="925531" cy="925535"/>
          </a:xfrm>
          <a:custGeom>
            <a:avLst/>
            <a:gdLst>
              <a:gd name="connsiteX0" fmla="*/ 465963 w 925531"/>
              <a:gd name="connsiteY0" fmla="*/ 182094 h 925534"/>
              <a:gd name="connsiteX1" fmla="*/ 830139 w 925531"/>
              <a:gd name="connsiteY1" fmla="*/ 182133 h 925534"/>
              <a:gd name="connsiteX2" fmla="*/ 875778 w 925531"/>
              <a:gd name="connsiteY2" fmla="*/ 253776 h 925534"/>
              <a:gd name="connsiteX3" fmla="*/ 869005 w 925531"/>
              <a:gd name="connsiteY3" fmla="*/ 684570 h 925534"/>
              <a:gd name="connsiteX4" fmla="*/ 839616 w 925531"/>
              <a:gd name="connsiteY4" fmla="*/ 727327 h 925534"/>
              <a:gd name="connsiteX5" fmla="*/ 465895 w 925531"/>
              <a:gd name="connsiteY5" fmla="*/ 727286 h 925534"/>
              <a:gd name="connsiteX6" fmla="*/ 273154 w 925531"/>
              <a:gd name="connsiteY6" fmla="*/ 647424 h 925534"/>
              <a:gd name="connsiteX7" fmla="*/ 193337 w 925531"/>
              <a:gd name="connsiteY7" fmla="*/ 454658 h 925534"/>
              <a:gd name="connsiteX8" fmla="*/ 465963 w 925531"/>
              <a:gd name="connsiteY8" fmla="*/ 182094 h 925534"/>
              <a:gd name="connsiteX9" fmla="*/ 424518 w 925531"/>
              <a:gd name="connsiteY9" fmla="*/ 1594 h 925534"/>
              <a:gd name="connsiteX10" fmla="*/ 761817 w 925531"/>
              <a:gd name="connsiteY10" fmla="*/ 109623 h 925534"/>
              <a:gd name="connsiteX11" fmla="*/ 813559 w 925531"/>
              <a:gd name="connsiteY11" fmla="*/ 163236 h 925534"/>
              <a:gd name="connsiteX12" fmla="*/ 461529 w 925531"/>
              <a:gd name="connsiteY12" fmla="*/ 163190 h 925534"/>
              <a:gd name="connsiteX13" fmla="*/ 175930 w 925531"/>
              <a:gd name="connsiteY13" fmla="*/ 395908 h 925534"/>
              <a:gd name="connsiteX14" fmla="*/ 169999 w 925531"/>
              <a:gd name="connsiteY14" fmla="*/ 454657 h 925534"/>
              <a:gd name="connsiteX15" fmla="*/ 175915 w 925531"/>
              <a:gd name="connsiteY15" fmla="*/ 513405 h 925534"/>
              <a:gd name="connsiteX16" fmla="*/ 461462 w 925531"/>
              <a:gd name="connsiteY16" fmla="*/ 746186 h 925534"/>
              <a:gd name="connsiteX17" fmla="*/ 826631 w 925531"/>
              <a:gd name="connsiteY17" fmla="*/ 746228 h 925534"/>
              <a:gd name="connsiteX18" fmla="*/ 815914 w 925531"/>
              <a:gd name="connsiteY18" fmla="*/ 761820 h 925534"/>
              <a:gd name="connsiteX19" fmla="*/ 163716 w 925531"/>
              <a:gd name="connsiteY19" fmla="*/ 815914 h 925534"/>
              <a:gd name="connsiteX20" fmla="*/ 109622 w 925531"/>
              <a:gd name="connsiteY20" fmla="*/ 163718 h 925534"/>
              <a:gd name="connsiteX21" fmla="*/ 424518 w 925531"/>
              <a:gd name="connsiteY21" fmla="*/ 1594 h 92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5531" h="925534">
                <a:moveTo>
                  <a:pt x="465963" y="182094"/>
                </a:moveTo>
                <a:lnTo>
                  <a:pt x="830139" y="182133"/>
                </a:lnTo>
                <a:lnTo>
                  <a:pt x="875778" y="253776"/>
                </a:lnTo>
                <a:cubicBezTo>
                  <a:pt x="943567" y="387894"/>
                  <a:pt x="942824" y="549710"/>
                  <a:pt x="869005" y="684570"/>
                </a:cubicBezTo>
                <a:lnTo>
                  <a:pt x="839616" y="727327"/>
                </a:lnTo>
                <a:lnTo>
                  <a:pt x="465895" y="727286"/>
                </a:lnTo>
                <a:cubicBezTo>
                  <a:pt x="390625" y="727274"/>
                  <a:pt x="322477" y="696761"/>
                  <a:pt x="273154" y="647424"/>
                </a:cubicBezTo>
                <a:cubicBezTo>
                  <a:pt x="223826" y="598089"/>
                  <a:pt x="193330" y="529935"/>
                  <a:pt x="193337" y="454658"/>
                </a:cubicBezTo>
                <a:cubicBezTo>
                  <a:pt x="193351" y="304107"/>
                  <a:pt x="315408" y="182074"/>
                  <a:pt x="465963" y="182094"/>
                </a:cubicBezTo>
                <a:close/>
                <a:moveTo>
                  <a:pt x="424518" y="1594"/>
                </a:moveTo>
                <a:cubicBezTo>
                  <a:pt x="542537" y="-8195"/>
                  <a:pt x="664302" y="27044"/>
                  <a:pt x="761817" y="109623"/>
                </a:cubicBezTo>
                <a:lnTo>
                  <a:pt x="813559" y="163236"/>
                </a:lnTo>
                <a:lnTo>
                  <a:pt x="461529" y="163190"/>
                </a:lnTo>
                <a:cubicBezTo>
                  <a:pt x="320663" y="163174"/>
                  <a:pt x="203120" y="263079"/>
                  <a:pt x="175930" y="395908"/>
                </a:cubicBezTo>
                <a:lnTo>
                  <a:pt x="169999" y="454657"/>
                </a:lnTo>
                <a:lnTo>
                  <a:pt x="175915" y="513405"/>
                </a:lnTo>
                <a:cubicBezTo>
                  <a:pt x="203079" y="646238"/>
                  <a:pt x="320594" y="746169"/>
                  <a:pt x="461462" y="746186"/>
                </a:cubicBezTo>
                <a:lnTo>
                  <a:pt x="826631" y="746228"/>
                </a:lnTo>
                <a:lnTo>
                  <a:pt x="815914" y="761820"/>
                </a:lnTo>
                <a:cubicBezTo>
                  <a:pt x="650754" y="956858"/>
                  <a:pt x="358752" y="981075"/>
                  <a:pt x="163716" y="815914"/>
                </a:cubicBezTo>
                <a:cubicBezTo>
                  <a:pt x="-31321" y="650753"/>
                  <a:pt x="-55541" y="358757"/>
                  <a:pt x="109622" y="163718"/>
                </a:cubicBezTo>
                <a:cubicBezTo>
                  <a:pt x="192200" y="66201"/>
                  <a:pt x="306492" y="11384"/>
                  <a:pt x="424518" y="1594"/>
                </a:cubicBezTo>
                <a:close/>
              </a:path>
            </a:pathLst>
          </a:custGeom>
          <a:solidFill>
            <a:srgbClr val="7BC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C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MH_SubTitle_1"/>
          <p:cNvSpPr/>
          <p:nvPr/>
        </p:nvSpPr>
        <p:spPr>
          <a:xfrm rot="21600000">
            <a:off x="6770285" y="3325335"/>
            <a:ext cx="1985123" cy="781524"/>
          </a:xfrm>
          <a:custGeom>
            <a:avLst/>
            <a:gdLst>
              <a:gd name="connsiteX0" fmla="*/ 1595504 w 1985123"/>
              <a:gd name="connsiteY0" fmla="*/ 2 h 781524"/>
              <a:gd name="connsiteX1" fmla="*/ 1977046 w 1985123"/>
              <a:gd name="connsiteY1" fmla="*/ 309685 h 781524"/>
              <a:gd name="connsiteX2" fmla="*/ 1985123 w 1985123"/>
              <a:gd name="connsiteY2" fmla="*/ 388052 h 781524"/>
              <a:gd name="connsiteX3" fmla="*/ 1977406 w 1985123"/>
              <a:gd name="connsiteY3" fmla="*/ 466450 h 781524"/>
              <a:gd name="connsiteX4" fmla="*/ 1597279 w 1985123"/>
              <a:gd name="connsiteY4" fmla="*/ 777880 h 781524"/>
              <a:gd name="connsiteX5" fmla="*/ 1472 w 1985123"/>
              <a:gd name="connsiteY5" fmla="*/ 781524 h 781524"/>
              <a:gd name="connsiteX6" fmla="*/ 0 w 1985123"/>
              <a:gd name="connsiteY6" fmla="*/ 756303 h 781524"/>
              <a:gd name="connsiteX7" fmla="*/ 1591309 w 1985123"/>
              <a:gd name="connsiteY7" fmla="*/ 752675 h 781524"/>
              <a:gd name="connsiteX8" fmla="*/ 1954004 w 1985123"/>
              <a:gd name="connsiteY8" fmla="*/ 388124 h 781524"/>
              <a:gd name="connsiteX9" fmla="*/ 1589647 w 1985123"/>
              <a:gd name="connsiteY9" fmla="*/ 25236 h 781524"/>
              <a:gd name="connsiteX10" fmla="*/ 436072 w 1985123"/>
              <a:gd name="connsiteY10" fmla="*/ 27875 h 781524"/>
              <a:gd name="connsiteX11" fmla="*/ 419935 w 1985123"/>
              <a:gd name="connsiteY11" fmla="*/ 2689 h 78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5123" h="781524">
                <a:moveTo>
                  <a:pt x="1595504" y="2"/>
                </a:moveTo>
                <a:cubicBezTo>
                  <a:pt x="1783354" y="-425"/>
                  <a:pt x="1940392" y="132538"/>
                  <a:pt x="1977046" y="309685"/>
                </a:cubicBezTo>
                <a:lnTo>
                  <a:pt x="1985123" y="388052"/>
                </a:lnTo>
                <a:lnTo>
                  <a:pt x="1977406" y="466450"/>
                </a:lnTo>
                <a:cubicBezTo>
                  <a:pt x="1941563" y="643769"/>
                  <a:pt x="1785133" y="777446"/>
                  <a:pt x="1597279" y="777880"/>
                </a:cubicBezTo>
                <a:lnTo>
                  <a:pt x="1472" y="781524"/>
                </a:lnTo>
                <a:lnTo>
                  <a:pt x="0" y="756303"/>
                </a:lnTo>
                <a:lnTo>
                  <a:pt x="1591309" y="752675"/>
                </a:lnTo>
                <a:cubicBezTo>
                  <a:pt x="1792080" y="752212"/>
                  <a:pt x="1954467" y="589003"/>
                  <a:pt x="1954004" y="388124"/>
                </a:cubicBezTo>
                <a:cubicBezTo>
                  <a:pt x="1953543" y="187250"/>
                  <a:pt x="1790421" y="24778"/>
                  <a:pt x="1589647" y="25236"/>
                </a:cubicBezTo>
                <a:lnTo>
                  <a:pt x="436072" y="27875"/>
                </a:lnTo>
                <a:lnTo>
                  <a:pt x="419935" y="2689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rgbClr val="7BC4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5" name="MH_Other_2"/>
          <p:cNvSpPr/>
          <p:nvPr/>
        </p:nvSpPr>
        <p:spPr>
          <a:xfrm rot="21600000">
            <a:off x="5305675" y="4912534"/>
            <a:ext cx="939496" cy="939215"/>
          </a:xfrm>
          <a:custGeom>
            <a:avLst/>
            <a:gdLst>
              <a:gd name="connsiteX0" fmla="*/ 465386 w 939496"/>
              <a:gd name="connsiteY0" fmla="*/ 184807 h 939215"/>
              <a:gd name="connsiteX1" fmla="*/ 743210 w 939496"/>
              <a:gd name="connsiteY1" fmla="*/ 459788 h 939215"/>
              <a:gd name="connsiteX2" fmla="*/ 662960 w 939496"/>
              <a:gd name="connsiteY2" fmla="*/ 655870 h 939215"/>
              <a:gd name="connsiteX3" fmla="*/ 467630 w 939496"/>
              <a:gd name="connsiteY3" fmla="*/ 738051 h 939215"/>
              <a:gd name="connsiteX4" fmla="*/ 88271 w 939496"/>
              <a:gd name="connsiteY4" fmla="*/ 740296 h 939215"/>
              <a:gd name="connsiteX5" fmla="*/ 58270 w 939496"/>
              <a:gd name="connsiteY5" fmla="*/ 697083 h 939215"/>
              <a:gd name="connsiteX6" fmla="*/ 49675 w 939496"/>
              <a:gd name="connsiteY6" fmla="*/ 259967 h 939215"/>
              <a:gd name="connsiteX7" fmla="*/ 95713 w 939496"/>
              <a:gd name="connsiteY7" fmla="*/ 186998 h 939215"/>
              <a:gd name="connsiteX8" fmla="*/ 506736 w 939496"/>
              <a:gd name="connsiteY8" fmla="*/ 1398 h 939215"/>
              <a:gd name="connsiteX9" fmla="*/ 827024 w 939496"/>
              <a:gd name="connsiteY9" fmla="*/ 164059 h 939215"/>
              <a:gd name="connsiteX10" fmla="*/ 774722 w 939496"/>
              <a:gd name="connsiteY10" fmla="*/ 826205 h 939215"/>
              <a:gd name="connsiteX11" fmla="*/ 112475 w 939496"/>
              <a:gd name="connsiteY11" fmla="*/ 775156 h 939215"/>
              <a:gd name="connsiteX12" fmla="*/ 101534 w 939496"/>
              <a:gd name="connsiteY12" fmla="*/ 759400 h 939215"/>
              <a:gd name="connsiteX13" fmla="*/ 472208 w 939496"/>
              <a:gd name="connsiteY13" fmla="*/ 757206 h 939215"/>
              <a:gd name="connsiteX14" fmla="*/ 766903 w 939496"/>
              <a:gd name="connsiteY14" fmla="*/ 459644 h 939215"/>
              <a:gd name="connsiteX15" fmla="*/ 766898 w 939496"/>
              <a:gd name="connsiteY15" fmla="*/ 459643 h 939215"/>
              <a:gd name="connsiteX16" fmla="*/ 469810 w 939496"/>
              <a:gd name="connsiteY16" fmla="*/ 165598 h 939215"/>
              <a:gd name="connsiteX17" fmla="*/ 112471 w 939496"/>
              <a:gd name="connsiteY17" fmla="*/ 167717 h 939215"/>
              <a:gd name="connsiteX18" fmla="*/ 164780 w 939496"/>
              <a:gd name="connsiteY18" fmla="*/ 113010 h 939215"/>
              <a:gd name="connsiteX19" fmla="*/ 506736 w 939496"/>
              <a:gd name="connsiteY19" fmla="*/ 1398 h 93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39496" h="939215">
                <a:moveTo>
                  <a:pt x="465386" y="184807"/>
                </a:moveTo>
                <a:cubicBezTo>
                  <a:pt x="618208" y="183901"/>
                  <a:pt x="742595" y="307012"/>
                  <a:pt x="743210" y="459788"/>
                </a:cubicBezTo>
                <a:cubicBezTo>
                  <a:pt x="743522" y="536171"/>
                  <a:pt x="712832" y="605514"/>
                  <a:pt x="662960" y="655870"/>
                </a:cubicBezTo>
                <a:cubicBezTo>
                  <a:pt x="613088" y="706223"/>
                  <a:pt x="544042" y="737600"/>
                  <a:pt x="467630" y="738051"/>
                </a:cubicBezTo>
                <a:lnTo>
                  <a:pt x="88271" y="740296"/>
                </a:lnTo>
                <a:lnTo>
                  <a:pt x="58270" y="697083"/>
                </a:lnTo>
                <a:cubicBezTo>
                  <a:pt x="-17201" y="560661"/>
                  <a:pt x="-18605" y="396466"/>
                  <a:pt x="49675" y="259967"/>
                </a:cubicBezTo>
                <a:lnTo>
                  <a:pt x="95713" y="186998"/>
                </a:lnTo>
                <a:close/>
                <a:moveTo>
                  <a:pt x="506736" y="1398"/>
                </a:moveTo>
                <a:cubicBezTo>
                  <a:pt x="626576" y="10637"/>
                  <a:pt x="742808" y="65584"/>
                  <a:pt x="827024" y="164059"/>
                </a:cubicBezTo>
                <a:cubicBezTo>
                  <a:pt x="995457" y="361002"/>
                  <a:pt x="972038" y="657454"/>
                  <a:pt x="774722" y="826205"/>
                </a:cubicBezTo>
                <a:cubicBezTo>
                  <a:pt x="577405" y="994959"/>
                  <a:pt x="280906" y="972100"/>
                  <a:pt x="112475" y="775156"/>
                </a:cubicBezTo>
                <a:lnTo>
                  <a:pt x="101534" y="759400"/>
                </a:lnTo>
                <a:lnTo>
                  <a:pt x="472208" y="757206"/>
                </a:lnTo>
                <a:cubicBezTo>
                  <a:pt x="635622" y="756234"/>
                  <a:pt x="767563" y="623012"/>
                  <a:pt x="766903" y="459644"/>
                </a:cubicBezTo>
                <a:lnTo>
                  <a:pt x="766898" y="459643"/>
                </a:lnTo>
                <a:cubicBezTo>
                  <a:pt x="766232" y="296277"/>
                  <a:pt x="633225" y="164629"/>
                  <a:pt x="469810" y="165598"/>
                </a:cubicBezTo>
                <a:lnTo>
                  <a:pt x="112471" y="167717"/>
                </a:lnTo>
                <a:lnTo>
                  <a:pt x="164780" y="113010"/>
                </a:lnTo>
                <a:cubicBezTo>
                  <a:pt x="263436" y="28636"/>
                  <a:pt x="386888" y="-7838"/>
                  <a:pt x="506736" y="1398"/>
                </a:cubicBezTo>
                <a:close/>
              </a:path>
            </a:pathLst>
          </a:custGeom>
          <a:solidFill>
            <a:srgbClr val="406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D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MH_SubTitle_2"/>
          <p:cNvSpPr/>
          <p:nvPr/>
        </p:nvSpPr>
        <p:spPr>
          <a:xfrm rot="21600000">
            <a:off x="3400685" y="4317063"/>
            <a:ext cx="2018483" cy="791843"/>
          </a:xfrm>
          <a:custGeom>
            <a:avLst/>
            <a:gdLst>
              <a:gd name="connsiteX0" fmla="*/ 1588140 w 2018482"/>
              <a:gd name="connsiteY0" fmla="*/ 0 h 791843"/>
              <a:gd name="connsiteX1" fmla="*/ 1571873 w 2018482"/>
              <a:gd name="connsiteY1" fmla="*/ 25617 h 791843"/>
              <a:gd name="connsiteX2" fmla="*/ 399959 w 2018482"/>
              <a:gd name="connsiteY2" fmla="*/ 28657 h 791843"/>
              <a:gd name="connsiteX3" fmla="*/ 31611 w 2018482"/>
              <a:gd name="connsiteY3" fmla="*/ 398411 h 791843"/>
              <a:gd name="connsiteX4" fmla="*/ 401875 w 2018482"/>
              <a:gd name="connsiteY4" fmla="*/ 766253 h 791843"/>
              <a:gd name="connsiteX5" fmla="*/ 2018482 w 2018482"/>
              <a:gd name="connsiteY5" fmla="*/ 762062 h 791843"/>
              <a:gd name="connsiteX6" fmla="*/ 2017109 w 2018482"/>
              <a:gd name="connsiteY6" fmla="*/ 787637 h 791843"/>
              <a:gd name="connsiteX7" fmla="*/ 395937 w 2018482"/>
              <a:gd name="connsiteY7" fmla="*/ 791842 h 791843"/>
              <a:gd name="connsiteX8" fmla="*/ 2 w 2018482"/>
              <a:gd name="connsiteY8" fmla="*/ 398492 h 791843"/>
              <a:gd name="connsiteX9" fmla="*/ 393889 w 2018482"/>
              <a:gd name="connsiteY9" fmla="*/ 3100 h 79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8482" h="791843">
                <a:moveTo>
                  <a:pt x="1588140" y="0"/>
                </a:moveTo>
                <a:lnTo>
                  <a:pt x="1571873" y="25617"/>
                </a:lnTo>
                <a:lnTo>
                  <a:pt x="399959" y="28657"/>
                </a:lnTo>
                <a:cubicBezTo>
                  <a:pt x="196003" y="29186"/>
                  <a:pt x="31083" y="194729"/>
                  <a:pt x="31611" y="398411"/>
                </a:cubicBezTo>
                <a:cubicBezTo>
                  <a:pt x="32139" y="602091"/>
                  <a:pt x="197916" y="766783"/>
                  <a:pt x="401875" y="766253"/>
                </a:cubicBezTo>
                <a:lnTo>
                  <a:pt x="2018482" y="762062"/>
                </a:lnTo>
                <a:lnTo>
                  <a:pt x="2017109" y="787637"/>
                </a:lnTo>
                <a:lnTo>
                  <a:pt x="395937" y="791842"/>
                </a:lnTo>
                <a:cubicBezTo>
                  <a:pt x="177827" y="792404"/>
                  <a:pt x="563" y="616299"/>
                  <a:pt x="2" y="398492"/>
                </a:cubicBezTo>
                <a:cubicBezTo>
                  <a:pt x="-562" y="180691"/>
                  <a:pt x="175784" y="3666"/>
                  <a:pt x="393889" y="3100"/>
                </a:cubicBezTo>
                <a:close/>
              </a:path>
            </a:pathLst>
          </a:custGeom>
          <a:solidFill>
            <a:srgbClr val="406BB3"/>
          </a:solidFill>
          <a:ln>
            <a:solidFill>
              <a:srgbClr val="406B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80813" y="2163760"/>
            <a:ext cx="346338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80813" y="4165604"/>
            <a:ext cx="346338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38300" y="3195642"/>
            <a:ext cx="34636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38300" y="5197486"/>
            <a:ext cx="34636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2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8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4" presetClass="entr" presetSubtype="10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2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4" presetClass="entr" presetSubtype="10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22" presetClass="entr" presetSubtype="2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2" presetClass="entr" presetSubtype="8" restart="never" repeatDur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410460" y="-187326"/>
            <a:ext cx="7371715" cy="7347585"/>
            <a:chOff x="3645" y="-305"/>
            <a:chExt cx="11609" cy="11571"/>
          </a:xfrm>
        </p:grpSpPr>
        <p:sp>
          <p:nvSpPr>
            <p:cNvPr id="12" name="椭圆 11"/>
            <p:cNvSpPr/>
            <p:nvPr/>
          </p:nvSpPr>
          <p:spPr>
            <a:xfrm>
              <a:off x="3795" y="-43"/>
              <a:ext cx="11309" cy="11309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06BB3"/>
                </a:solidFill>
                <a:effectLst/>
                <a:uLnTx/>
                <a:uFillTx/>
                <a:latin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rcRect b="58920"/>
            <a:stretch>
              <a:fillRect/>
            </a:stretch>
          </p:blipFill>
          <p:spPr>
            <a:xfrm>
              <a:off x="3645" y="-305"/>
              <a:ext cx="11609" cy="476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rcRect t="60720"/>
            <a:stretch>
              <a:fillRect/>
            </a:stretch>
          </p:blipFill>
          <p:spPr>
            <a:xfrm>
              <a:off x="3645" y="6706"/>
              <a:ext cx="11609" cy="4560"/>
            </a:xfrm>
            <a:prstGeom prst="rect">
              <a:avLst/>
            </a:prstGeom>
          </p:spPr>
        </p:pic>
      </p:grpSp>
      <p:sp>
        <p:nvSpPr>
          <p:cNvPr id="15" name="椭圆 14"/>
          <p:cNvSpPr/>
          <p:nvPr/>
        </p:nvSpPr>
        <p:spPr>
          <a:xfrm>
            <a:off x="2352675" y="2597784"/>
            <a:ext cx="419100" cy="419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406BB3"/>
              </a:solidFill>
              <a:effectLst/>
              <a:uLnTx/>
              <a:uFillTx/>
              <a:latin typeface="+mn-ea"/>
              <a:cs typeface="+mn-cs"/>
              <a:sym typeface="Arial" panose="020B0604020202020204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363075" y="3982084"/>
            <a:ext cx="419100" cy="419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406BB3"/>
              </a:solidFill>
              <a:effectLst/>
              <a:uLnTx/>
              <a:uFillTx/>
              <a:latin typeface="+mn-ea"/>
              <a:cs typeface="+mn-cs"/>
              <a:sym typeface="Arial" panose="020B0604020202020204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1310128" y="2696010"/>
            <a:ext cx="9693680" cy="156966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600" b="1" spc="600" dirty="0">
                <a:ln w="3175"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  感谢您的欣赏  </a:t>
            </a:r>
            <a:endParaRPr kumimoji="0" lang="zh-CN" altLang="en-US" sz="9600" b="1" i="0" u="none" strike="noStrike" kern="1200" cap="none" spc="600" normalizeH="0" baseline="0" noProof="0" dirty="0">
              <a:ln w="3175"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18" name="文本框 66"/>
          <p:cNvSpPr txBox="1">
            <a:spLocks noChangeArrowheads="1"/>
          </p:cNvSpPr>
          <p:nvPr/>
        </p:nvSpPr>
        <p:spPr bwMode="auto">
          <a:xfrm>
            <a:off x="4208003" y="5873759"/>
            <a:ext cx="39410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汇报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人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：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xxx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时间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：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2020.10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3236080" y="2190808"/>
            <a:ext cx="5884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适用于工作汇报</a:t>
            </a:r>
            <a:r>
              <a:rPr lang="en-US" altLang="zh-CN" sz="2000" b="1" spc="600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/</a:t>
            </a:r>
            <a:r>
              <a:rPr lang="zh-CN" altLang="en-US" sz="2000" b="1" spc="600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年度总结</a:t>
            </a:r>
            <a:r>
              <a:rPr kumimoji="0" lang="en-US" altLang="zh-CN" sz="2000" b="1" i="0" u="none" strike="noStrike" kern="1200" cap="none" spc="60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/</a:t>
            </a:r>
            <a:r>
              <a:rPr lang="zh-CN" altLang="en-US" sz="2000" b="1" spc="600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ea typeface="+mn-ea"/>
                <a:cs typeface="+mn-ea"/>
                <a:sym typeface="Arial" panose="020B0604020202020204"/>
              </a:rPr>
              <a:t>述职报告</a:t>
            </a:r>
            <a:r>
              <a: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等</a:t>
            </a:r>
            <a:endParaRPr kumimoji="0" lang="zh-CN" altLang="en-US" sz="2000" b="1" i="0" u="none" strike="noStrike" kern="1200" cap="none" spc="600" normalizeH="0" baseline="0" noProof="0" dirty="0">
              <a:ln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20" name="文本框 13"/>
          <p:cNvSpPr txBox="1">
            <a:spLocks noChangeArrowheads="1"/>
          </p:cNvSpPr>
          <p:nvPr/>
        </p:nvSpPr>
        <p:spPr bwMode="auto">
          <a:xfrm>
            <a:off x="4775014" y="570801"/>
            <a:ext cx="27638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smtClean="0">
                <a:ln>
                  <a:noFill/>
                </a:ln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+mn-ea"/>
                <a:sym typeface="Arial" panose="020B0604020202020204"/>
              </a:rPr>
              <a:t>202X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+mn-ea"/>
              <a:ea typeface="+mn-ea"/>
              <a:cs typeface="+mn-ea"/>
              <a:sym typeface="Arial" panose="020B0604020202020204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75125" y="4424949"/>
            <a:ext cx="6241749" cy="71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b="1" dirty="0">
                <a:solidFill>
                  <a:srgbClr val="406BB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Time would heal almost all wounds. If your wounds have not been healed up, please wait for a short while. </a:t>
            </a:r>
            <a:endParaRPr lang="zh-CN" altLang="en-US" b="1" dirty="0">
              <a:solidFill>
                <a:srgbClr val="406BB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99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4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74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bldLvl="0" animBg="1"/>
      <p:bldP spid="18" grpId="0"/>
      <p:bldP spid="19" grpId="0"/>
      <p:bldP spid="2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1472381" y="1695949"/>
            <a:ext cx="2969342" cy="3813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0" b="0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1</a:t>
            </a:r>
            <a:endParaRPr kumimoji="0" lang="zh-CN" altLang="en-US" sz="30000" b="0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9222" y="2527637"/>
            <a:ext cx="6610821" cy="10156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季度工作概述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02097" y="3569253"/>
            <a:ext cx="503565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think hard about past. It brings tears… Don’t think more about future. Itbringsfears… Live this moment with a smile. It brings cheers.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季度工作概述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99"/>
          <p:cNvSpPr/>
          <p:nvPr>
            <p:custDataLst>
              <p:tags r:id="rId3"/>
            </p:custDataLst>
          </p:nvPr>
        </p:nvSpPr>
        <p:spPr>
          <a:xfrm>
            <a:off x="1031548" y="2061196"/>
            <a:ext cx="3012378" cy="201839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965"/>
            <a:endParaRPr lang="zh-CN" altLang="en-US" sz="160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0" name="88"/>
          <p:cNvSpPr/>
          <p:nvPr>
            <p:custDataLst>
              <p:tags r:id="rId5"/>
            </p:custDataLst>
          </p:nvPr>
        </p:nvSpPr>
        <p:spPr>
          <a:xfrm>
            <a:off x="4619886" y="2061196"/>
            <a:ext cx="3012378" cy="20183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965"/>
            <a:endParaRPr lang="zh-CN" altLang="en-US" sz="160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1" name="77"/>
          <p:cNvSpPr/>
          <p:nvPr>
            <p:custDataLst>
              <p:tags r:id="rId7"/>
            </p:custDataLst>
          </p:nvPr>
        </p:nvSpPr>
        <p:spPr>
          <a:xfrm>
            <a:off x="8171286" y="2061195"/>
            <a:ext cx="3012378" cy="201839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965"/>
            <a:endParaRPr lang="zh-CN" altLang="en-US" sz="160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grpSp>
        <p:nvGrpSpPr>
          <p:cNvPr id="12" name="55"/>
          <p:cNvGrpSpPr/>
          <p:nvPr>
            <p:custDataLst>
              <p:tags r:id="rId9"/>
            </p:custDataLst>
          </p:nvPr>
        </p:nvGrpSpPr>
        <p:grpSpPr>
          <a:xfrm>
            <a:off x="967247" y="4181217"/>
            <a:ext cx="3209435" cy="1696511"/>
            <a:chOff x="620340" y="3236977"/>
            <a:chExt cx="2560549" cy="1353511"/>
          </a:xfrm>
        </p:grpSpPr>
        <p:sp>
          <p:nvSpPr>
            <p:cNvPr id="13" name="Rectangle 23"/>
            <p:cNvSpPr/>
            <p:nvPr/>
          </p:nvSpPr>
          <p:spPr>
            <a:xfrm>
              <a:off x="620340" y="3625839"/>
              <a:ext cx="2560549" cy="482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14" name="66"/>
            <p:cNvSpPr txBox="1"/>
            <p:nvPr/>
          </p:nvSpPr>
          <p:spPr>
            <a:xfrm>
              <a:off x="620340" y="3236977"/>
              <a:ext cx="1460739" cy="270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等线" panose="02010600030101010101" pitchFamily="2" charset="-122"/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>
              <a:off x="701260" y="4369493"/>
              <a:ext cx="917148" cy="220995"/>
            </a:xfrm>
            <a:prstGeom prst="rect">
              <a:avLst/>
            </a:prstGeom>
            <a:solidFill>
              <a:srgbClr val="406BB3"/>
            </a:solidFill>
            <a:ln w="127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608965"/>
              <a:endParaRPr lang="en-US" altLang="zh-CN" sz="12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701260" y="3601584"/>
              <a:ext cx="396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33"/>
          <p:cNvGrpSpPr/>
          <p:nvPr>
            <p:custDataLst>
              <p:tags r:id="rId10"/>
            </p:custDataLst>
          </p:nvPr>
        </p:nvGrpSpPr>
        <p:grpSpPr>
          <a:xfrm>
            <a:off x="4515012" y="4181220"/>
            <a:ext cx="3117250" cy="1696514"/>
            <a:chOff x="3200351" y="3236976"/>
            <a:chExt cx="2487003" cy="1353512"/>
          </a:xfrm>
        </p:grpSpPr>
        <p:sp>
          <p:nvSpPr>
            <p:cNvPr id="18" name="Rectangle 23"/>
            <p:cNvSpPr/>
            <p:nvPr/>
          </p:nvSpPr>
          <p:spPr>
            <a:xfrm>
              <a:off x="3200351" y="3625837"/>
              <a:ext cx="2487003" cy="482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19" name="44"/>
            <p:cNvSpPr txBox="1"/>
            <p:nvPr/>
          </p:nvSpPr>
          <p:spPr>
            <a:xfrm>
              <a:off x="3200351" y="3236976"/>
              <a:ext cx="1460739" cy="270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0" name="Rectangle 27"/>
            <p:cNvSpPr/>
            <p:nvPr/>
          </p:nvSpPr>
          <p:spPr>
            <a:xfrm>
              <a:off x="3281271" y="4369493"/>
              <a:ext cx="917148" cy="220995"/>
            </a:xfrm>
            <a:prstGeom prst="rect">
              <a:avLst/>
            </a:prstGeom>
            <a:solidFill>
              <a:srgbClr val="7BC4EB"/>
            </a:solidFill>
            <a:ln w="12700">
              <a:solidFill>
                <a:srgbClr val="7BC4EB"/>
              </a:solidFill>
            </a:ln>
          </p:spPr>
          <p:txBody>
            <a:bodyPr wrap="square">
              <a:spAutoFit/>
            </a:bodyPr>
            <a:lstStyle/>
            <a:p>
              <a:pPr algn="ctr" defTabSz="608965"/>
              <a:endParaRPr lang="en-US" altLang="zh-CN" sz="12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281271" y="3601584"/>
              <a:ext cx="396000" cy="0"/>
            </a:xfrm>
            <a:prstGeom prst="line">
              <a:avLst/>
            </a:prstGeom>
            <a:ln w="19050">
              <a:solidFill>
                <a:srgbClr val="7BC4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1"/>
          <p:cNvGrpSpPr/>
          <p:nvPr>
            <p:custDataLst>
              <p:tags r:id="rId11"/>
            </p:custDataLst>
          </p:nvPr>
        </p:nvGrpSpPr>
        <p:grpSpPr>
          <a:xfrm>
            <a:off x="8035985" y="4181219"/>
            <a:ext cx="3147678" cy="1696512"/>
            <a:chOff x="5788454" y="3236977"/>
            <a:chExt cx="2511279" cy="1353511"/>
          </a:xfrm>
        </p:grpSpPr>
        <p:sp>
          <p:nvSpPr>
            <p:cNvPr id="23" name="Rectangle 23"/>
            <p:cNvSpPr/>
            <p:nvPr/>
          </p:nvSpPr>
          <p:spPr>
            <a:xfrm>
              <a:off x="5788454" y="3625837"/>
              <a:ext cx="2511279" cy="482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buNone/>
                <a:defRPr/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sym typeface="FZHei-B01S" panose="02010601030101010101" pitchFamily="2" charset="-122"/>
                </a:rPr>
                <a:t>请在此处添加具体内容，文字尽量言简意赅，简单说明即可，不必过于繁琐，注意板面美观度。</a:t>
              </a: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endParaRPr>
            </a:p>
          </p:txBody>
        </p:sp>
        <p:sp>
          <p:nvSpPr>
            <p:cNvPr id="24" name="2"/>
            <p:cNvSpPr txBox="1"/>
            <p:nvPr/>
          </p:nvSpPr>
          <p:spPr>
            <a:xfrm>
              <a:off x="5788454" y="3236977"/>
              <a:ext cx="1460739" cy="270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8965"/>
              <a:r>
                <a:rPr lang="zh-CN" alt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添加标题</a:t>
              </a:r>
              <a:endPara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5" name="Rectangle 27"/>
            <p:cNvSpPr/>
            <p:nvPr/>
          </p:nvSpPr>
          <p:spPr>
            <a:xfrm>
              <a:off x="5869374" y="4369493"/>
              <a:ext cx="917148" cy="220995"/>
            </a:xfrm>
            <a:prstGeom prst="rect">
              <a:avLst/>
            </a:prstGeom>
            <a:solidFill>
              <a:srgbClr val="406BB3"/>
            </a:solidFill>
            <a:ln w="127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608965"/>
              <a:endParaRPr lang="en-US" altLang="zh-CN" sz="12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5896397" y="3601584"/>
              <a:ext cx="396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季度工作概述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下箭头 11"/>
          <p:cNvSpPr/>
          <p:nvPr/>
        </p:nvSpPr>
        <p:spPr>
          <a:xfrm rot="4368884">
            <a:off x="4955020" y="1660024"/>
            <a:ext cx="1294537" cy="2451326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-1" fmla="*/ 0 w 720080"/>
              <a:gd name="connsiteY0-2" fmla="*/ 2808312 h 3168352"/>
              <a:gd name="connsiteX1-3" fmla="*/ 180020 w 720080"/>
              <a:gd name="connsiteY1-4" fmla="*/ 2808312 h 3168352"/>
              <a:gd name="connsiteX2-5" fmla="*/ 540060 w 720080"/>
              <a:gd name="connsiteY2-6" fmla="*/ 0 h 3168352"/>
              <a:gd name="connsiteX3-7" fmla="*/ 540060 w 720080"/>
              <a:gd name="connsiteY3-8" fmla="*/ 2808312 h 3168352"/>
              <a:gd name="connsiteX4-9" fmla="*/ 720080 w 720080"/>
              <a:gd name="connsiteY4-10" fmla="*/ 2808312 h 3168352"/>
              <a:gd name="connsiteX5-11" fmla="*/ 360040 w 720080"/>
              <a:gd name="connsiteY5-12" fmla="*/ 3168352 h 3168352"/>
              <a:gd name="connsiteX6-13" fmla="*/ 0 w 720080"/>
              <a:gd name="connsiteY6-14" fmla="*/ 2808312 h 3168352"/>
              <a:gd name="connsiteX0-15" fmla="*/ 0 w 720080"/>
              <a:gd name="connsiteY0-16" fmla="*/ 2808312 h 3168352"/>
              <a:gd name="connsiteX1-17" fmla="*/ 180020 w 720080"/>
              <a:gd name="connsiteY1-18" fmla="*/ 2808312 h 3168352"/>
              <a:gd name="connsiteX2-19" fmla="*/ 540060 w 720080"/>
              <a:gd name="connsiteY2-20" fmla="*/ 0 h 3168352"/>
              <a:gd name="connsiteX3-21" fmla="*/ 540060 w 720080"/>
              <a:gd name="connsiteY3-22" fmla="*/ 2808312 h 3168352"/>
              <a:gd name="connsiteX4-23" fmla="*/ 720080 w 720080"/>
              <a:gd name="connsiteY4-24" fmla="*/ 2808312 h 3168352"/>
              <a:gd name="connsiteX5-25" fmla="*/ 360040 w 720080"/>
              <a:gd name="connsiteY5-26" fmla="*/ 3168352 h 3168352"/>
              <a:gd name="connsiteX6-27" fmla="*/ 0 w 720080"/>
              <a:gd name="connsiteY6-28" fmla="*/ 2808312 h 3168352"/>
              <a:gd name="connsiteX0-29" fmla="*/ 0 w 720080"/>
              <a:gd name="connsiteY0-30" fmla="*/ 2808312 h 3168352"/>
              <a:gd name="connsiteX1-31" fmla="*/ 180020 w 720080"/>
              <a:gd name="connsiteY1-32" fmla="*/ 2808312 h 3168352"/>
              <a:gd name="connsiteX2-33" fmla="*/ 540060 w 720080"/>
              <a:gd name="connsiteY2-34" fmla="*/ 0 h 3168352"/>
              <a:gd name="connsiteX3-35" fmla="*/ 540060 w 720080"/>
              <a:gd name="connsiteY3-36" fmla="*/ 2808312 h 3168352"/>
              <a:gd name="connsiteX4-37" fmla="*/ 720080 w 720080"/>
              <a:gd name="connsiteY4-38" fmla="*/ 2808312 h 3168352"/>
              <a:gd name="connsiteX5-39" fmla="*/ 360040 w 720080"/>
              <a:gd name="connsiteY5-40" fmla="*/ 3168352 h 3168352"/>
              <a:gd name="connsiteX6-41" fmla="*/ 0 w 720080"/>
              <a:gd name="connsiteY6-42" fmla="*/ 2808312 h 3168352"/>
              <a:gd name="connsiteX0-43" fmla="*/ 0 w 720080"/>
              <a:gd name="connsiteY0-44" fmla="*/ 2808312 h 3168352"/>
              <a:gd name="connsiteX1-45" fmla="*/ 180020 w 720080"/>
              <a:gd name="connsiteY1-46" fmla="*/ 2808312 h 3168352"/>
              <a:gd name="connsiteX2-47" fmla="*/ 540060 w 720080"/>
              <a:gd name="connsiteY2-48" fmla="*/ 0 h 3168352"/>
              <a:gd name="connsiteX3-49" fmla="*/ 540060 w 720080"/>
              <a:gd name="connsiteY3-50" fmla="*/ 2808312 h 3168352"/>
              <a:gd name="connsiteX4-51" fmla="*/ 720080 w 720080"/>
              <a:gd name="connsiteY4-52" fmla="*/ 2808312 h 3168352"/>
              <a:gd name="connsiteX5-53" fmla="*/ 360040 w 720080"/>
              <a:gd name="connsiteY5-54" fmla="*/ 3168352 h 3168352"/>
              <a:gd name="connsiteX6-55" fmla="*/ 0 w 720080"/>
              <a:gd name="connsiteY6-56" fmla="*/ 2808312 h 3168352"/>
              <a:gd name="connsiteX0-57" fmla="*/ 0 w 720080"/>
              <a:gd name="connsiteY0-58" fmla="*/ 2808312 h 3168352"/>
              <a:gd name="connsiteX1-59" fmla="*/ 180020 w 720080"/>
              <a:gd name="connsiteY1-60" fmla="*/ 2808312 h 3168352"/>
              <a:gd name="connsiteX2-61" fmla="*/ 540060 w 720080"/>
              <a:gd name="connsiteY2-62" fmla="*/ 0 h 3168352"/>
              <a:gd name="connsiteX3-63" fmla="*/ 540060 w 720080"/>
              <a:gd name="connsiteY3-64" fmla="*/ 2808312 h 3168352"/>
              <a:gd name="connsiteX4-65" fmla="*/ 720080 w 720080"/>
              <a:gd name="connsiteY4-66" fmla="*/ 2808312 h 3168352"/>
              <a:gd name="connsiteX5-67" fmla="*/ 360040 w 720080"/>
              <a:gd name="connsiteY5-68" fmla="*/ 3168352 h 3168352"/>
              <a:gd name="connsiteX6-69" fmla="*/ 0 w 720080"/>
              <a:gd name="connsiteY6-70" fmla="*/ 2808312 h 3168352"/>
              <a:gd name="connsiteX0-71" fmla="*/ 0 w 720080"/>
              <a:gd name="connsiteY0-72" fmla="*/ 2808312 h 3168352"/>
              <a:gd name="connsiteX1-73" fmla="*/ 180020 w 720080"/>
              <a:gd name="connsiteY1-74" fmla="*/ 2808312 h 3168352"/>
              <a:gd name="connsiteX2-75" fmla="*/ 540060 w 720080"/>
              <a:gd name="connsiteY2-76" fmla="*/ 0 h 3168352"/>
              <a:gd name="connsiteX3-77" fmla="*/ 540060 w 720080"/>
              <a:gd name="connsiteY3-78" fmla="*/ 2808312 h 3168352"/>
              <a:gd name="connsiteX4-79" fmla="*/ 720080 w 720080"/>
              <a:gd name="connsiteY4-80" fmla="*/ 2808312 h 3168352"/>
              <a:gd name="connsiteX5-81" fmla="*/ 360040 w 720080"/>
              <a:gd name="connsiteY5-82" fmla="*/ 3168352 h 3168352"/>
              <a:gd name="connsiteX6-83" fmla="*/ 0 w 720080"/>
              <a:gd name="connsiteY6-84" fmla="*/ 2808312 h 3168352"/>
              <a:gd name="connsiteX0-85" fmla="*/ 0 w 720080"/>
              <a:gd name="connsiteY0-86" fmla="*/ 2808312 h 3168352"/>
              <a:gd name="connsiteX1-87" fmla="*/ 180020 w 720080"/>
              <a:gd name="connsiteY1-88" fmla="*/ 2808312 h 3168352"/>
              <a:gd name="connsiteX2-89" fmla="*/ 540060 w 720080"/>
              <a:gd name="connsiteY2-90" fmla="*/ 0 h 3168352"/>
              <a:gd name="connsiteX3-91" fmla="*/ 540060 w 720080"/>
              <a:gd name="connsiteY3-92" fmla="*/ 2808312 h 3168352"/>
              <a:gd name="connsiteX4-93" fmla="*/ 720080 w 720080"/>
              <a:gd name="connsiteY4-94" fmla="*/ 2808312 h 3168352"/>
              <a:gd name="connsiteX5-95" fmla="*/ 360040 w 720080"/>
              <a:gd name="connsiteY5-96" fmla="*/ 3168352 h 3168352"/>
              <a:gd name="connsiteX6-97" fmla="*/ 0 w 720080"/>
              <a:gd name="connsiteY6-98" fmla="*/ 2808312 h 3168352"/>
              <a:gd name="connsiteX0-99" fmla="*/ 0 w 720080"/>
              <a:gd name="connsiteY0-100" fmla="*/ 2808312 h 3168352"/>
              <a:gd name="connsiteX1-101" fmla="*/ 180020 w 720080"/>
              <a:gd name="connsiteY1-102" fmla="*/ 2808312 h 3168352"/>
              <a:gd name="connsiteX2-103" fmla="*/ 540060 w 720080"/>
              <a:gd name="connsiteY2-104" fmla="*/ 0 h 3168352"/>
              <a:gd name="connsiteX3-105" fmla="*/ 540060 w 720080"/>
              <a:gd name="connsiteY3-106" fmla="*/ 2808312 h 3168352"/>
              <a:gd name="connsiteX4-107" fmla="*/ 720080 w 720080"/>
              <a:gd name="connsiteY4-108" fmla="*/ 2808312 h 3168352"/>
              <a:gd name="connsiteX5-109" fmla="*/ 360040 w 720080"/>
              <a:gd name="connsiteY5-110" fmla="*/ 3168352 h 3168352"/>
              <a:gd name="connsiteX6-111" fmla="*/ 0 w 720080"/>
              <a:gd name="connsiteY6-112" fmla="*/ 2808312 h 3168352"/>
              <a:gd name="connsiteX0-113" fmla="*/ 0 w 752331"/>
              <a:gd name="connsiteY0-114" fmla="*/ 3085897 h 3445937"/>
              <a:gd name="connsiteX1-115" fmla="*/ 180020 w 752331"/>
              <a:gd name="connsiteY1-116" fmla="*/ 3085897 h 3445937"/>
              <a:gd name="connsiteX2-117" fmla="*/ 752331 w 752331"/>
              <a:gd name="connsiteY2-118" fmla="*/ 0 h 3445937"/>
              <a:gd name="connsiteX3-119" fmla="*/ 540060 w 752331"/>
              <a:gd name="connsiteY3-120" fmla="*/ 3085897 h 3445937"/>
              <a:gd name="connsiteX4-121" fmla="*/ 720080 w 752331"/>
              <a:gd name="connsiteY4-122" fmla="*/ 3085897 h 3445937"/>
              <a:gd name="connsiteX5-123" fmla="*/ 360040 w 752331"/>
              <a:gd name="connsiteY5-124" fmla="*/ 3445937 h 3445937"/>
              <a:gd name="connsiteX6-125" fmla="*/ 0 w 752331"/>
              <a:gd name="connsiteY6-126" fmla="*/ 3085897 h 3445937"/>
              <a:gd name="connsiteX0-127" fmla="*/ 0 w 752331"/>
              <a:gd name="connsiteY0-128" fmla="*/ 3085897 h 3445937"/>
              <a:gd name="connsiteX1-129" fmla="*/ 180020 w 752331"/>
              <a:gd name="connsiteY1-130" fmla="*/ 3085897 h 3445937"/>
              <a:gd name="connsiteX2-131" fmla="*/ 752331 w 752331"/>
              <a:gd name="connsiteY2-132" fmla="*/ 0 h 3445937"/>
              <a:gd name="connsiteX3-133" fmla="*/ 540060 w 752331"/>
              <a:gd name="connsiteY3-134" fmla="*/ 3085897 h 3445937"/>
              <a:gd name="connsiteX4-135" fmla="*/ 720080 w 752331"/>
              <a:gd name="connsiteY4-136" fmla="*/ 3085897 h 3445937"/>
              <a:gd name="connsiteX5-137" fmla="*/ 360040 w 752331"/>
              <a:gd name="connsiteY5-138" fmla="*/ 3445937 h 3445937"/>
              <a:gd name="connsiteX6-139" fmla="*/ 0 w 752331"/>
              <a:gd name="connsiteY6-140" fmla="*/ 3085897 h 3445937"/>
              <a:gd name="connsiteX0-141" fmla="*/ 0 w 752331"/>
              <a:gd name="connsiteY0-142" fmla="*/ 3085897 h 3445937"/>
              <a:gd name="connsiteX1-143" fmla="*/ 180020 w 752331"/>
              <a:gd name="connsiteY1-144" fmla="*/ 3085897 h 3445937"/>
              <a:gd name="connsiteX2-145" fmla="*/ 752331 w 752331"/>
              <a:gd name="connsiteY2-146" fmla="*/ 0 h 3445937"/>
              <a:gd name="connsiteX3-147" fmla="*/ 540060 w 752331"/>
              <a:gd name="connsiteY3-148" fmla="*/ 3085897 h 3445937"/>
              <a:gd name="connsiteX4-149" fmla="*/ 720080 w 752331"/>
              <a:gd name="connsiteY4-150" fmla="*/ 3085897 h 3445937"/>
              <a:gd name="connsiteX5-151" fmla="*/ 360040 w 752331"/>
              <a:gd name="connsiteY5-152" fmla="*/ 3445937 h 3445937"/>
              <a:gd name="connsiteX6-153" fmla="*/ 0 w 752331"/>
              <a:gd name="connsiteY6-154" fmla="*/ 3085897 h 3445937"/>
              <a:gd name="connsiteX0-155" fmla="*/ 0 w 1521214"/>
              <a:gd name="connsiteY0-156" fmla="*/ 2643005 h 3003045"/>
              <a:gd name="connsiteX1-157" fmla="*/ 180020 w 1521214"/>
              <a:gd name="connsiteY1-158" fmla="*/ 2643005 h 3003045"/>
              <a:gd name="connsiteX2-159" fmla="*/ 1521214 w 1521214"/>
              <a:gd name="connsiteY2-160" fmla="*/ 0 h 3003045"/>
              <a:gd name="connsiteX3-161" fmla="*/ 540060 w 1521214"/>
              <a:gd name="connsiteY3-162" fmla="*/ 2643005 h 3003045"/>
              <a:gd name="connsiteX4-163" fmla="*/ 720080 w 1521214"/>
              <a:gd name="connsiteY4-164" fmla="*/ 2643005 h 3003045"/>
              <a:gd name="connsiteX5-165" fmla="*/ 360040 w 1521214"/>
              <a:gd name="connsiteY5-166" fmla="*/ 3003045 h 3003045"/>
              <a:gd name="connsiteX6-167" fmla="*/ 0 w 1521214"/>
              <a:gd name="connsiteY6-168" fmla="*/ 2643005 h 3003045"/>
              <a:gd name="connsiteX0-169" fmla="*/ 0 w 1521214"/>
              <a:gd name="connsiteY0-170" fmla="*/ 2643005 h 3003045"/>
              <a:gd name="connsiteX1-171" fmla="*/ 180020 w 1521214"/>
              <a:gd name="connsiteY1-172" fmla="*/ 2643005 h 3003045"/>
              <a:gd name="connsiteX2-173" fmla="*/ 1521214 w 1521214"/>
              <a:gd name="connsiteY2-174" fmla="*/ 0 h 3003045"/>
              <a:gd name="connsiteX3-175" fmla="*/ 540060 w 1521214"/>
              <a:gd name="connsiteY3-176" fmla="*/ 2643005 h 3003045"/>
              <a:gd name="connsiteX4-177" fmla="*/ 720080 w 1521214"/>
              <a:gd name="connsiteY4-178" fmla="*/ 2643005 h 3003045"/>
              <a:gd name="connsiteX5-179" fmla="*/ 360040 w 1521214"/>
              <a:gd name="connsiteY5-180" fmla="*/ 3003045 h 3003045"/>
              <a:gd name="connsiteX6-181" fmla="*/ 0 w 1521214"/>
              <a:gd name="connsiteY6-182" fmla="*/ 2643005 h 3003045"/>
              <a:gd name="connsiteX0-183" fmla="*/ 0 w 1521214"/>
              <a:gd name="connsiteY0-184" fmla="*/ 2643005 h 3003045"/>
              <a:gd name="connsiteX1-185" fmla="*/ 180020 w 1521214"/>
              <a:gd name="connsiteY1-186" fmla="*/ 2643005 h 3003045"/>
              <a:gd name="connsiteX2-187" fmla="*/ 1521214 w 1521214"/>
              <a:gd name="connsiteY2-188" fmla="*/ 0 h 3003045"/>
              <a:gd name="connsiteX3-189" fmla="*/ 540060 w 1521214"/>
              <a:gd name="connsiteY3-190" fmla="*/ 2643005 h 3003045"/>
              <a:gd name="connsiteX4-191" fmla="*/ 720080 w 1521214"/>
              <a:gd name="connsiteY4-192" fmla="*/ 2643005 h 3003045"/>
              <a:gd name="connsiteX5-193" fmla="*/ 360040 w 1521214"/>
              <a:gd name="connsiteY5-194" fmla="*/ 3003045 h 3003045"/>
              <a:gd name="connsiteX6-195" fmla="*/ 0 w 1521214"/>
              <a:gd name="connsiteY6-196" fmla="*/ 2643005 h 3003045"/>
              <a:gd name="connsiteX0-197" fmla="*/ 0 w 1521214"/>
              <a:gd name="connsiteY0-198" fmla="*/ 2643005 h 3003045"/>
              <a:gd name="connsiteX1-199" fmla="*/ 180020 w 1521214"/>
              <a:gd name="connsiteY1-200" fmla="*/ 2643005 h 3003045"/>
              <a:gd name="connsiteX2-201" fmla="*/ 1521214 w 1521214"/>
              <a:gd name="connsiteY2-202" fmla="*/ 0 h 3003045"/>
              <a:gd name="connsiteX3-203" fmla="*/ 540060 w 1521214"/>
              <a:gd name="connsiteY3-204" fmla="*/ 2643005 h 3003045"/>
              <a:gd name="connsiteX4-205" fmla="*/ 720080 w 1521214"/>
              <a:gd name="connsiteY4-206" fmla="*/ 2643005 h 3003045"/>
              <a:gd name="connsiteX5-207" fmla="*/ 360040 w 1521214"/>
              <a:gd name="connsiteY5-208" fmla="*/ 3003045 h 3003045"/>
              <a:gd name="connsiteX6-209" fmla="*/ 0 w 1521214"/>
              <a:gd name="connsiteY6-210" fmla="*/ 2643005 h 3003045"/>
              <a:gd name="connsiteX0-211" fmla="*/ 0 w 1521214"/>
              <a:gd name="connsiteY0-212" fmla="*/ 2643005 h 3003045"/>
              <a:gd name="connsiteX1-213" fmla="*/ 180020 w 1521214"/>
              <a:gd name="connsiteY1-214" fmla="*/ 2643005 h 3003045"/>
              <a:gd name="connsiteX2-215" fmla="*/ 1521214 w 1521214"/>
              <a:gd name="connsiteY2-216" fmla="*/ 0 h 3003045"/>
              <a:gd name="connsiteX3-217" fmla="*/ 540060 w 1521214"/>
              <a:gd name="connsiteY3-218" fmla="*/ 2643005 h 3003045"/>
              <a:gd name="connsiteX4-219" fmla="*/ 720080 w 1521214"/>
              <a:gd name="connsiteY4-220" fmla="*/ 2643005 h 3003045"/>
              <a:gd name="connsiteX5-221" fmla="*/ 360040 w 1521214"/>
              <a:gd name="connsiteY5-222" fmla="*/ 3003045 h 3003045"/>
              <a:gd name="connsiteX6-223" fmla="*/ 0 w 1521214"/>
              <a:gd name="connsiteY6-224" fmla="*/ 2643005 h 3003045"/>
              <a:gd name="connsiteX0-225" fmla="*/ 0 w 1553538"/>
              <a:gd name="connsiteY0-226" fmla="*/ 2581732 h 2941772"/>
              <a:gd name="connsiteX1-227" fmla="*/ 180020 w 1553538"/>
              <a:gd name="connsiteY1-228" fmla="*/ 2581732 h 2941772"/>
              <a:gd name="connsiteX2-229" fmla="*/ 1553538 w 1553538"/>
              <a:gd name="connsiteY2-230" fmla="*/ 0 h 2941772"/>
              <a:gd name="connsiteX3-231" fmla="*/ 540060 w 1553538"/>
              <a:gd name="connsiteY3-232" fmla="*/ 2581732 h 2941772"/>
              <a:gd name="connsiteX4-233" fmla="*/ 720080 w 1553538"/>
              <a:gd name="connsiteY4-234" fmla="*/ 2581732 h 2941772"/>
              <a:gd name="connsiteX5-235" fmla="*/ 360040 w 1553538"/>
              <a:gd name="connsiteY5-236" fmla="*/ 2941772 h 2941772"/>
              <a:gd name="connsiteX6-237" fmla="*/ 0 w 1553538"/>
              <a:gd name="connsiteY6-238" fmla="*/ 2581732 h 2941772"/>
              <a:gd name="connsiteX0-239" fmla="*/ 0 w 1553538"/>
              <a:gd name="connsiteY0-240" fmla="*/ 2581732 h 2941772"/>
              <a:gd name="connsiteX1-241" fmla="*/ 180020 w 1553538"/>
              <a:gd name="connsiteY1-242" fmla="*/ 2581732 h 2941772"/>
              <a:gd name="connsiteX2-243" fmla="*/ 1553538 w 1553538"/>
              <a:gd name="connsiteY2-244" fmla="*/ 0 h 2941772"/>
              <a:gd name="connsiteX3-245" fmla="*/ 540060 w 1553538"/>
              <a:gd name="connsiteY3-246" fmla="*/ 2581732 h 2941772"/>
              <a:gd name="connsiteX4-247" fmla="*/ 720080 w 1553538"/>
              <a:gd name="connsiteY4-248" fmla="*/ 2581732 h 2941772"/>
              <a:gd name="connsiteX5-249" fmla="*/ 360040 w 1553538"/>
              <a:gd name="connsiteY5-250" fmla="*/ 2941772 h 2941772"/>
              <a:gd name="connsiteX6-251" fmla="*/ 0 w 1553538"/>
              <a:gd name="connsiteY6-252" fmla="*/ 2581732 h 2941772"/>
              <a:gd name="connsiteX0-253" fmla="*/ 0 w 1553538"/>
              <a:gd name="connsiteY0-254" fmla="*/ 2581732 h 2941772"/>
              <a:gd name="connsiteX1-255" fmla="*/ 180020 w 1553538"/>
              <a:gd name="connsiteY1-256" fmla="*/ 2581732 h 2941772"/>
              <a:gd name="connsiteX2-257" fmla="*/ 1553538 w 1553538"/>
              <a:gd name="connsiteY2-258" fmla="*/ 0 h 2941772"/>
              <a:gd name="connsiteX3-259" fmla="*/ 540060 w 1553538"/>
              <a:gd name="connsiteY3-260" fmla="*/ 2581732 h 2941772"/>
              <a:gd name="connsiteX4-261" fmla="*/ 720080 w 1553538"/>
              <a:gd name="connsiteY4-262" fmla="*/ 2581732 h 2941772"/>
              <a:gd name="connsiteX5-263" fmla="*/ 360040 w 1553538"/>
              <a:gd name="connsiteY5-264" fmla="*/ 2941772 h 2941772"/>
              <a:gd name="connsiteX6-265" fmla="*/ 0 w 1553538"/>
              <a:gd name="connsiteY6-266" fmla="*/ 2581732 h 2941772"/>
              <a:gd name="connsiteX0-267" fmla="*/ 0 w 1553538"/>
              <a:gd name="connsiteY0-268" fmla="*/ 2581732 h 2941772"/>
              <a:gd name="connsiteX1-269" fmla="*/ 180020 w 1553538"/>
              <a:gd name="connsiteY1-270" fmla="*/ 2581732 h 2941772"/>
              <a:gd name="connsiteX2-271" fmla="*/ 1553538 w 1553538"/>
              <a:gd name="connsiteY2-272" fmla="*/ 0 h 2941772"/>
              <a:gd name="connsiteX3-273" fmla="*/ 540060 w 1553538"/>
              <a:gd name="connsiteY3-274" fmla="*/ 2581732 h 2941772"/>
              <a:gd name="connsiteX4-275" fmla="*/ 720080 w 1553538"/>
              <a:gd name="connsiteY4-276" fmla="*/ 2581732 h 2941772"/>
              <a:gd name="connsiteX5-277" fmla="*/ 360040 w 1553538"/>
              <a:gd name="connsiteY5-278" fmla="*/ 2941772 h 2941772"/>
              <a:gd name="connsiteX6-279" fmla="*/ 0 w 1553538"/>
              <a:gd name="connsiteY6-280" fmla="*/ 2581732 h 29417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7BC4EB"/>
          </a:solidFill>
          <a:ln>
            <a:noFill/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下箭头 11"/>
          <p:cNvSpPr/>
          <p:nvPr/>
        </p:nvSpPr>
        <p:spPr>
          <a:xfrm rot="20821995">
            <a:off x="4535464" y="2993953"/>
            <a:ext cx="1294536" cy="2451326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-1" fmla="*/ 0 w 720080"/>
              <a:gd name="connsiteY0-2" fmla="*/ 2808312 h 3168352"/>
              <a:gd name="connsiteX1-3" fmla="*/ 180020 w 720080"/>
              <a:gd name="connsiteY1-4" fmla="*/ 2808312 h 3168352"/>
              <a:gd name="connsiteX2-5" fmla="*/ 540060 w 720080"/>
              <a:gd name="connsiteY2-6" fmla="*/ 0 h 3168352"/>
              <a:gd name="connsiteX3-7" fmla="*/ 540060 w 720080"/>
              <a:gd name="connsiteY3-8" fmla="*/ 2808312 h 3168352"/>
              <a:gd name="connsiteX4-9" fmla="*/ 720080 w 720080"/>
              <a:gd name="connsiteY4-10" fmla="*/ 2808312 h 3168352"/>
              <a:gd name="connsiteX5-11" fmla="*/ 360040 w 720080"/>
              <a:gd name="connsiteY5-12" fmla="*/ 3168352 h 3168352"/>
              <a:gd name="connsiteX6-13" fmla="*/ 0 w 720080"/>
              <a:gd name="connsiteY6-14" fmla="*/ 2808312 h 3168352"/>
              <a:gd name="connsiteX0-15" fmla="*/ 0 w 720080"/>
              <a:gd name="connsiteY0-16" fmla="*/ 2808312 h 3168352"/>
              <a:gd name="connsiteX1-17" fmla="*/ 180020 w 720080"/>
              <a:gd name="connsiteY1-18" fmla="*/ 2808312 h 3168352"/>
              <a:gd name="connsiteX2-19" fmla="*/ 540060 w 720080"/>
              <a:gd name="connsiteY2-20" fmla="*/ 0 h 3168352"/>
              <a:gd name="connsiteX3-21" fmla="*/ 540060 w 720080"/>
              <a:gd name="connsiteY3-22" fmla="*/ 2808312 h 3168352"/>
              <a:gd name="connsiteX4-23" fmla="*/ 720080 w 720080"/>
              <a:gd name="connsiteY4-24" fmla="*/ 2808312 h 3168352"/>
              <a:gd name="connsiteX5-25" fmla="*/ 360040 w 720080"/>
              <a:gd name="connsiteY5-26" fmla="*/ 3168352 h 3168352"/>
              <a:gd name="connsiteX6-27" fmla="*/ 0 w 720080"/>
              <a:gd name="connsiteY6-28" fmla="*/ 2808312 h 3168352"/>
              <a:gd name="connsiteX0-29" fmla="*/ 0 w 720080"/>
              <a:gd name="connsiteY0-30" fmla="*/ 2808312 h 3168352"/>
              <a:gd name="connsiteX1-31" fmla="*/ 180020 w 720080"/>
              <a:gd name="connsiteY1-32" fmla="*/ 2808312 h 3168352"/>
              <a:gd name="connsiteX2-33" fmla="*/ 540060 w 720080"/>
              <a:gd name="connsiteY2-34" fmla="*/ 0 h 3168352"/>
              <a:gd name="connsiteX3-35" fmla="*/ 540060 w 720080"/>
              <a:gd name="connsiteY3-36" fmla="*/ 2808312 h 3168352"/>
              <a:gd name="connsiteX4-37" fmla="*/ 720080 w 720080"/>
              <a:gd name="connsiteY4-38" fmla="*/ 2808312 h 3168352"/>
              <a:gd name="connsiteX5-39" fmla="*/ 360040 w 720080"/>
              <a:gd name="connsiteY5-40" fmla="*/ 3168352 h 3168352"/>
              <a:gd name="connsiteX6-41" fmla="*/ 0 w 720080"/>
              <a:gd name="connsiteY6-42" fmla="*/ 2808312 h 3168352"/>
              <a:gd name="connsiteX0-43" fmla="*/ 0 w 720080"/>
              <a:gd name="connsiteY0-44" fmla="*/ 2808312 h 3168352"/>
              <a:gd name="connsiteX1-45" fmla="*/ 180020 w 720080"/>
              <a:gd name="connsiteY1-46" fmla="*/ 2808312 h 3168352"/>
              <a:gd name="connsiteX2-47" fmla="*/ 540060 w 720080"/>
              <a:gd name="connsiteY2-48" fmla="*/ 0 h 3168352"/>
              <a:gd name="connsiteX3-49" fmla="*/ 540060 w 720080"/>
              <a:gd name="connsiteY3-50" fmla="*/ 2808312 h 3168352"/>
              <a:gd name="connsiteX4-51" fmla="*/ 720080 w 720080"/>
              <a:gd name="connsiteY4-52" fmla="*/ 2808312 h 3168352"/>
              <a:gd name="connsiteX5-53" fmla="*/ 360040 w 720080"/>
              <a:gd name="connsiteY5-54" fmla="*/ 3168352 h 3168352"/>
              <a:gd name="connsiteX6-55" fmla="*/ 0 w 720080"/>
              <a:gd name="connsiteY6-56" fmla="*/ 2808312 h 3168352"/>
              <a:gd name="connsiteX0-57" fmla="*/ 0 w 720080"/>
              <a:gd name="connsiteY0-58" fmla="*/ 2808312 h 3168352"/>
              <a:gd name="connsiteX1-59" fmla="*/ 180020 w 720080"/>
              <a:gd name="connsiteY1-60" fmla="*/ 2808312 h 3168352"/>
              <a:gd name="connsiteX2-61" fmla="*/ 540060 w 720080"/>
              <a:gd name="connsiteY2-62" fmla="*/ 0 h 3168352"/>
              <a:gd name="connsiteX3-63" fmla="*/ 540060 w 720080"/>
              <a:gd name="connsiteY3-64" fmla="*/ 2808312 h 3168352"/>
              <a:gd name="connsiteX4-65" fmla="*/ 720080 w 720080"/>
              <a:gd name="connsiteY4-66" fmla="*/ 2808312 h 3168352"/>
              <a:gd name="connsiteX5-67" fmla="*/ 360040 w 720080"/>
              <a:gd name="connsiteY5-68" fmla="*/ 3168352 h 3168352"/>
              <a:gd name="connsiteX6-69" fmla="*/ 0 w 720080"/>
              <a:gd name="connsiteY6-70" fmla="*/ 2808312 h 3168352"/>
              <a:gd name="connsiteX0-71" fmla="*/ 0 w 720080"/>
              <a:gd name="connsiteY0-72" fmla="*/ 2808312 h 3168352"/>
              <a:gd name="connsiteX1-73" fmla="*/ 180020 w 720080"/>
              <a:gd name="connsiteY1-74" fmla="*/ 2808312 h 3168352"/>
              <a:gd name="connsiteX2-75" fmla="*/ 540060 w 720080"/>
              <a:gd name="connsiteY2-76" fmla="*/ 0 h 3168352"/>
              <a:gd name="connsiteX3-77" fmla="*/ 540060 w 720080"/>
              <a:gd name="connsiteY3-78" fmla="*/ 2808312 h 3168352"/>
              <a:gd name="connsiteX4-79" fmla="*/ 720080 w 720080"/>
              <a:gd name="connsiteY4-80" fmla="*/ 2808312 h 3168352"/>
              <a:gd name="connsiteX5-81" fmla="*/ 360040 w 720080"/>
              <a:gd name="connsiteY5-82" fmla="*/ 3168352 h 3168352"/>
              <a:gd name="connsiteX6-83" fmla="*/ 0 w 720080"/>
              <a:gd name="connsiteY6-84" fmla="*/ 2808312 h 3168352"/>
              <a:gd name="connsiteX0-85" fmla="*/ 0 w 720080"/>
              <a:gd name="connsiteY0-86" fmla="*/ 2808312 h 3168352"/>
              <a:gd name="connsiteX1-87" fmla="*/ 180020 w 720080"/>
              <a:gd name="connsiteY1-88" fmla="*/ 2808312 h 3168352"/>
              <a:gd name="connsiteX2-89" fmla="*/ 540060 w 720080"/>
              <a:gd name="connsiteY2-90" fmla="*/ 0 h 3168352"/>
              <a:gd name="connsiteX3-91" fmla="*/ 540060 w 720080"/>
              <a:gd name="connsiteY3-92" fmla="*/ 2808312 h 3168352"/>
              <a:gd name="connsiteX4-93" fmla="*/ 720080 w 720080"/>
              <a:gd name="connsiteY4-94" fmla="*/ 2808312 h 3168352"/>
              <a:gd name="connsiteX5-95" fmla="*/ 360040 w 720080"/>
              <a:gd name="connsiteY5-96" fmla="*/ 3168352 h 3168352"/>
              <a:gd name="connsiteX6-97" fmla="*/ 0 w 720080"/>
              <a:gd name="connsiteY6-98" fmla="*/ 2808312 h 3168352"/>
              <a:gd name="connsiteX0-99" fmla="*/ 0 w 720080"/>
              <a:gd name="connsiteY0-100" fmla="*/ 2808312 h 3168352"/>
              <a:gd name="connsiteX1-101" fmla="*/ 180020 w 720080"/>
              <a:gd name="connsiteY1-102" fmla="*/ 2808312 h 3168352"/>
              <a:gd name="connsiteX2-103" fmla="*/ 540060 w 720080"/>
              <a:gd name="connsiteY2-104" fmla="*/ 0 h 3168352"/>
              <a:gd name="connsiteX3-105" fmla="*/ 540060 w 720080"/>
              <a:gd name="connsiteY3-106" fmla="*/ 2808312 h 3168352"/>
              <a:gd name="connsiteX4-107" fmla="*/ 720080 w 720080"/>
              <a:gd name="connsiteY4-108" fmla="*/ 2808312 h 3168352"/>
              <a:gd name="connsiteX5-109" fmla="*/ 360040 w 720080"/>
              <a:gd name="connsiteY5-110" fmla="*/ 3168352 h 3168352"/>
              <a:gd name="connsiteX6-111" fmla="*/ 0 w 720080"/>
              <a:gd name="connsiteY6-112" fmla="*/ 2808312 h 3168352"/>
              <a:gd name="connsiteX0-113" fmla="*/ 0 w 752331"/>
              <a:gd name="connsiteY0-114" fmla="*/ 3085897 h 3445937"/>
              <a:gd name="connsiteX1-115" fmla="*/ 180020 w 752331"/>
              <a:gd name="connsiteY1-116" fmla="*/ 3085897 h 3445937"/>
              <a:gd name="connsiteX2-117" fmla="*/ 752331 w 752331"/>
              <a:gd name="connsiteY2-118" fmla="*/ 0 h 3445937"/>
              <a:gd name="connsiteX3-119" fmla="*/ 540060 w 752331"/>
              <a:gd name="connsiteY3-120" fmla="*/ 3085897 h 3445937"/>
              <a:gd name="connsiteX4-121" fmla="*/ 720080 w 752331"/>
              <a:gd name="connsiteY4-122" fmla="*/ 3085897 h 3445937"/>
              <a:gd name="connsiteX5-123" fmla="*/ 360040 w 752331"/>
              <a:gd name="connsiteY5-124" fmla="*/ 3445937 h 3445937"/>
              <a:gd name="connsiteX6-125" fmla="*/ 0 w 752331"/>
              <a:gd name="connsiteY6-126" fmla="*/ 3085897 h 3445937"/>
              <a:gd name="connsiteX0-127" fmla="*/ 0 w 752331"/>
              <a:gd name="connsiteY0-128" fmla="*/ 3085897 h 3445937"/>
              <a:gd name="connsiteX1-129" fmla="*/ 180020 w 752331"/>
              <a:gd name="connsiteY1-130" fmla="*/ 3085897 h 3445937"/>
              <a:gd name="connsiteX2-131" fmla="*/ 752331 w 752331"/>
              <a:gd name="connsiteY2-132" fmla="*/ 0 h 3445937"/>
              <a:gd name="connsiteX3-133" fmla="*/ 540060 w 752331"/>
              <a:gd name="connsiteY3-134" fmla="*/ 3085897 h 3445937"/>
              <a:gd name="connsiteX4-135" fmla="*/ 720080 w 752331"/>
              <a:gd name="connsiteY4-136" fmla="*/ 3085897 h 3445937"/>
              <a:gd name="connsiteX5-137" fmla="*/ 360040 w 752331"/>
              <a:gd name="connsiteY5-138" fmla="*/ 3445937 h 3445937"/>
              <a:gd name="connsiteX6-139" fmla="*/ 0 w 752331"/>
              <a:gd name="connsiteY6-140" fmla="*/ 3085897 h 3445937"/>
              <a:gd name="connsiteX0-141" fmla="*/ 0 w 752331"/>
              <a:gd name="connsiteY0-142" fmla="*/ 3085897 h 3445937"/>
              <a:gd name="connsiteX1-143" fmla="*/ 180020 w 752331"/>
              <a:gd name="connsiteY1-144" fmla="*/ 3085897 h 3445937"/>
              <a:gd name="connsiteX2-145" fmla="*/ 752331 w 752331"/>
              <a:gd name="connsiteY2-146" fmla="*/ 0 h 3445937"/>
              <a:gd name="connsiteX3-147" fmla="*/ 540060 w 752331"/>
              <a:gd name="connsiteY3-148" fmla="*/ 3085897 h 3445937"/>
              <a:gd name="connsiteX4-149" fmla="*/ 720080 w 752331"/>
              <a:gd name="connsiteY4-150" fmla="*/ 3085897 h 3445937"/>
              <a:gd name="connsiteX5-151" fmla="*/ 360040 w 752331"/>
              <a:gd name="connsiteY5-152" fmla="*/ 3445937 h 3445937"/>
              <a:gd name="connsiteX6-153" fmla="*/ 0 w 752331"/>
              <a:gd name="connsiteY6-154" fmla="*/ 3085897 h 3445937"/>
              <a:gd name="connsiteX0-155" fmla="*/ 0 w 1521214"/>
              <a:gd name="connsiteY0-156" fmla="*/ 2643005 h 3003045"/>
              <a:gd name="connsiteX1-157" fmla="*/ 180020 w 1521214"/>
              <a:gd name="connsiteY1-158" fmla="*/ 2643005 h 3003045"/>
              <a:gd name="connsiteX2-159" fmla="*/ 1521214 w 1521214"/>
              <a:gd name="connsiteY2-160" fmla="*/ 0 h 3003045"/>
              <a:gd name="connsiteX3-161" fmla="*/ 540060 w 1521214"/>
              <a:gd name="connsiteY3-162" fmla="*/ 2643005 h 3003045"/>
              <a:gd name="connsiteX4-163" fmla="*/ 720080 w 1521214"/>
              <a:gd name="connsiteY4-164" fmla="*/ 2643005 h 3003045"/>
              <a:gd name="connsiteX5-165" fmla="*/ 360040 w 1521214"/>
              <a:gd name="connsiteY5-166" fmla="*/ 3003045 h 3003045"/>
              <a:gd name="connsiteX6-167" fmla="*/ 0 w 1521214"/>
              <a:gd name="connsiteY6-168" fmla="*/ 2643005 h 3003045"/>
              <a:gd name="connsiteX0-169" fmla="*/ 0 w 1521214"/>
              <a:gd name="connsiteY0-170" fmla="*/ 2643005 h 3003045"/>
              <a:gd name="connsiteX1-171" fmla="*/ 180020 w 1521214"/>
              <a:gd name="connsiteY1-172" fmla="*/ 2643005 h 3003045"/>
              <a:gd name="connsiteX2-173" fmla="*/ 1521214 w 1521214"/>
              <a:gd name="connsiteY2-174" fmla="*/ 0 h 3003045"/>
              <a:gd name="connsiteX3-175" fmla="*/ 540060 w 1521214"/>
              <a:gd name="connsiteY3-176" fmla="*/ 2643005 h 3003045"/>
              <a:gd name="connsiteX4-177" fmla="*/ 720080 w 1521214"/>
              <a:gd name="connsiteY4-178" fmla="*/ 2643005 h 3003045"/>
              <a:gd name="connsiteX5-179" fmla="*/ 360040 w 1521214"/>
              <a:gd name="connsiteY5-180" fmla="*/ 3003045 h 3003045"/>
              <a:gd name="connsiteX6-181" fmla="*/ 0 w 1521214"/>
              <a:gd name="connsiteY6-182" fmla="*/ 2643005 h 3003045"/>
              <a:gd name="connsiteX0-183" fmla="*/ 0 w 1521214"/>
              <a:gd name="connsiteY0-184" fmla="*/ 2643005 h 3003045"/>
              <a:gd name="connsiteX1-185" fmla="*/ 180020 w 1521214"/>
              <a:gd name="connsiteY1-186" fmla="*/ 2643005 h 3003045"/>
              <a:gd name="connsiteX2-187" fmla="*/ 1521214 w 1521214"/>
              <a:gd name="connsiteY2-188" fmla="*/ 0 h 3003045"/>
              <a:gd name="connsiteX3-189" fmla="*/ 540060 w 1521214"/>
              <a:gd name="connsiteY3-190" fmla="*/ 2643005 h 3003045"/>
              <a:gd name="connsiteX4-191" fmla="*/ 720080 w 1521214"/>
              <a:gd name="connsiteY4-192" fmla="*/ 2643005 h 3003045"/>
              <a:gd name="connsiteX5-193" fmla="*/ 360040 w 1521214"/>
              <a:gd name="connsiteY5-194" fmla="*/ 3003045 h 3003045"/>
              <a:gd name="connsiteX6-195" fmla="*/ 0 w 1521214"/>
              <a:gd name="connsiteY6-196" fmla="*/ 2643005 h 3003045"/>
              <a:gd name="connsiteX0-197" fmla="*/ 0 w 1521214"/>
              <a:gd name="connsiteY0-198" fmla="*/ 2643005 h 3003045"/>
              <a:gd name="connsiteX1-199" fmla="*/ 180020 w 1521214"/>
              <a:gd name="connsiteY1-200" fmla="*/ 2643005 h 3003045"/>
              <a:gd name="connsiteX2-201" fmla="*/ 1521214 w 1521214"/>
              <a:gd name="connsiteY2-202" fmla="*/ 0 h 3003045"/>
              <a:gd name="connsiteX3-203" fmla="*/ 540060 w 1521214"/>
              <a:gd name="connsiteY3-204" fmla="*/ 2643005 h 3003045"/>
              <a:gd name="connsiteX4-205" fmla="*/ 720080 w 1521214"/>
              <a:gd name="connsiteY4-206" fmla="*/ 2643005 h 3003045"/>
              <a:gd name="connsiteX5-207" fmla="*/ 360040 w 1521214"/>
              <a:gd name="connsiteY5-208" fmla="*/ 3003045 h 3003045"/>
              <a:gd name="connsiteX6-209" fmla="*/ 0 w 1521214"/>
              <a:gd name="connsiteY6-210" fmla="*/ 2643005 h 3003045"/>
              <a:gd name="connsiteX0-211" fmla="*/ 0 w 1521214"/>
              <a:gd name="connsiteY0-212" fmla="*/ 2643005 h 3003045"/>
              <a:gd name="connsiteX1-213" fmla="*/ 180020 w 1521214"/>
              <a:gd name="connsiteY1-214" fmla="*/ 2643005 h 3003045"/>
              <a:gd name="connsiteX2-215" fmla="*/ 1521214 w 1521214"/>
              <a:gd name="connsiteY2-216" fmla="*/ 0 h 3003045"/>
              <a:gd name="connsiteX3-217" fmla="*/ 540060 w 1521214"/>
              <a:gd name="connsiteY3-218" fmla="*/ 2643005 h 3003045"/>
              <a:gd name="connsiteX4-219" fmla="*/ 720080 w 1521214"/>
              <a:gd name="connsiteY4-220" fmla="*/ 2643005 h 3003045"/>
              <a:gd name="connsiteX5-221" fmla="*/ 360040 w 1521214"/>
              <a:gd name="connsiteY5-222" fmla="*/ 3003045 h 3003045"/>
              <a:gd name="connsiteX6-223" fmla="*/ 0 w 1521214"/>
              <a:gd name="connsiteY6-224" fmla="*/ 2643005 h 3003045"/>
              <a:gd name="connsiteX0-225" fmla="*/ 0 w 1553538"/>
              <a:gd name="connsiteY0-226" fmla="*/ 2581732 h 2941772"/>
              <a:gd name="connsiteX1-227" fmla="*/ 180020 w 1553538"/>
              <a:gd name="connsiteY1-228" fmla="*/ 2581732 h 2941772"/>
              <a:gd name="connsiteX2-229" fmla="*/ 1553538 w 1553538"/>
              <a:gd name="connsiteY2-230" fmla="*/ 0 h 2941772"/>
              <a:gd name="connsiteX3-231" fmla="*/ 540060 w 1553538"/>
              <a:gd name="connsiteY3-232" fmla="*/ 2581732 h 2941772"/>
              <a:gd name="connsiteX4-233" fmla="*/ 720080 w 1553538"/>
              <a:gd name="connsiteY4-234" fmla="*/ 2581732 h 2941772"/>
              <a:gd name="connsiteX5-235" fmla="*/ 360040 w 1553538"/>
              <a:gd name="connsiteY5-236" fmla="*/ 2941772 h 2941772"/>
              <a:gd name="connsiteX6-237" fmla="*/ 0 w 1553538"/>
              <a:gd name="connsiteY6-238" fmla="*/ 2581732 h 2941772"/>
              <a:gd name="connsiteX0-239" fmla="*/ 0 w 1553538"/>
              <a:gd name="connsiteY0-240" fmla="*/ 2581732 h 2941772"/>
              <a:gd name="connsiteX1-241" fmla="*/ 180020 w 1553538"/>
              <a:gd name="connsiteY1-242" fmla="*/ 2581732 h 2941772"/>
              <a:gd name="connsiteX2-243" fmla="*/ 1553538 w 1553538"/>
              <a:gd name="connsiteY2-244" fmla="*/ 0 h 2941772"/>
              <a:gd name="connsiteX3-245" fmla="*/ 540060 w 1553538"/>
              <a:gd name="connsiteY3-246" fmla="*/ 2581732 h 2941772"/>
              <a:gd name="connsiteX4-247" fmla="*/ 720080 w 1553538"/>
              <a:gd name="connsiteY4-248" fmla="*/ 2581732 h 2941772"/>
              <a:gd name="connsiteX5-249" fmla="*/ 360040 w 1553538"/>
              <a:gd name="connsiteY5-250" fmla="*/ 2941772 h 2941772"/>
              <a:gd name="connsiteX6-251" fmla="*/ 0 w 1553538"/>
              <a:gd name="connsiteY6-252" fmla="*/ 2581732 h 2941772"/>
              <a:gd name="connsiteX0-253" fmla="*/ 0 w 1553538"/>
              <a:gd name="connsiteY0-254" fmla="*/ 2581732 h 2941772"/>
              <a:gd name="connsiteX1-255" fmla="*/ 180020 w 1553538"/>
              <a:gd name="connsiteY1-256" fmla="*/ 2581732 h 2941772"/>
              <a:gd name="connsiteX2-257" fmla="*/ 1553538 w 1553538"/>
              <a:gd name="connsiteY2-258" fmla="*/ 0 h 2941772"/>
              <a:gd name="connsiteX3-259" fmla="*/ 540060 w 1553538"/>
              <a:gd name="connsiteY3-260" fmla="*/ 2581732 h 2941772"/>
              <a:gd name="connsiteX4-261" fmla="*/ 720080 w 1553538"/>
              <a:gd name="connsiteY4-262" fmla="*/ 2581732 h 2941772"/>
              <a:gd name="connsiteX5-263" fmla="*/ 360040 w 1553538"/>
              <a:gd name="connsiteY5-264" fmla="*/ 2941772 h 2941772"/>
              <a:gd name="connsiteX6-265" fmla="*/ 0 w 1553538"/>
              <a:gd name="connsiteY6-266" fmla="*/ 2581732 h 2941772"/>
              <a:gd name="connsiteX0-267" fmla="*/ 0 w 1553538"/>
              <a:gd name="connsiteY0-268" fmla="*/ 2581732 h 2941772"/>
              <a:gd name="connsiteX1-269" fmla="*/ 180020 w 1553538"/>
              <a:gd name="connsiteY1-270" fmla="*/ 2581732 h 2941772"/>
              <a:gd name="connsiteX2-271" fmla="*/ 1553538 w 1553538"/>
              <a:gd name="connsiteY2-272" fmla="*/ 0 h 2941772"/>
              <a:gd name="connsiteX3-273" fmla="*/ 540060 w 1553538"/>
              <a:gd name="connsiteY3-274" fmla="*/ 2581732 h 2941772"/>
              <a:gd name="connsiteX4-275" fmla="*/ 720080 w 1553538"/>
              <a:gd name="connsiteY4-276" fmla="*/ 2581732 h 2941772"/>
              <a:gd name="connsiteX5-277" fmla="*/ 360040 w 1553538"/>
              <a:gd name="connsiteY5-278" fmla="*/ 2941772 h 2941772"/>
              <a:gd name="connsiteX6-279" fmla="*/ 0 w 1553538"/>
              <a:gd name="connsiteY6-280" fmla="*/ 2581732 h 29417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406BB3"/>
          </a:solidFill>
          <a:ln>
            <a:noFill/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下箭头 11"/>
          <p:cNvSpPr/>
          <p:nvPr/>
        </p:nvSpPr>
        <p:spPr>
          <a:xfrm rot="15242877">
            <a:off x="5942443" y="3425923"/>
            <a:ext cx="1294537" cy="2451326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-1" fmla="*/ 0 w 720080"/>
              <a:gd name="connsiteY0-2" fmla="*/ 2808312 h 3168352"/>
              <a:gd name="connsiteX1-3" fmla="*/ 180020 w 720080"/>
              <a:gd name="connsiteY1-4" fmla="*/ 2808312 h 3168352"/>
              <a:gd name="connsiteX2-5" fmla="*/ 540060 w 720080"/>
              <a:gd name="connsiteY2-6" fmla="*/ 0 h 3168352"/>
              <a:gd name="connsiteX3-7" fmla="*/ 540060 w 720080"/>
              <a:gd name="connsiteY3-8" fmla="*/ 2808312 h 3168352"/>
              <a:gd name="connsiteX4-9" fmla="*/ 720080 w 720080"/>
              <a:gd name="connsiteY4-10" fmla="*/ 2808312 h 3168352"/>
              <a:gd name="connsiteX5-11" fmla="*/ 360040 w 720080"/>
              <a:gd name="connsiteY5-12" fmla="*/ 3168352 h 3168352"/>
              <a:gd name="connsiteX6-13" fmla="*/ 0 w 720080"/>
              <a:gd name="connsiteY6-14" fmla="*/ 2808312 h 3168352"/>
              <a:gd name="connsiteX0-15" fmla="*/ 0 w 720080"/>
              <a:gd name="connsiteY0-16" fmla="*/ 2808312 h 3168352"/>
              <a:gd name="connsiteX1-17" fmla="*/ 180020 w 720080"/>
              <a:gd name="connsiteY1-18" fmla="*/ 2808312 h 3168352"/>
              <a:gd name="connsiteX2-19" fmla="*/ 540060 w 720080"/>
              <a:gd name="connsiteY2-20" fmla="*/ 0 h 3168352"/>
              <a:gd name="connsiteX3-21" fmla="*/ 540060 w 720080"/>
              <a:gd name="connsiteY3-22" fmla="*/ 2808312 h 3168352"/>
              <a:gd name="connsiteX4-23" fmla="*/ 720080 w 720080"/>
              <a:gd name="connsiteY4-24" fmla="*/ 2808312 h 3168352"/>
              <a:gd name="connsiteX5-25" fmla="*/ 360040 w 720080"/>
              <a:gd name="connsiteY5-26" fmla="*/ 3168352 h 3168352"/>
              <a:gd name="connsiteX6-27" fmla="*/ 0 w 720080"/>
              <a:gd name="connsiteY6-28" fmla="*/ 2808312 h 3168352"/>
              <a:gd name="connsiteX0-29" fmla="*/ 0 w 720080"/>
              <a:gd name="connsiteY0-30" fmla="*/ 2808312 h 3168352"/>
              <a:gd name="connsiteX1-31" fmla="*/ 180020 w 720080"/>
              <a:gd name="connsiteY1-32" fmla="*/ 2808312 h 3168352"/>
              <a:gd name="connsiteX2-33" fmla="*/ 540060 w 720080"/>
              <a:gd name="connsiteY2-34" fmla="*/ 0 h 3168352"/>
              <a:gd name="connsiteX3-35" fmla="*/ 540060 w 720080"/>
              <a:gd name="connsiteY3-36" fmla="*/ 2808312 h 3168352"/>
              <a:gd name="connsiteX4-37" fmla="*/ 720080 w 720080"/>
              <a:gd name="connsiteY4-38" fmla="*/ 2808312 h 3168352"/>
              <a:gd name="connsiteX5-39" fmla="*/ 360040 w 720080"/>
              <a:gd name="connsiteY5-40" fmla="*/ 3168352 h 3168352"/>
              <a:gd name="connsiteX6-41" fmla="*/ 0 w 720080"/>
              <a:gd name="connsiteY6-42" fmla="*/ 2808312 h 3168352"/>
              <a:gd name="connsiteX0-43" fmla="*/ 0 w 720080"/>
              <a:gd name="connsiteY0-44" fmla="*/ 2808312 h 3168352"/>
              <a:gd name="connsiteX1-45" fmla="*/ 180020 w 720080"/>
              <a:gd name="connsiteY1-46" fmla="*/ 2808312 h 3168352"/>
              <a:gd name="connsiteX2-47" fmla="*/ 540060 w 720080"/>
              <a:gd name="connsiteY2-48" fmla="*/ 0 h 3168352"/>
              <a:gd name="connsiteX3-49" fmla="*/ 540060 w 720080"/>
              <a:gd name="connsiteY3-50" fmla="*/ 2808312 h 3168352"/>
              <a:gd name="connsiteX4-51" fmla="*/ 720080 w 720080"/>
              <a:gd name="connsiteY4-52" fmla="*/ 2808312 h 3168352"/>
              <a:gd name="connsiteX5-53" fmla="*/ 360040 w 720080"/>
              <a:gd name="connsiteY5-54" fmla="*/ 3168352 h 3168352"/>
              <a:gd name="connsiteX6-55" fmla="*/ 0 w 720080"/>
              <a:gd name="connsiteY6-56" fmla="*/ 2808312 h 3168352"/>
              <a:gd name="connsiteX0-57" fmla="*/ 0 w 720080"/>
              <a:gd name="connsiteY0-58" fmla="*/ 2808312 h 3168352"/>
              <a:gd name="connsiteX1-59" fmla="*/ 180020 w 720080"/>
              <a:gd name="connsiteY1-60" fmla="*/ 2808312 h 3168352"/>
              <a:gd name="connsiteX2-61" fmla="*/ 540060 w 720080"/>
              <a:gd name="connsiteY2-62" fmla="*/ 0 h 3168352"/>
              <a:gd name="connsiteX3-63" fmla="*/ 540060 w 720080"/>
              <a:gd name="connsiteY3-64" fmla="*/ 2808312 h 3168352"/>
              <a:gd name="connsiteX4-65" fmla="*/ 720080 w 720080"/>
              <a:gd name="connsiteY4-66" fmla="*/ 2808312 h 3168352"/>
              <a:gd name="connsiteX5-67" fmla="*/ 360040 w 720080"/>
              <a:gd name="connsiteY5-68" fmla="*/ 3168352 h 3168352"/>
              <a:gd name="connsiteX6-69" fmla="*/ 0 w 720080"/>
              <a:gd name="connsiteY6-70" fmla="*/ 2808312 h 3168352"/>
              <a:gd name="connsiteX0-71" fmla="*/ 0 w 720080"/>
              <a:gd name="connsiteY0-72" fmla="*/ 2808312 h 3168352"/>
              <a:gd name="connsiteX1-73" fmla="*/ 180020 w 720080"/>
              <a:gd name="connsiteY1-74" fmla="*/ 2808312 h 3168352"/>
              <a:gd name="connsiteX2-75" fmla="*/ 540060 w 720080"/>
              <a:gd name="connsiteY2-76" fmla="*/ 0 h 3168352"/>
              <a:gd name="connsiteX3-77" fmla="*/ 540060 w 720080"/>
              <a:gd name="connsiteY3-78" fmla="*/ 2808312 h 3168352"/>
              <a:gd name="connsiteX4-79" fmla="*/ 720080 w 720080"/>
              <a:gd name="connsiteY4-80" fmla="*/ 2808312 h 3168352"/>
              <a:gd name="connsiteX5-81" fmla="*/ 360040 w 720080"/>
              <a:gd name="connsiteY5-82" fmla="*/ 3168352 h 3168352"/>
              <a:gd name="connsiteX6-83" fmla="*/ 0 w 720080"/>
              <a:gd name="connsiteY6-84" fmla="*/ 2808312 h 3168352"/>
              <a:gd name="connsiteX0-85" fmla="*/ 0 w 720080"/>
              <a:gd name="connsiteY0-86" fmla="*/ 2808312 h 3168352"/>
              <a:gd name="connsiteX1-87" fmla="*/ 180020 w 720080"/>
              <a:gd name="connsiteY1-88" fmla="*/ 2808312 h 3168352"/>
              <a:gd name="connsiteX2-89" fmla="*/ 540060 w 720080"/>
              <a:gd name="connsiteY2-90" fmla="*/ 0 h 3168352"/>
              <a:gd name="connsiteX3-91" fmla="*/ 540060 w 720080"/>
              <a:gd name="connsiteY3-92" fmla="*/ 2808312 h 3168352"/>
              <a:gd name="connsiteX4-93" fmla="*/ 720080 w 720080"/>
              <a:gd name="connsiteY4-94" fmla="*/ 2808312 h 3168352"/>
              <a:gd name="connsiteX5-95" fmla="*/ 360040 w 720080"/>
              <a:gd name="connsiteY5-96" fmla="*/ 3168352 h 3168352"/>
              <a:gd name="connsiteX6-97" fmla="*/ 0 w 720080"/>
              <a:gd name="connsiteY6-98" fmla="*/ 2808312 h 3168352"/>
              <a:gd name="connsiteX0-99" fmla="*/ 0 w 720080"/>
              <a:gd name="connsiteY0-100" fmla="*/ 2808312 h 3168352"/>
              <a:gd name="connsiteX1-101" fmla="*/ 180020 w 720080"/>
              <a:gd name="connsiteY1-102" fmla="*/ 2808312 h 3168352"/>
              <a:gd name="connsiteX2-103" fmla="*/ 540060 w 720080"/>
              <a:gd name="connsiteY2-104" fmla="*/ 0 h 3168352"/>
              <a:gd name="connsiteX3-105" fmla="*/ 540060 w 720080"/>
              <a:gd name="connsiteY3-106" fmla="*/ 2808312 h 3168352"/>
              <a:gd name="connsiteX4-107" fmla="*/ 720080 w 720080"/>
              <a:gd name="connsiteY4-108" fmla="*/ 2808312 h 3168352"/>
              <a:gd name="connsiteX5-109" fmla="*/ 360040 w 720080"/>
              <a:gd name="connsiteY5-110" fmla="*/ 3168352 h 3168352"/>
              <a:gd name="connsiteX6-111" fmla="*/ 0 w 720080"/>
              <a:gd name="connsiteY6-112" fmla="*/ 2808312 h 3168352"/>
              <a:gd name="connsiteX0-113" fmla="*/ 0 w 752331"/>
              <a:gd name="connsiteY0-114" fmla="*/ 3085897 h 3445937"/>
              <a:gd name="connsiteX1-115" fmla="*/ 180020 w 752331"/>
              <a:gd name="connsiteY1-116" fmla="*/ 3085897 h 3445937"/>
              <a:gd name="connsiteX2-117" fmla="*/ 752331 w 752331"/>
              <a:gd name="connsiteY2-118" fmla="*/ 0 h 3445937"/>
              <a:gd name="connsiteX3-119" fmla="*/ 540060 w 752331"/>
              <a:gd name="connsiteY3-120" fmla="*/ 3085897 h 3445937"/>
              <a:gd name="connsiteX4-121" fmla="*/ 720080 w 752331"/>
              <a:gd name="connsiteY4-122" fmla="*/ 3085897 h 3445937"/>
              <a:gd name="connsiteX5-123" fmla="*/ 360040 w 752331"/>
              <a:gd name="connsiteY5-124" fmla="*/ 3445937 h 3445937"/>
              <a:gd name="connsiteX6-125" fmla="*/ 0 w 752331"/>
              <a:gd name="connsiteY6-126" fmla="*/ 3085897 h 3445937"/>
              <a:gd name="connsiteX0-127" fmla="*/ 0 w 752331"/>
              <a:gd name="connsiteY0-128" fmla="*/ 3085897 h 3445937"/>
              <a:gd name="connsiteX1-129" fmla="*/ 180020 w 752331"/>
              <a:gd name="connsiteY1-130" fmla="*/ 3085897 h 3445937"/>
              <a:gd name="connsiteX2-131" fmla="*/ 752331 w 752331"/>
              <a:gd name="connsiteY2-132" fmla="*/ 0 h 3445937"/>
              <a:gd name="connsiteX3-133" fmla="*/ 540060 w 752331"/>
              <a:gd name="connsiteY3-134" fmla="*/ 3085897 h 3445937"/>
              <a:gd name="connsiteX4-135" fmla="*/ 720080 w 752331"/>
              <a:gd name="connsiteY4-136" fmla="*/ 3085897 h 3445937"/>
              <a:gd name="connsiteX5-137" fmla="*/ 360040 w 752331"/>
              <a:gd name="connsiteY5-138" fmla="*/ 3445937 h 3445937"/>
              <a:gd name="connsiteX6-139" fmla="*/ 0 w 752331"/>
              <a:gd name="connsiteY6-140" fmla="*/ 3085897 h 3445937"/>
              <a:gd name="connsiteX0-141" fmla="*/ 0 w 752331"/>
              <a:gd name="connsiteY0-142" fmla="*/ 3085897 h 3445937"/>
              <a:gd name="connsiteX1-143" fmla="*/ 180020 w 752331"/>
              <a:gd name="connsiteY1-144" fmla="*/ 3085897 h 3445937"/>
              <a:gd name="connsiteX2-145" fmla="*/ 752331 w 752331"/>
              <a:gd name="connsiteY2-146" fmla="*/ 0 h 3445937"/>
              <a:gd name="connsiteX3-147" fmla="*/ 540060 w 752331"/>
              <a:gd name="connsiteY3-148" fmla="*/ 3085897 h 3445937"/>
              <a:gd name="connsiteX4-149" fmla="*/ 720080 w 752331"/>
              <a:gd name="connsiteY4-150" fmla="*/ 3085897 h 3445937"/>
              <a:gd name="connsiteX5-151" fmla="*/ 360040 w 752331"/>
              <a:gd name="connsiteY5-152" fmla="*/ 3445937 h 3445937"/>
              <a:gd name="connsiteX6-153" fmla="*/ 0 w 752331"/>
              <a:gd name="connsiteY6-154" fmla="*/ 3085897 h 3445937"/>
              <a:gd name="connsiteX0-155" fmla="*/ 0 w 1521214"/>
              <a:gd name="connsiteY0-156" fmla="*/ 2643005 h 3003045"/>
              <a:gd name="connsiteX1-157" fmla="*/ 180020 w 1521214"/>
              <a:gd name="connsiteY1-158" fmla="*/ 2643005 h 3003045"/>
              <a:gd name="connsiteX2-159" fmla="*/ 1521214 w 1521214"/>
              <a:gd name="connsiteY2-160" fmla="*/ 0 h 3003045"/>
              <a:gd name="connsiteX3-161" fmla="*/ 540060 w 1521214"/>
              <a:gd name="connsiteY3-162" fmla="*/ 2643005 h 3003045"/>
              <a:gd name="connsiteX4-163" fmla="*/ 720080 w 1521214"/>
              <a:gd name="connsiteY4-164" fmla="*/ 2643005 h 3003045"/>
              <a:gd name="connsiteX5-165" fmla="*/ 360040 w 1521214"/>
              <a:gd name="connsiteY5-166" fmla="*/ 3003045 h 3003045"/>
              <a:gd name="connsiteX6-167" fmla="*/ 0 w 1521214"/>
              <a:gd name="connsiteY6-168" fmla="*/ 2643005 h 3003045"/>
              <a:gd name="connsiteX0-169" fmla="*/ 0 w 1521214"/>
              <a:gd name="connsiteY0-170" fmla="*/ 2643005 h 3003045"/>
              <a:gd name="connsiteX1-171" fmla="*/ 180020 w 1521214"/>
              <a:gd name="connsiteY1-172" fmla="*/ 2643005 h 3003045"/>
              <a:gd name="connsiteX2-173" fmla="*/ 1521214 w 1521214"/>
              <a:gd name="connsiteY2-174" fmla="*/ 0 h 3003045"/>
              <a:gd name="connsiteX3-175" fmla="*/ 540060 w 1521214"/>
              <a:gd name="connsiteY3-176" fmla="*/ 2643005 h 3003045"/>
              <a:gd name="connsiteX4-177" fmla="*/ 720080 w 1521214"/>
              <a:gd name="connsiteY4-178" fmla="*/ 2643005 h 3003045"/>
              <a:gd name="connsiteX5-179" fmla="*/ 360040 w 1521214"/>
              <a:gd name="connsiteY5-180" fmla="*/ 3003045 h 3003045"/>
              <a:gd name="connsiteX6-181" fmla="*/ 0 w 1521214"/>
              <a:gd name="connsiteY6-182" fmla="*/ 2643005 h 3003045"/>
              <a:gd name="connsiteX0-183" fmla="*/ 0 w 1521214"/>
              <a:gd name="connsiteY0-184" fmla="*/ 2643005 h 3003045"/>
              <a:gd name="connsiteX1-185" fmla="*/ 180020 w 1521214"/>
              <a:gd name="connsiteY1-186" fmla="*/ 2643005 h 3003045"/>
              <a:gd name="connsiteX2-187" fmla="*/ 1521214 w 1521214"/>
              <a:gd name="connsiteY2-188" fmla="*/ 0 h 3003045"/>
              <a:gd name="connsiteX3-189" fmla="*/ 540060 w 1521214"/>
              <a:gd name="connsiteY3-190" fmla="*/ 2643005 h 3003045"/>
              <a:gd name="connsiteX4-191" fmla="*/ 720080 w 1521214"/>
              <a:gd name="connsiteY4-192" fmla="*/ 2643005 h 3003045"/>
              <a:gd name="connsiteX5-193" fmla="*/ 360040 w 1521214"/>
              <a:gd name="connsiteY5-194" fmla="*/ 3003045 h 3003045"/>
              <a:gd name="connsiteX6-195" fmla="*/ 0 w 1521214"/>
              <a:gd name="connsiteY6-196" fmla="*/ 2643005 h 3003045"/>
              <a:gd name="connsiteX0-197" fmla="*/ 0 w 1521214"/>
              <a:gd name="connsiteY0-198" fmla="*/ 2643005 h 3003045"/>
              <a:gd name="connsiteX1-199" fmla="*/ 180020 w 1521214"/>
              <a:gd name="connsiteY1-200" fmla="*/ 2643005 h 3003045"/>
              <a:gd name="connsiteX2-201" fmla="*/ 1521214 w 1521214"/>
              <a:gd name="connsiteY2-202" fmla="*/ 0 h 3003045"/>
              <a:gd name="connsiteX3-203" fmla="*/ 540060 w 1521214"/>
              <a:gd name="connsiteY3-204" fmla="*/ 2643005 h 3003045"/>
              <a:gd name="connsiteX4-205" fmla="*/ 720080 w 1521214"/>
              <a:gd name="connsiteY4-206" fmla="*/ 2643005 h 3003045"/>
              <a:gd name="connsiteX5-207" fmla="*/ 360040 w 1521214"/>
              <a:gd name="connsiteY5-208" fmla="*/ 3003045 h 3003045"/>
              <a:gd name="connsiteX6-209" fmla="*/ 0 w 1521214"/>
              <a:gd name="connsiteY6-210" fmla="*/ 2643005 h 3003045"/>
              <a:gd name="connsiteX0-211" fmla="*/ 0 w 1521214"/>
              <a:gd name="connsiteY0-212" fmla="*/ 2643005 h 3003045"/>
              <a:gd name="connsiteX1-213" fmla="*/ 180020 w 1521214"/>
              <a:gd name="connsiteY1-214" fmla="*/ 2643005 h 3003045"/>
              <a:gd name="connsiteX2-215" fmla="*/ 1521214 w 1521214"/>
              <a:gd name="connsiteY2-216" fmla="*/ 0 h 3003045"/>
              <a:gd name="connsiteX3-217" fmla="*/ 540060 w 1521214"/>
              <a:gd name="connsiteY3-218" fmla="*/ 2643005 h 3003045"/>
              <a:gd name="connsiteX4-219" fmla="*/ 720080 w 1521214"/>
              <a:gd name="connsiteY4-220" fmla="*/ 2643005 h 3003045"/>
              <a:gd name="connsiteX5-221" fmla="*/ 360040 w 1521214"/>
              <a:gd name="connsiteY5-222" fmla="*/ 3003045 h 3003045"/>
              <a:gd name="connsiteX6-223" fmla="*/ 0 w 1521214"/>
              <a:gd name="connsiteY6-224" fmla="*/ 2643005 h 3003045"/>
              <a:gd name="connsiteX0-225" fmla="*/ 0 w 1553538"/>
              <a:gd name="connsiteY0-226" fmla="*/ 2581732 h 2941772"/>
              <a:gd name="connsiteX1-227" fmla="*/ 180020 w 1553538"/>
              <a:gd name="connsiteY1-228" fmla="*/ 2581732 h 2941772"/>
              <a:gd name="connsiteX2-229" fmla="*/ 1553538 w 1553538"/>
              <a:gd name="connsiteY2-230" fmla="*/ 0 h 2941772"/>
              <a:gd name="connsiteX3-231" fmla="*/ 540060 w 1553538"/>
              <a:gd name="connsiteY3-232" fmla="*/ 2581732 h 2941772"/>
              <a:gd name="connsiteX4-233" fmla="*/ 720080 w 1553538"/>
              <a:gd name="connsiteY4-234" fmla="*/ 2581732 h 2941772"/>
              <a:gd name="connsiteX5-235" fmla="*/ 360040 w 1553538"/>
              <a:gd name="connsiteY5-236" fmla="*/ 2941772 h 2941772"/>
              <a:gd name="connsiteX6-237" fmla="*/ 0 w 1553538"/>
              <a:gd name="connsiteY6-238" fmla="*/ 2581732 h 2941772"/>
              <a:gd name="connsiteX0-239" fmla="*/ 0 w 1553538"/>
              <a:gd name="connsiteY0-240" fmla="*/ 2581732 h 2941772"/>
              <a:gd name="connsiteX1-241" fmla="*/ 180020 w 1553538"/>
              <a:gd name="connsiteY1-242" fmla="*/ 2581732 h 2941772"/>
              <a:gd name="connsiteX2-243" fmla="*/ 1553538 w 1553538"/>
              <a:gd name="connsiteY2-244" fmla="*/ 0 h 2941772"/>
              <a:gd name="connsiteX3-245" fmla="*/ 540060 w 1553538"/>
              <a:gd name="connsiteY3-246" fmla="*/ 2581732 h 2941772"/>
              <a:gd name="connsiteX4-247" fmla="*/ 720080 w 1553538"/>
              <a:gd name="connsiteY4-248" fmla="*/ 2581732 h 2941772"/>
              <a:gd name="connsiteX5-249" fmla="*/ 360040 w 1553538"/>
              <a:gd name="connsiteY5-250" fmla="*/ 2941772 h 2941772"/>
              <a:gd name="connsiteX6-251" fmla="*/ 0 w 1553538"/>
              <a:gd name="connsiteY6-252" fmla="*/ 2581732 h 2941772"/>
              <a:gd name="connsiteX0-253" fmla="*/ 0 w 1553538"/>
              <a:gd name="connsiteY0-254" fmla="*/ 2581732 h 2941772"/>
              <a:gd name="connsiteX1-255" fmla="*/ 180020 w 1553538"/>
              <a:gd name="connsiteY1-256" fmla="*/ 2581732 h 2941772"/>
              <a:gd name="connsiteX2-257" fmla="*/ 1553538 w 1553538"/>
              <a:gd name="connsiteY2-258" fmla="*/ 0 h 2941772"/>
              <a:gd name="connsiteX3-259" fmla="*/ 540060 w 1553538"/>
              <a:gd name="connsiteY3-260" fmla="*/ 2581732 h 2941772"/>
              <a:gd name="connsiteX4-261" fmla="*/ 720080 w 1553538"/>
              <a:gd name="connsiteY4-262" fmla="*/ 2581732 h 2941772"/>
              <a:gd name="connsiteX5-263" fmla="*/ 360040 w 1553538"/>
              <a:gd name="connsiteY5-264" fmla="*/ 2941772 h 2941772"/>
              <a:gd name="connsiteX6-265" fmla="*/ 0 w 1553538"/>
              <a:gd name="connsiteY6-266" fmla="*/ 2581732 h 2941772"/>
              <a:gd name="connsiteX0-267" fmla="*/ 0 w 1553538"/>
              <a:gd name="connsiteY0-268" fmla="*/ 2581732 h 2941772"/>
              <a:gd name="connsiteX1-269" fmla="*/ 180020 w 1553538"/>
              <a:gd name="connsiteY1-270" fmla="*/ 2581732 h 2941772"/>
              <a:gd name="connsiteX2-271" fmla="*/ 1553538 w 1553538"/>
              <a:gd name="connsiteY2-272" fmla="*/ 0 h 2941772"/>
              <a:gd name="connsiteX3-273" fmla="*/ 540060 w 1553538"/>
              <a:gd name="connsiteY3-274" fmla="*/ 2581732 h 2941772"/>
              <a:gd name="connsiteX4-275" fmla="*/ 720080 w 1553538"/>
              <a:gd name="connsiteY4-276" fmla="*/ 2581732 h 2941772"/>
              <a:gd name="connsiteX5-277" fmla="*/ 360040 w 1553538"/>
              <a:gd name="connsiteY5-278" fmla="*/ 2941772 h 2941772"/>
              <a:gd name="connsiteX6-279" fmla="*/ 0 w 1553538"/>
              <a:gd name="connsiteY6-280" fmla="*/ 2581732 h 29417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7BC4EB"/>
          </a:solidFill>
          <a:ln>
            <a:noFill/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下箭头 11"/>
          <p:cNvSpPr/>
          <p:nvPr/>
        </p:nvSpPr>
        <p:spPr>
          <a:xfrm rot="9466551">
            <a:off x="6259936" y="2007338"/>
            <a:ext cx="1294536" cy="2451326"/>
          </a:xfrm>
          <a:custGeom>
            <a:avLst/>
            <a:gdLst>
              <a:gd name="connsiteX0" fmla="*/ 0 w 720080"/>
              <a:gd name="connsiteY0" fmla="*/ 2808312 h 3168352"/>
              <a:gd name="connsiteX1" fmla="*/ 180020 w 720080"/>
              <a:gd name="connsiteY1" fmla="*/ 2808312 h 3168352"/>
              <a:gd name="connsiteX2" fmla="*/ 180020 w 720080"/>
              <a:gd name="connsiteY2" fmla="*/ 0 h 3168352"/>
              <a:gd name="connsiteX3" fmla="*/ 540060 w 720080"/>
              <a:gd name="connsiteY3" fmla="*/ 0 h 3168352"/>
              <a:gd name="connsiteX4" fmla="*/ 540060 w 720080"/>
              <a:gd name="connsiteY4" fmla="*/ 2808312 h 3168352"/>
              <a:gd name="connsiteX5" fmla="*/ 720080 w 720080"/>
              <a:gd name="connsiteY5" fmla="*/ 2808312 h 3168352"/>
              <a:gd name="connsiteX6" fmla="*/ 360040 w 720080"/>
              <a:gd name="connsiteY6" fmla="*/ 3168352 h 3168352"/>
              <a:gd name="connsiteX7" fmla="*/ 0 w 720080"/>
              <a:gd name="connsiteY7" fmla="*/ 2808312 h 3168352"/>
              <a:gd name="connsiteX0-1" fmla="*/ 0 w 720080"/>
              <a:gd name="connsiteY0-2" fmla="*/ 2808312 h 3168352"/>
              <a:gd name="connsiteX1-3" fmla="*/ 180020 w 720080"/>
              <a:gd name="connsiteY1-4" fmla="*/ 2808312 h 3168352"/>
              <a:gd name="connsiteX2-5" fmla="*/ 540060 w 720080"/>
              <a:gd name="connsiteY2-6" fmla="*/ 0 h 3168352"/>
              <a:gd name="connsiteX3-7" fmla="*/ 540060 w 720080"/>
              <a:gd name="connsiteY3-8" fmla="*/ 2808312 h 3168352"/>
              <a:gd name="connsiteX4-9" fmla="*/ 720080 w 720080"/>
              <a:gd name="connsiteY4-10" fmla="*/ 2808312 h 3168352"/>
              <a:gd name="connsiteX5-11" fmla="*/ 360040 w 720080"/>
              <a:gd name="connsiteY5-12" fmla="*/ 3168352 h 3168352"/>
              <a:gd name="connsiteX6-13" fmla="*/ 0 w 720080"/>
              <a:gd name="connsiteY6-14" fmla="*/ 2808312 h 3168352"/>
              <a:gd name="connsiteX0-15" fmla="*/ 0 w 720080"/>
              <a:gd name="connsiteY0-16" fmla="*/ 2808312 h 3168352"/>
              <a:gd name="connsiteX1-17" fmla="*/ 180020 w 720080"/>
              <a:gd name="connsiteY1-18" fmla="*/ 2808312 h 3168352"/>
              <a:gd name="connsiteX2-19" fmla="*/ 540060 w 720080"/>
              <a:gd name="connsiteY2-20" fmla="*/ 0 h 3168352"/>
              <a:gd name="connsiteX3-21" fmla="*/ 540060 w 720080"/>
              <a:gd name="connsiteY3-22" fmla="*/ 2808312 h 3168352"/>
              <a:gd name="connsiteX4-23" fmla="*/ 720080 w 720080"/>
              <a:gd name="connsiteY4-24" fmla="*/ 2808312 h 3168352"/>
              <a:gd name="connsiteX5-25" fmla="*/ 360040 w 720080"/>
              <a:gd name="connsiteY5-26" fmla="*/ 3168352 h 3168352"/>
              <a:gd name="connsiteX6-27" fmla="*/ 0 w 720080"/>
              <a:gd name="connsiteY6-28" fmla="*/ 2808312 h 3168352"/>
              <a:gd name="connsiteX0-29" fmla="*/ 0 w 720080"/>
              <a:gd name="connsiteY0-30" fmla="*/ 2808312 h 3168352"/>
              <a:gd name="connsiteX1-31" fmla="*/ 180020 w 720080"/>
              <a:gd name="connsiteY1-32" fmla="*/ 2808312 h 3168352"/>
              <a:gd name="connsiteX2-33" fmla="*/ 540060 w 720080"/>
              <a:gd name="connsiteY2-34" fmla="*/ 0 h 3168352"/>
              <a:gd name="connsiteX3-35" fmla="*/ 540060 w 720080"/>
              <a:gd name="connsiteY3-36" fmla="*/ 2808312 h 3168352"/>
              <a:gd name="connsiteX4-37" fmla="*/ 720080 w 720080"/>
              <a:gd name="connsiteY4-38" fmla="*/ 2808312 h 3168352"/>
              <a:gd name="connsiteX5-39" fmla="*/ 360040 w 720080"/>
              <a:gd name="connsiteY5-40" fmla="*/ 3168352 h 3168352"/>
              <a:gd name="connsiteX6-41" fmla="*/ 0 w 720080"/>
              <a:gd name="connsiteY6-42" fmla="*/ 2808312 h 3168352"/>
              <a:gd name="connsiteX0-43" fmla="*/ 0 w 720080"/>
              <a:gd name="connsiteY0-44" fmla="*/ 2808312 h 3168352"/>
              <a:gd name="connsiteX1-45" fmla="*/ 180020 w 720080"/>
              <a:gd name="connsiteY1-46" fmla="*/ 2808312 h 3168352"/>
              <a:gd name="connsiteX2-47" fmla="*/ 540060 w 720080"/>
              <a:gd name="connsiteY2-48" fmla="*/ 0 h 3168352"/>
              <a:gd name="connsiteX3-49" fmla="*/ 540060 w 720080"/>
              <a:gd name="connsiteY3-50" fmla="*/ 2808312 h 3168352"/>
              <a:gd name="connsiteX4-51" fmla="*/ 720080 w 720080"/>
              <a:gd name="connsiteY4-52" fmla="*/ 2808312 h 3168352"/>
              <a:gd name="connsiteX5-53" fmla="*/ 360040 w 720080"/>
              <a:gd name="connsiteY5-54" fmla="*/ 3168352 h 3168352"/>
              <a:gd name="connsiteX6-55" fmla="*/ 0 w 720080"/>
              <a:gd name="connsiteY6-56" fmla="*/ 2808312 h 3168352"/>
              <a:gd name="connsiteX0-57" fmla="*/ 0 w 720080"/>
              <a:gd name="connsiteY0-58" fmla="*/ 2808312 h 3168352"/>
              <a:gd name="connsiteX1-59" fmla="*/ 180020 w 720080"/>
              <a:gd name="connsiteY1-60" fmla="*/ 2808312 h 3168352"/>
              <a:gd name="connsiteX2-61" fmla="*/ 540060 w 720080"/>
              <a:gd name="connsiteY2-62" fmla="*/ 0 h 3168352"/>
              <a:gd name="connsiteX3-63" fmla="*/ 540060 w 720080"/>
              <a:gd name="connsiteY3-64" fmla="*/ 2808312 h 3168352"/>
              <a:gd name="connsiteX4-65" fmla="*/ 720080 w 720080"/>
              <a:gd name="connsiteY4-66" fmla="*/ 2808312 h 3168352"/>
              <a:gd name="connsiteX5-67" fmla="*/ 360040 w 720080"/>
              <a:gd name="connsiteY5-68" fmla="*/ 3168352 h 3168352"/>
              <a:gd name="connsiteX6-69" fmla="*/ 0 w 720080"/>
              <a:gd name="connsiteY6-70" fmla="*/ 2808312 h 3168352"/>
              <a:gd name="connsiteX0-71" fmla="*/ 0 w 720080"/>
              <a:gd name="connsiteY0-72" fmla="*/ 2808312 h 3168352"/>
              <a:gd name="connsiteX1-73" fmla="*/ 180020 w 720080"/>
              <a:gd name="connsiteY1-74" fmla="*/ 2808312 h 3168352"/>
              <a:gd name="connsiteX2-75" fmla="*/ 540060 w 720080"/>
              <a:gd name="connsiteY2-76" fmla="*/ 0 h 3168352"/>
              <a:gd name="connsiteX3-77" fmla="*/ 540060 w 720080"/>
              <a:gd name="connsiteY3-78" fmla="*/ 2808312 h 3168352"/>
              <a:gd name="connsiteX4-79" fmla="*/ 720080 w 720080"/>
              <a:gd name="connsiteY4-80" fmla="*/ 2808312 h 3168352"/>
              <a:gd name="connsiteX5-81" fmla="*/ 360040 w 720080"/>
              <a:gd name="connsiteY5-82" fmla="*/ 3168352 h 3168352"/>
              <a:gd name="connsiteX6-83" fmla="*/ 0 w 720080"/>
              <a:gd name="connsiteY6-84" fmla="*/ 2808312 h 3168352"/>
              <a:gd name="connsiteX0-85" fmla="*/ 0 w 720080"/>
              <a:gd name="connsiteY0-86" fmla="*/ 2808312 h 3168352"/>
              <a:gd name="connsiteX1-87" fmla="*/ 180020 w 720080"/>
              <a:gd name="connsiteY1-88" fmla="*/ 2808312 h 3168352"/>
              <a:gd name="connsiteX2-89" fmla="*/ 540060 w 720080"/>
              <a:gd name="connsiteY2-90" fmla="*/ 0 h 3168352"/>
              <a:gd name="connsiteX3-91" fmla="*/ 540060 w 720080"/>
              <a:gd name="connsiteY3-92" fmla="*/ 2808312 h 3168352"/>
              <a:gd name="connsiteX4-93" fmla="*/ 720080 w 720080"/>
              <a:gd name="connsiteY4-94" fmla="*/ 2808312 h 3168352"/>
              <a:gd name="connsiteX5-95" fmla="*/ 360040 w 720080"/>
              <a:gd name="connsiteY5-96" fmla="*/ 3168352 h 3168352"/>
              <a:gd name="connsiteX6-97" fmla="*/ 0 w 720080"/>
              <a:gd name="connsiteY6-98" fmla="*/ 2808312 h 3168352"/>
              <a:gd name="connsiteX0-99" fmla="*/ 0 w 720080"/>
              <a:gd name="connsiteY0-100" fmla="*/ 2808312 h 3168352"/>
              <a:gd name="connsiteX1-101" fmla="*/ 180020 w 720080"/>
              <a:gd name="connsiteY1-102" fmla="*/ 2808312 h 3168352"/>
              <a:gd name="connsiteX2-103" fmla="*/ 540060 w 720080"/>
              <a:gd name="connsiteY2-104" fmla="*/ 0 h 3168352"/>
              <a:gd name="connsiteX3-105" fmla="*/ 540060 w 720080"/>
              <a:gd name="connsiteY3-106" fmla="*/ 2808312 h 3168352"/>
              <a:gd name="connsiteX4-107" fmla="*/ 720080 w 720080"/>
              <a:gd name="connsiteY4-108" fmla="*/ 2808312 h 3168352"/>
              <a:gd name="connsiteX5-109" fmla="*/ 360040 w 720080"/>
              <a:gd name="connsiteY5-110" fmla="*/ 3168352 h 3168352"/>
              <a:gd name="connsiteX6-111" fmla="*/ 0 w 720080"/>
              <a:gd name="connsiteY6-112" fmla="*/ 2808312 h 3168352"/>
              <a:gd name="connsiteX0-113" fmla="*/ 0 w 752331"/>
              <a:gd name="connsiteY0-114" fmla="*/ 3085897 h 3445937"/>
              <a:gd name="connsiteX1-115" fmla="*/ 180020 w 752331"/>
              <a:gd name="connsiteY1-116" fmla="*/ 3085897 h 3445937"/>
              <a:gd name="connsiteX2-117" fmla="*/ 752331 w 752331"/>
              <a:gd name="connsiteY2-118" fmla="*/ 0 h 3445937"/>
              <a:gd name="connsiteX3-119" fmla="*/ 540060 w 752331"/>
              <a:gd name="connsiteY3-120" fmla="*/ 3085897 h 3445937"/>
              <a:gd name="connsiteX4-121" fmla="*/ 720080 w 752331"/>
              <a:gd name="connsiteY4-122" fmla="*/ 3085897 h 3445937"/>
              <a:gd name="connsiteX5-123" fmla="*/ 360040 w 752331"/>
              <a:gd name="connsiteY5-124" fmla="*/ 3445937 h 3445937"/>
              <a:gd name="connsiteX6-125" fmla="*/ 0 w 752331"/>
              <a:gd name="connsiteY6-126" fmla="*/ 3085897 h 3445937"/>
              <a:gd name="connsiteX0-127" fmla="*/ 0 w 752331"/>
              <a:gd name="connsiteY0-128" fmla="*/ 3085897 h 3445937"/>
              <a:gd name="connsiteX1-129" fmla="*/ 180020 w 752331"/>
              <a:gd name="connsiteY1-130" fmla="*/ 3085897 h 3445937"/>
              <a:gd name="connsiteX2-131" fmla="*/ 752331 w 752331"/>
              <a:gd name="connsiteY2-132" fmla="*/ 0 h 3445937"/>
              <a:gd name="connsiteX3-133" fmla="*/ 540060 w 752331"/>
              <a:gd name="connsiteY3-134" fmla="*/ 3085897 h 3445937"/>
              <a:gd name="connsiteX4-135" fmla="*/ 720080 w 752331"/>
              <a:gd name="connsiteY4-136" fmla="*/ 3085897 h 3445937"/>
              <a:gd name="connsiteX5-137" fmla="*/ 360040 w 752331"/>
              <a:gd name="connsiteY5-138" fmla="*/ 3445937 h 3445937"/>
              <a:gd name="connsiteX6-139" fmla="*/ 0 w 752331"/>
              <a:gd name="connsiteY6-140" fmla="*/ 3085897 h 3445937"/>
              <a:gd name="connsiteX0-141" fmla="*/ 0 w 752331"/>
              <a:gd name="connsiteY0-142" fmla="*/ 3085897 h 3445937"/>
              <a:gd name="connsiteX1-143" fmla="*/ 180020 w 752331"/>
              <a:gd name="connsiteY1-144" fmla="*/ 3085897 h 3445937"/>
              <a:gd name="connsiteX2-145" fmla="*/ 752331 w 752331"/>
              <a:gd name="connsiteY2-146" fmla="*/ 0 h 3445937"/>
              <a:gd name="connsiteX3-147" fmla="*/ 540060 w 752331"/>
              <a:gd name="connsiteY3-148" fmla="*/ 3085897 h 3445937"/>
              <a:gd name="connsiteX4-149" fmla="*/ 720080 w 752331"/>
              <a:gd name="connsiteY4-150" fmla="*/ 3085897 h 3445937"/>
              <a:gd name="connsiteX5-151" fmla="*/ 360040 w 752331"/>
              <a:gd name="connsiteY5-152" fmla="*/ 3445937 h 3445937"/>
              <a:gd name="connsiteX6-153" fmla="*/ 0 w 752331"/>
              <a:gd name="connsiteY6-154" fmla="*/ 3085897 h 3445937"/>
              <a:gd name="connsiteX0-155" fmla="*/ 0 w 1521214"/>
              <a:gd name="connsiteY0-156" fmla="*/ 2643005 h 3003045"/>
              <a:gd name="connsiteX1-157" fmla="*/ 180020 w 1521214"/>
              <a:gd name="connsiteY1-158" fmla="*/ 2643005 h 3003045"/>
              <a:gd name="connsiteX2-159" fmla="*/ 1521214 w 1521214"/>
              <a:gd name="connsiteY2-160" fmla="*/ 0 h 3003045"/>
              <a:gd name="connsiteX3-161" fmla="*/ 540060 w 1521214"/>
              <a:gd name="connsiteY3-162" fmla="*/ 2643005 h 3003045"/>
              <a:gd name="connsiteX4-163" fmla="*/ 720080 w 1521214"/>
              <a:gd name="connsiteY4-164" fmla="*/ 2643005 h 3003045"/>
              <a:gd name="connsiteX5-165" fmla="*/ 360040 w 1521214"/>
              <a:gd name="connsiteY5-166" fmla="*/ 3003045 h 3003045"/>
              <a:gd name="connsiteX6-167" fmla="*/ 0 w 1521214"/>
              <a:gd name="connsiteY6-168" fmla="*/ 2643005 h 3003045"/>
              <a:gd name="connsiteX0-169" fmla="*/ 0 w 1521214"/>
              <a:gd name="connsiteY0-170" fmla="*/ 2643005 h 3003045"/>
              <a:gd name="connsiteX1-171" fmla="*/ 180020 w 1521214"/>
              <a:gd name="connsiteY1-172" fmla="*/ 2643005 h 3003045"/>
              <a:gd name="connsiteX2-173" fmla="*/ 1521214 w 1521214"/>
              <a:gd name="connsiteY2-174" fmla="*/ 0 h 3003045"/>
              <a:gd name="connsiteX3-175" fmla="*/ 540060 w 1521214"/>
              <a:gd name="connsiteY3-176" fmla="*/ 2643005 h 3003045"/>
              <a:gd name="connsiteX4-177" fmla="*/ 720080 w 1521214"/>
              <a:gd name="connsiteY4-178" fmla="*/ 2643005 h 3003045"/>
              <a:gd name="connsiteX5-179" fmla="*/ 360040 w 1521214"/>
              <a:gd name="connsiteY5-180" fmla="*/ 3003045 h 3003045"/>
              <a:gd name="connsiteX6-181" fmla="*/ 0 w 1521214"/>
              <a:gd name="connsiteY6-182" fmla="*/ 2643005 h 3003045"/>
              <a:gd name="connsiteX0-183" fmla="*/ 0 w 1521214"/>
              <a:gd name="connsiteY0-184" fmla="*/ 2643005 h 3003045"/>
              <a:gd name="connsiteX1-185" fmla="*/ 180020 w 1521214"/>
              <a:gd name="connsiteY1-186" fmla="*/ 2643005 h 3003045"/>
              <a:gd name="connsiteX2-187" fmla="*/ 1521214 w 1521214"/>
              <a:gd name="connsiteY2-188" fmla="*/ 0 h 3003045"/>
              <a:gd name="connsiteX3-189" fmla="*/ 540060 w 1521214"/>
              <a:gd name="connsiteY3-190" fmla="*/ 2643005 h 3003045"/>
              <a:gd name="connsiteX4-191" fmla="*/ 720080 w 1521214"/>
              <a:gd name="connsiteY4-192" fmla="*/ 2643005 h 3003045"/>
              <a:gd name="connsiteX5-193" fmla="*/ 360040 w 1521214"/>
              <a:gd name="connsiteY5-194" fmla="*/ 3003045 h 3003045"/>
              <a:gd name="connsiteX6-195" fmla="*/ 0 w 1521214"/>
              <a:gd name="connsiteY6-196" fmla="*/ 2643005 h 3003045"/>
              <a:gd name="connsiteX0-197" fmla="*/ 0 w 1521214"/>
              <a:gd name="connsiteY0-198" fmla="*/ 2643005 h 3003045"/>
              <a:gd name="connsiteX1-199" fmla="*/ 180020 w 1521214"/>
              <a:gd name="connsiteY1-200" fmla="*/ 2643005 h 3003045"/>
              <a:gd name="connsiteX2-201" fmla="*/ 1521214 w 1521214"/>
              <a:gd name="connsiteY2-202" fmla="*/ 0 h 3003045"/>
              <a:gd name="connsiteX3-203" fmla="*/ 540060 w 1521214"/>
              <a:gd name="connsiteY3-204" fmla="*/ 2643005 h 3003045"/>
              <a:gd name="connsiteX4-205" fmla="*/ 720080 w 1521214"/>
              <a:gd name="connsiteY4-206" fmla="*/ 2643005 h 3003045"/>
              <a:gd name="connsiteX5-207" fmla="*/ 360040 w 1521214"/>
              <a:gd name="connsiteY5-208" fmla="*/ 3003045 h 3003045"/>
              <a:gd name="connsiteX6-209" fmla="*/ 0 w 1521214"/>
              <a:gd name="connsiteY6-210" fmla="*/ 2643005 h 3003045"/>
              <a:gd name="connsiteX0-211" fmla="*/ 0 w 1521214"/>
              <a:gd name="connsiteY0-212" fmla="*/ 2643005 h 3003045"/>
              <a:gd name="connsiteX1-213" fmla="*/ 180020 w 1521214"/>
              <a:gd name="connsiteY1-214" fmla="*/ 2643005 h 3003045"/>
              <a:gd name="connsiteX2-215" fmla="*/ 1521214 w 1521214"/>
              <a:gd name="connsiteY2-216" fmla="*/ 0 h 3003045"/>
              <a:gd name="connsiteX3-217" fmla="*/ 540060 w 1521214"/>
              <a:gd name="connsiteY3-218" fmla="*/ 2643005 h 3003045"/>
              <a:gd name="connsiteX4-219" fmla="*/ 720080 w 1521214"/>
              <a:gd name="connsiteY4-220" fmla="*/ 2643005 h 3003045"/>
              <a:gd name="connsiteX5-221" fmla="*/ 360040 w 1521214"/>
              <a:gd name="connsiteY5-222" fmla="*/ 3003045 h 3003045"/>
              <a:gd name="connsiteX6-223" fmla="*/ 0 w 1521214"/>
              <a:gd name="connsiteY6-224" fmla="*/ 2643005 h 3003045"/>
              <a:gd name="connsiteX0-225" fmla="*/ 0 w 1553538"/>
              <a:gd name="connsiteY0-226" fmla="*/ 2581732 h 2941772"/>
              <a:gd name="connsiteX1-227" fmla="*/ 180020 w 1553538"/>
              <a:gd name="connsiteY1-228" fmla="*/ 2581732 h 2941772"/>
              <a:gd name="connsiteX2-229" fmla="*/ 1553538 w 1553538"/>
              <a:gd name="connsiteY2-230" fmla="*/ 0 h 2941772"/>
              <a:gd name="connsiteX3-231" fmla="*/ 540060 w 1553538"/>
              <a:gd name="connsiteY3-232" fmla="*/ 2581732 h 2941772"/>
              <a:gd name="connsiteX4-233" fmla="*/ 720080 w 1553538"/>
              <a:gd name="connsiteY4-234" fmla="*/ 2581732 h 2941772"/>
              <a:gd name="connsiteX5-235" fmla="*/ 360040 w 1553538"/>
              <a:gd name="connsiteY5-236" fmla="*/ 2941772 h 2941772"/>
              <a:gd name="connsiteX6-237" fmla="*/ 0 w 1553538"/>
              <a:gd name="connsiteY6-238" fmla="*/ 2581732 h 2941772"/>
              <a:gd name="connsiteX0-239" fmla="*/ 0 w 1553538"/>
              <a:gd name="connsiteY0-240" fmla="*/ 2581732 h 2941772"/>
              <a:gd name="connsiteX1-241" fmla="*/ 180020 w 1553538"/>
              <a:gd name="connsiteY1-242" fmla="*/ 2581732 h 2941772"/>
              <a:gd name="connsiteX2-243" fmla="*/ 1553538 w 1553538"/>
              <a:gd name="connsiteY2-244" fmla="*/ 0 h 2941772"/>
              <a:gd name="connsiteX3-245" fmla="*/ 540060 w 1553538"/>
              <a:gd name="connsiteY3-246" fmla="*/ 2581732 h 2941772"/>
              <a:gd name="connsiteX4-247" fmla="*/ 720080 w 1553538"/>
              <a:gd name="connsiteY4-248" fmla="*/ 2581732 h 2941772"/>
              <a:gd name="connsiteX5-249" fmla="*/ 360040 w 1553538"/>
              <a:gd name="connsiteY5-250" fmla="*/ 2941772 h 2941772"/>
              <a:gd name="connsiteX6-251" fmla="*/ 0 w 1553538"/>
              <a:gd name="connsiteY6-252" fmla="*/ 2581732 h 2941772"/>
              <a:gd name="connsiteX0-253" fmla="*/ 0 w 1553538"/>
              <a:gd name="connsiteY0-254" fmla="*/ 2581732 h 2941772"/>
              <a:gd name="connsiteX1-255" fmla="*/ 180020 w 1553538"/>
              <a:gd name="connsiteY1-256" fmla="*/ 2581732 h 2941772"/>
              <a:gd name="connsiteX2-257" fmla="*/ 1553538 w 1553538"/>
              <a:gd name="connsiteY2-258" fmla="*/ 0 h 2941772"/>
              <a:gd name="connsiteX3-259" fmla="*/ 540060 w 1553538"/>
              <a:gd name="connsiteY3-260" fmla="*/ 2581732 h 2941772"/>
              <a:gd name="connsiteX4-261" fmla="*/ 720080 w 1553538"/>
              <a:gd name="connsiteY4-262" fmla="*/ 2581732 h 2941772"/>
              <a:gd name="connsiteX5-263" fmla="*/ 360040 w 1553538"/>
              <a:gd name="connsiteY5-264" fmla="*/ 2941772 h 2941772"/>
              <a:gd name="connsiteX6-265" fmla="*/ 0 w 1553538"/>
              <a:gd name="connsiteY6-266" fmla="*/ 2581732 h 2941772"/>
              <a:gd name="connsiteX0-267" fmla="*/ 0 w 1553538"/>
              <a:gd name="connsiteY0-268" fmla="*/ 2581732 h 2941772"/>
              <a:gd name="connsiteX1-269" fmla="*/ 180020 w 1553538"/>
              <a:gd name="connsiteY1-270" fmla="*/ 2581732 h 2941772"/>
              <a:gd name="connsiteX2-271" fmla="*/ 1553538 w 1553538"/>
              <a:gd name="connsiteY2-272" fmla="*/ 0 h 2941772"/>
              <a:gd name="connsiteX3-273" fmla="*/ 540060 w 1553538"/>
              <a:gd name="connsiteY3-274" fmla="*/ 2581732 h 2941772"/>
              <a:gd name="connsiteX4-275" fmla="*/ 720080 w 1553538"/>
              <a:gd name="connsiteY4-276" fmla="*/ 2581732 h 2941772"/>
              <a:gd name="connsiteX5-277" fmla="*/ 360040 w 1553538"/>
              <a:gd name="connsiteY5-278" fmla="*/ 2941772 h 2941772"/>
              <a:gd name="connsiteX6-279" fmla="*/ 0 w 1553538"/>
              <a:gd name="connsiteY6-280" fmla="*/ 2581732 h 29417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553538" h="2941772">
                <a:moveTo>
                  <a:pt x="0" y="2581732"/>
                </a:moveTo>
                <a:lnTo>
                  <a:pt x="180020" y="2581732"/>
                </a:lnTo>
                <a:cubicBezTo>
                  <a:pt x="22448" y="1449685"/>
                  <a:pt x="392875" y="355256"/>
                  <a:pt x="1553538" y="0"/>
                </a:cubicBezTo>
                <a:cubicBezTo>
                  <a:pt x="659395" y="472539"/>
                  <a:pt x="327789" y="1270071"/>
                  <a:pt x="540060" y="2581732"/>
                </a:cubicBezTo>
                <a:lnTo>
                  <a:pt x="720080" y="2581732"/>
                </a:lnTo>
                <a:lnTo>
                  <a:pt x="360040" y="2941772"/>
                </a:lnTo>
                <a:lnTo>
                  <a:pt x="0" y="2581732"/>
                </a:lnTo>
                <a:close/>
              </a:path>
            </a:pathLst>
          </a:custGeom>
          <a:solidFill>
            <a:srgbClr val="406BB3"/>
          </a:solidFill>
          <a:ln>
            <a:noFill/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57498" y="1645684"/>
            <a:ext cx="3054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57498" y="2078323"/>
            <a:ext cx="30542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57498" y="4055253"/>
            <a:ext cx="3054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57498" y="4487892"/>
            <a:ext cx="30542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09768" y="1645684"/>
            <a:ext cx="3054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09768" y="2078323"/>
            <a:ext cx="30542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09768" y="4055253"/>
            <a:ext cx="3054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09768" y="4487892"/>
            <a:ext cx="30542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15464" y="3139284"/>
            <a:ext cx="1170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9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09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2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42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929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429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1" grpId="1"/>
      <p:bldP spid="2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季度工作概述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22"/>
          <p:cNvGrpSpPr/>
          <p:nvPr/>
        </p:nvGrpSpPr>
        <p:grpSpPr>
          <a:xfrm>
            <a:off x="1084004" y="2047777"/>
            <a:ext cx="509761" cy="3119463"/>
            <a:chOff x="1461672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1461672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1461672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" name="Freeform 25"/>
            <p:cNvSpPr/>
            <p:nvPr/>
          </p:nvSpPr>
          <p:spPr bwMode="auto">
            <a:xfrm>
              <a:off x="1461672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" name="Freeform 26"/>
            <p:cNvSpPr/>
            <p:nvPr/>
          </p:nvSpPr>
          <p:spPr bwMode="auto">
            <a:xfrm>
              <a:off x="1461672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14" name="Freeform 31"/>
          <p:cNvSpPr/>
          <p:nvPr/>
        </p:nvSpPr>
        <p:spPr bwMode="auto">
          <a:xfrm>
            <a:off x="1079269" y="3969225"/>
            <a:ext cx="509592" cy="296827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15" name="Group 8"/>
          <p:cNvGrpSpPr/>
          <p:nvPr/>
        </p:nvGrpSpPr>
        <p:grpSpPr>
          <a:xfrm>
            <a:off x="1082253" y="4012983"/>
            <a:ext cx="637348" cy="1154253"/>
            <a:chOff x="806257" y="3985529"/>
            <a:chExt cx="637344" cy="1154395"/>
          </a:xfrm>
          <a:solidFill>
            <a:srgbClr val="7BC4EB"/>
          </a:solidFill>
        </p:grpSpPr>
        <p:grpSp>
          <p:nvGrpSpPr>
            <p:cNvPr id="16" name="Group 28"/>
            <p:cNvGrpSpPr/>
            <p:nvPr/>
          </p:nvGrpSpPr>
          <p:grpSpPr>
            <a:xfrm>
              <a:off x="808009" y="4819356"/>
              <a:ext cx="635592" cy="320568"/>
              <a:chOff x="5311610" y="4117494"/>
              <a:chExt cx="576000" cy="290513"/>
            </a:xfrm>
            <a:grpFill/>
          </p:grpSpPr>
          <p:sp>
            <p:nvSpPr>
              <p:cNvPr id="19" name="Freeform 33"/>
              <p:cNvSpPr/>
              <p:nvPr/>
            </p:nvSpPr>
            <p:spPr bwMode="auto">
              <a:xfrm>
                <a:off x="5538360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0" name="Freeform 34"/>
              <p:cNvSpPr/>
              <p:nvPr/>
            </p:nvSpPr>
            <p:spPr bwMode="auto">
              <a:xfrm>
                <a:off x="5311610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sp>
          <p:nvSpPr>
            <p:cNvPr id="17" name="Rectangle 30"/>
            <p:cNvSpPr>
              <a:spLocks noChangeArrowheads="1"/>
            </p:cNvSpPr>
            <p:nvPr/>
          </p:nvSpPr>
          <p:spPr bwMode="auto">
            <a:xfrm>
              <a:off x="806257" y="4283326"/>
              <a:ext cx="509757" cy="586154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" name="Freeform 32"/>
            <p:cNvSpPr/>
            <p:nvPr/>
          </p:nvSpPr>
          <p:spPr bwMode="auto">
            <a:xfrm>
              <a:off x="806258" y="3985529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21" name="Group 35"/>
          <p:cNvGrpSpPr/>
          <p:nvPr/>
        </p:nvGrpSpPr>
        <p:grpSpPr>
          <a:xfrm>
            <a:off x="1814497" y="2047777"/>
            <a:ext cx="509761" cy="3119463"/>
            <a:chOff x="2192160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2192160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3" name="Rectangle 37"/>
            <p:cNvSpPr>
              <a:spLocks noChangeArrowheads="1"/>
            </p:cNvSpPr>
            <p:nvPr/>
          </p:nvSpPr>
          <p:spPr bwMode="auto">
            <a:xfrm>
              <a:off x="2192160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4" name="Freeform 38"/>
            <p:cNvSpPr/>
            <p:nvPr/>
          </p:nvSpPr>
          <p:spPr bwMode="auto">
            <a:xfrm>
              <a:off x="2192160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Freeform 39"/>
            <p:cNvSpPr/>
            <p:nvPr/>
          </p:nvSpPr>
          <p:spPr bwMode="auto">
            <a:xfrm>
              <a:off x="2192160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6" name="Freeform 42"/>
          <p:cNvSpPr/>
          <p:nvPr/>
        </p:nvSpPr>
        <p:spPr bwMode="auto">
          <a:xfrm>
            <a:off x="1809523" y="4367635"/>
            <a:ext cx="509592" cy="298415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27" name="Group 7"/>
          <p:cNvGrpSpPr/>
          <p:nvPr/>
        </p:nvGrpSpPr>
        <p:grpSpPr>
          <a:xfrm>
            <a:off x="1685153" y="4412543"/>
            <a:ext cx="764937" cy="754695"/>
            <a:chOff x="1409156" y="4385136"/>
            <a:chExt cx="764932" cy="754788"/>
          </a:xfrm>
          <a:solidFill>
            <a:srgbClr val="406BB3"/>
          </a:solidFill>
        </p:grpSpPr>
        <p:sp>
          <p:nvSpPr>
            <p:cNvPr id="28" name="Rectangle 41"/>
            <p:cNvSpPr>
              <a:spLocks noChangeArrowheads="1"/>
            </p:cNvSpPr>
            <p:nvPr/>
          </p:nvSpPr>
          <p:spPr bwMode="auto">
            <a:xfrm>
              <a:off x="1536745" y="4671028"/>
              <a:ext cx="509757" cy="198451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9" name="Freeform 43"/>
            <p:cNvSpPr/>
            <p:nvPr/>
          </p:nvSpPr>
          <p:spPr bwMode="auto">
            <a:xfrm>
              <a:off x="1536746" y="4385136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30" name="Group 44"/>
            <p:cNvGrpSpPr/>
            <p:nvPr/>
          </p:nvGrpSpPr>
          <p:grpSpPr>
            <a:xfrm>
              <a:off x="1409156" y="4819356"/>
              <a:ext cx="764932" cy="320568"/>
              <a:chOff x="5856396" y="4117494"/>
              <a:chExt cx="693213" cy="290513"/>
            </a:xfrm>
            <a:grpFill/>
          </p:grpSpPr>
          <p:sp>
            <p:nvSpPr>
              <p:cNvPr id="31" name="Freeform 45"/>
              <p:cNvSpPr/>
              <p:nvPr/>
            </p:nvSpPr>
            <p:spPr bwMode="auto">
              <a:xfrm>
                <a:off x="6200359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32" name="Freeform 46"/>
              <p:cNvSpPr/>
              <p:nvPr/>
            </p:nvSpPr>
            <p:spPr bwMode="auto">
              <a:xfrm>
                <a:off x="5973609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33" name="Freeform 47"/>
              <p:cNvSpPr/>
              <p:nvPr/>
            </p:nvSpPr>
            <p:spPr bwMode="auto">
              <a:xfrm flipH="1">
                <a:off x="5856396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34" name="Group 48"/>
          <p:cNvGrpSpPr/>
          <p:nvPr/>
        </p:nvGrpSpPr>
        <p:grpSpPr>
          <a:xfrm>
            <a:off x="2535652" y="2047777"/>
            <a:ext cx="509761" cy="3119463"/>
            <a:chOff x="2913310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35" name="Rectangle 49"/>
            <p:cNvSpPr>
              <a:spLocks noChangeArrowheads="1"/>
            </p:cNvSpPr>
            <p:nvPr/>
          </p:nvSpPr>
          <p:spPr bwMode="auto">
            <a:xfrm>
              <a:off x="2913310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6" name="Rectangle 50"/>
            <p:cNvSpPr>
              <a:spLocks noChangeArrowheads="1"/>
            </p:cNvSpPr>
            <p:nvPr/>
          </p:nvSpPr>
          <p:spPr bwMode="auto">
            <a:xfrm>
              <a:off x="2913310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7" name="Freeform 51"/>
            <p:cNvSpPr/>
            <p:nvPr/>
          </p:nvSpPr>
          <p:spPr bwMode="auto">
            <a:xfrm>
              <a:off x="2913310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8" name="Freeform 52"/>
            <p:cNvSpPr/>
            <p:nvPr/>
          </p:nvSpPr>
          <p:spPr bwMode="auto">
            <a:xfrm>
              <a:off x="2913310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39" name="Freeform 55"/>
          <p:cNvSpPr/>
          <p:nvPr/>
        </p:nvSpPr>
        <p:spPr bwMode="auto">
          <a:xfrm>
            <a:off x="2530257" y="3439063"/>
            <a:ext cx="511177" cy="298415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40" name="Group 9"/>
          <p:cNvGrpSpPr/>
          <p:nvPr/>
        </p:nvGrpSpPr>
        <p:grpSpPr>
          <a:xfrm>
            <a:off x="2406309" y="3483541"/>
            <a:ext cx="764937" cy="1683696"/>
            <a:chOff x="2130307" y="3456020"/>
            <a:chExt cx="764932" cy="1683904"/>
          </a:xfrm>
          <a:solidFill>
            <a:srgbClr val="7BC4EB"/>
          </a:solidFill>
        </p:grpSpPr>
        <p:sp>
          <p:nvSpPr>
            <p:cNvPr id="41" name="Rectangle 54"/>
            <p:cNvSpPr>
              <a:spLocks noChangeArrowheads="1"/>
            </p:cNvSpPr>
            <p:nvPr/>
          </p:nvSpPr>
          <p:spPr bwMode="auto">
            <a:xfrm>
              <a:off x="2257894" y="3753816"/>
              <a:ext cx="509757" cy="1115664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2" name="Freeform 56"/>
            <p:cNvSpPr/>
            <p:nvPr/>
          </p:nvSpPr>
          <p:spPr bwMode="auto">
            <a:xfrm>
              <a:off x="2257895" y="3456020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43" name="Group 57"/>
            <p:cNvGrpSpPr/>
            <p:nvPr/>
          </p:nvGrpSpPr>
          <p:grpSpPr>
            <a:xfrm>
              <a:off x="2130307" y="4819356"/>
              <a:ext cx="764932" cy="320568"/>
              <a:chOff x="6509932" y="4117494"/>
              <a:chExt cx="693213" cy="290513"/>
            </a:xfrm>
            <a:grpFill/>
          </p:grpSpPr>
          <p:sp>
            <p:nvSpPr>
              <p:cNvPr id="44" name="Freeform 58"/>
              <p:cNvSpPr/>
              <p:nvPr/>
            </p:nvSpPr>
            <p:spPr bwMode="auto">
              <a:xfrm>
                <a:off x="6853895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5" name="Freeform 59"/>
              <p:cNvSpPr/>
              <p:nvPr/>
            </p:nvSpPr>
            <p:spPr bwMode="auto">
              <a:xfrm>
                <a:off x="6627145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6" name="Freeform 60"/>
              <p:cNvSpPr/>
              <p:nvPr/>
            </p:nvSpPr>
            <p:spPr bwMode="auto">
              <a:xfrm flipH="1">
                <a:off x="6509932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47" name="Group 61"/>
          <p:cNvGrpSpPr/>
          <p:nvPr/>
        </p:nvGrpSpPr>
        <p:grpSpPr>
          <a:xfrm>
            <a:off x="3255053" y="2047777"/>
            <a:ext cx="509761" cy="3119463"/>
            <a:chOff x="3632707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48" name="Rectangle 62"/>
            <p:cNvSpPr>
              <a:spLocks noChangeArrowheads="1"/>
            </p:cNvSpPr>
            <p:nvPr/>
          </p:nvSpPr>
          <p:spPr bwMode="auto">
            <a:xfrm>
              <a:off x="3632707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9" name="Rectangle 63"/>
            <p:cNvSpPr>
              <a:spLocks noChangeArrowheads="1"/>
            </p:cNvSpPr>
            <p:nvPr/>
          </p:nvSpPr>
          <p:spPr bwMode="auto">
            <a:xfrm>
              <a:off x="3632707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0" name="Freeform 64"/>
            <p:cNvSpPr/>
            <p:nvPr/>
          </p:nvSpPr>
          <p:spPr bwMode="auto">
            <a:xfrm>
              <a:off x="3632707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1" name="Freeform 65"/>
            <p:cNvSpPr/>
            <p:nvPr/>
          </p:nvSpPr>
          <p:spPr bwMode="auto">
            <a:xfrm>
              <a:off x="3632707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52" name="Freeform 69"/>
          <p:cNvSpPr/>
          <p:nvPr/>
        </p:nvSpPr>
        <p:spPr bwMode="auto">
          <a:xfrm>
            <a:off x="3250983" y="2739064"/>
            <a:ext cx="509592" cy="296827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53" name="Group 4"/>
          <p:cNvGrpSpPr/>
          <p:nvPr/>
        </p:nvGrpSpPr>
        <p:grpSpPr>
          <a:xfrm>
            <a:off x="3125710" y="2783149"/>
            <a:ext cx="764937" cy="2384091"/>
            <a:chOff x="2849704" y="2755539"/>
            <a:chExt cx="764932" cy="2384385"/>
          </a:xfrm>
          <a:solidFill>
            <a:srgbClr val="406BB3"/>
          </a:solidFill>
        </p:grpSpPr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2977292" y="3053336"/>
              <a:ext cx="509757" cy="1816144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5" name="Freeform 72"/>
            <p:cNvSpPr/>
            <p:nvPr/>
          </p:nvSpPr>
          <p:spPr bwMode="auto">
            <a:xfrm>
              <a:off x="2977293" y="2755539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56" name="Group 73"/>
            <p:cNvGrpSpPr/>
            <p:nvPr/>
          </p:nvGrpSpPr>
          <p:grpSpPr>
            <a:xfrm>
              <a:off x="2849704" y="4819356"/>
              <a:ext cx="764932" cy="320568"/>
              <a:chOff x="7161880" y="4117494"/>
              <a:chExt cx="693213" cy="290513"/>
            </a:xfrm>
            <a:grpFill/>
          </p:grpSpPr>
          <p:sp>
            <p:nvSpPr>
              <p:cNvPr id="57" name="Freeform 74"/>
              <p:cNvSpPr/>
              <p:nvPr/>
            </p:nvSpPr>
            <p:spPr bwMode="auto">
              <a:xfrm>
                <a:off x="7505843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8" name="Freeform 75"/>
              <p:cNvSpPr/>
              <p:nvPr/>
            </p:nvSpPr>
            <p:spPr bwMode="auto">
              <a:xfrm>
                <a:off x="7279093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9" name="Freeform 76"/>
              <p:cNvSpPr/>
              <p:nvPr/>
            </p:nvSpPr>
            <p:spPr bwMode="auto">
              <a:xfrm flipH="1">
                <a:off x="7161880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60" name="Group 77"/>
          <p:cNvGrpSpPr/>
          <p:nvPr/>
        </p:nvGrpSpPr>
        <p:grpSpPr>
          <a:xfrm>
            <a:off x="3972704" y="2047777"/>
            <a:ext cx="509761" cy="3119463"/>
            <a:chOff x="4350352" y="2210578"/>
            <a:chExt cx="509757" cy="3119848"/>
          </a:xfrm>
          <a:solidFill>
            <a:srgbClr val="D9D9D9"/>
          </a:solidFill>
        </p:grpSpPr>
        <p:sp>
          <p:nvSpPr>
            <p:cNvPr id="61" name="Rectangle 78"/>
            <p:cNvSpPr>
              <a:spLocks noChangeArrowheads="1"/>
            </p:cNvSpPr>
            <p:nvPr/>
          </p:nvSpPr>
          <p:spPr bwMode="auto">
            <a:xfrm>
              <a:off x="4350352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2" name="Rectangle 79"/>
            <p:cNvSpPr>
              <a:spLocks noChangeArrowheads="1"/>
            </p:cNvSpPr>
            <p:nvPr/>
          </p:nvSpPr>
          <p:spPr bwMode="auto">
            <a:xfrm>
              <a:off x="4350352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3" name="Freeform 80"/>
            <p:cNvSpPr/>
            <p:nvPr/>
          </p:nvSpPr>
          <p:spPr bwMode="auto">
            <a:xfrm>
              <a:off x="4350352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4" name="Freeform 81"/>
            <p:cNvSpPr/>
            <p:nvPr/>
          </p:nvSpPr>
          <p:spPr bwMode="auto">
            <a:xfrm>
              <a:off x="4350352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65" name="Group 82"/>
          <p:cNvGrpSpPr/>
          <p:nvPr/>
        </p:nvGrpSpPr>
        <p:grpSpPr>
          <a:xfrm>
            <a:off x="3843360" y="2047778"/>
            <a:ext cx="764937" cy="3119461"/>
            <a:chOff x="4221011" y="2210578"/>
            <a:chExt cx="764932" cy="3119846"/>
          </a:xfrm>
          <a:solidFill>
            <a:srgbClr val="7BC4EB"/>
          </a:solidFill>
        </p:grpSpPr>
        <p:sp>
          <p:nvSpPr>
            <p:cNvPr id="66" name="Rectangle 83"/>
            <p:cNvSpPr>
              <a:spLocks noChangeArrowheads="1"/>
            </p:cNvSpPr>
            <p:nvPr/>
          </p:nvSpPr>
          <p:spPr bwMode="auto">
            <a:xfrm>
              <a:off x="4348600" y="2508374"/>
              <a:ext cx="509757" cy="255160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7" name="Freeform 89"/>
            <p:cNvSpPr/>
            <p:nvPr/>
          </p:nvSpPr>
          <p:spPr bwMode="auto">
            <a:xfrm>
              <a:off x="4348601" y="2210578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68" name="Group 90"/>
            <p:cNvGrpSpPr/>
            <p:nvPr/>
          </p:nvGrpSpPr>
          <p:grpSpPr>
            <a:xfrm>
              <a:off x="4221011" y="5009856"/>
              <a:ext cx="764932" cy="320568"/>
              <a:chOff x="7812240" y="4117494"/>
              <a:chExt cx="693213" cy="290513"/>
            </a:xfrm>
            <a:grpFill/>
          </p:grpSpPr>
          <p:sp>
            <p:nvSpPr>
              <p:cNvPr id="69" name="Freeform 99"/>
              <p:cNvSpPr/>
              <p:nvPr/>
            </p:nvSpPr>
            <p:spPr bwMode="auto">
              <a:xfrm>
                <a:off x="8156203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70" name="Freeform 104"/>
              <p:cNvSpPr/>
              <p:nvPr/>
            </p:nvSpPr>
            <p:spPr bwMode="auto">
              <a:xfrm>
                <a:off x="7929453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71" name="Freeform 105"/>
              <p:cNvSpPr/>
              <p:nvPr/>
            </p:nvSpPr>
            <p:spPr bwMode="auto">
              <a:xfrm flipH="1">
                <a:off x="7812240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72" name="Group 106"/>
          <p:cNvGrpSpPr/>
          <p:nvPr/>
        </p:nvGrpSpPr>
        <p:grpSpPr>
          <a:xfrm>
            <a:off x="4693858" y="2047777"/>
            <a:ext cx="509761" cy="3119463"/>
            <a:chOff x="5071502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73" name="Rectangle 107"/>
            <p:cNvSpPr>
              <a:spLocks noChangeArrowheads="1"/>
            </p:cNvSpPr>
            <p:nvPr/>
          </p:nvSpPr>
          <p:spPr bwMode="auto">
            <a:xfrm>
              <a:off x="5071502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74" name="Rectangle 108"/>
            <p:cNvSpPr>
              <a:spLocks noChangeArrowheads="1"/>
            </p:cNvSpPr>
            <p:nvPr/>
          </p:nvSpPr>
          <p:spPr bwMode="auto">
            <a:xfrm>
              <a:off x="5071502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75" name="Freeform 109"/>
            <p:cNvSpPr/>
            <p:nvPr/>
          </p:nvSpPr>
          <p:spPr bwMode="auto">
            <a:xfrm>
              <a:off x="5071502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76" name="Freeform 110"/>
            <p:cNvSpPr/>
            <p:nvPr/>
          </p:nvSpPr>
          <p:spPr bwMode="auto">
            <a:xfrm>
              <a:off x="5071502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77" name="Freeform 113"/>
          <p:cNvSpPr/>
          <p:nvPr/>
        </p:nvSpPr>
        <p:spPr bwMode="auto">
          <a:xfrm>
            <a:off x="4689268" y="3113666"/>
            <a:ext cx="509592" cy="298415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78" name="Group 3"/>
          <p:cNvGrpSpPr/>
          <p:nvPr/>
        </p:nvGrpSpPr>
        <p:grpSpPr>
          <a:xfrm>
            <a:off x="4564516" y="3158169"/>
            <a:ext cx="764937" cy="2009067"/>
            <a:chOff x="4288499" y="3130610"/>
            <a:chExt cx="764932" cy="2009314"/>
          </a:xfrm>
          <a:solidFill>
            <a:srgbClr val="406BB3"/>
          </a:solidFill>
        </p:grpSpPr>
        <p:sp>
          <p:nvSpPr>
            <p:cNvPr id="79" name="Rectangle 112"/>
            <p:cNvSpPr>
              <a:spLocks noChangeArrowheads="1"/>
            </p:cNvSpPr>
            <p:nvPr/>
          </p:nvSpPr>
          <p:spPr bwMode="auto">
            <a:xfrm>
              <a:off x="4416086" y="3428406"/>
              <a:ext cx="509757" cy="1441073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0" name="Freeform 114"/>
            <p:cNvSpPr/>
            <p:nvPr/>
          </p:nvSpPr>
          <p:spPr bwMode="auto">
            <a:xfrm>
              <a:off x="4416086" y="3130610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81" name="Group 115"/>
            <p:cNvGrpSpPr/>
            <p:nvPr/>
          </p:nvGrpSpPr>
          <p:grpSpPr>
            <a:xfrm>
              <a:off x="4288499" y="4819356"/>
              <a:ext cx="764932" cy="320568"/>
              <a:chOff x="8465776" y="4117494"/>
              <a:chExt cx="693213" cy="290513"/>
            </a:xfrm>
            <a:grpFill/>
          </p:grpSpPr>
          <p:sp>
            <p:nvSpPr>
              <p:cNvPr id="82" name="Freeform 116"/>
              <p:cNvSpPr/>
              <p:nvPr/>
            </p:nvSpPr>
            <p:spPr bwMode="auto">
              <a:xfrm>
                <a:off x="8809739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83" name="Freeform 117"/>
              <p:cNvSpPr/>
              <p:nvPr/>
            </p:nvSpPr>
            <p:spPr bwMode="auto">
              <a:xfrm>
                <a:off x="8582989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84" name="Freeform 118"/>
              <p:cNvSpPr/>
              <p:nvPr/>
            </p:nvSpPr>
            <p:spPr bwMode="auto">
              <a:xfrm flipH="1">
                <a:off x="8465776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85" name="Group 119"/>
          <p:cNvGrpSpPr/>
          <p:nvPr/>
        </p:nvGrpSpPr>
        <p:grpSpPr>
          <a:xfrm>
            <a:off x="5413260" y="2047777"/>
            <a:ext cx="509761" cy="3119463"/>
            <a:chOff x="5790899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86" name="Rectangle 120"/>
            <p:cNvSpPr>
              <a:spLocks noChangeArrowheads="1"/>
            </p:cNvSpPr>
            <p:nvPr/>
          </p:nvSpPr>
          <p:spPr bwMode="auto">
            <a:xfrm>
              <a:off x="5790899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7" name="Rectangle 121"/>
            <p:cNvSpPr>
              <a:spLocks noChangeArrowheads="1"/>
            </p:cNvSpPr>
            <p:nvPr/>
          </p:nvSpPr>
          <p:spPr bwMode="auto">
            <a:xfrm>
              <a:off x="5790899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8" name="Freeform 122"/>
            <p:cNvSpPr/>
            <p:nvPr/>
          </p:nvSpPr>
          <p:spPr bwMode="auto">
            <a:xfrm>
              <a:off x="5790899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89" name="Freeform 123"/>
            <p:cNvSpPr/>
            <p:nvPr/>
          </p:nvSpPr>
          <p:spPr bwMode="auto">
            <a:xfrm>
              <a:off x="5790899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90" name="Freeform 126"/>
          <p:cNvSpPr/>
          <p:nvPr/>
        </p:nvSpPr>
        <p:spPr bwMode="auto">
          <a:xfrm>
            <a:off x="5408410" y="2469221"/>
            <a:ext cx="509589" cy="298415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91" name="Group 2"/>
          <p:cNvGrpSpPr/>
          <p:nvPr/>
        </p:nvGrpSpPr>
        <p:grpSpPr>
          <a:xfrm>
            <a:off x="5283918" y="2513683"/>
            <a:ext cx="764937" cy="2653556"/>
            <a:chOff x="5007896" y="2486040"/>
            <a:chExt cx="764932" cy="2653884"/>
          </a:xfrm>
          <a:solidFill>
            <a:srgbClr val="7BC4EB"/>
          </a:solidFill>
        </p:grpSpPr>
        <p:sp>
          <p:nvSpPr>
            <p:cNvPr id="92" name="Rectangle 125"/>
            <p:cNvSpPr>
              <a:spLocks noChangeArrowheads="1"/>
            </p:cNvSpPr>
            <p:nvPr/>
          </p:nvSpPr>
          <p:spPr bwMode="auto">
            <a:xfrm>
              <a:off x="5135484" y="2768069"/>
              <a:ext cx="509757" cy="210140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93" name="Freeform 127"/>
            <p:cNvSpPr/>
            <p:nvPr/>
          </p:nvSpPr>
          <p:spPr bwMode="auto">
            <a:xfrm>
              <a:off x="5135485" y="2486040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94" name="Group 128"/>
            <p:cNvGrpSpPr/>
            <p:nvPr/>
          </p:nvGrpSpPr>
          <p:grpSpPr>
            <a:xfrm>
              <a:off x="5007896" y="4819356"/>
              <a:ext cx="764932" cy="320568"/>
              <a:chOff x="9117724" y="4117494"/>
              <a:chExt cx="693213" cy="290513"/>
            </a:xfrm>
            <a:grpFill/>
          </p:grpSpPr>
          <p:sp>
            <p:nvSpPr>
              <p:cNvPr id="95" name="Freeform 129"/>
              <p:cNvSpPr/>
              <p:nvPr/>
            </p:nvSpPr>
            <p:spPr bwMode="auto">
              <a:xfrm>
                <a:off x="9461687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6" name="Freeform 130"/>
              <p:cNvSpPr/>
              <p:nvPr/>
            </p:nvSpPr>
            <p:spPr bwMode="auto">
              <a:xfrm>
                <a:off x="9234937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7" name="Freeform 131"/>
              <p:cNvSpPr/>
              <p:nvPr/>
            </p:nvSpPr>
            <p:spPr bwMode="auto">
              <a:xfrm flipH="1">
                <a:off x="9117724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grpSp>
        <p:nvGrpSpPr>
          <p:cNvPr id="98" name="Group 132"/>
          <p:cNvGrpSpPr/>
          <p:nvPr/>
        </p:nvGrpSpPr>
        <p:grpSpPr>
          <a:xfrm>
            <a:off x="6125074" y="2047777"/>
            <a:ext cx="509761" cy="3119463"/>
            <a:chOff x="6502710" y="2210578"/>
            <a:chExt cx="509757" cy="3119848"/>
          </a:xfrm>
          <a:solidFill>
            <a:schemeClr val="bg2">
              <a:lumMod val="75000"/>
            </a:schemeClr>
          </a:solidFill>
        </p:grpSpPr>
        <p:sp>
          <p:nvSpPr>
            <p:cNvPr id="99" name="Rectangle 133"/>
            <p:cNvSpPr>
              <a:spLocks noChangeArrowheads="1"/>
            </p:cNvSpPr>
            <p:nvPr/>
          </p:nvSpPr>
          <p:spPr bwMode="auto">
            <a:xfrm>
              <a:off x="6502710" y="3773130"/>
              <a:ext cx="509757" cy="70069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0" name="Rectangle 134"/>
            <p:cNvSpPr>
              <a:spLocks noChangeArrowheads="1"/>
            </p:cNvSpPr>
            <p:nvPr/>
          </p:nvSpPr>
          <p:spPr bwMode="auto">
            <a:xfrm>
              <a:off x="6502710" y="2974337"/>
              <a:ext cx="509757" cy="781276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" name="Freeform 135"/>
            <p:cNvSpPr/>
            <p:nvPr/>
          </p:nvSpPr>
          <p:spPr bwMode="auto">
            <a:xfrm>
              <a:off x="6502710" y="4491343"/>
              <a:ext cx="509757" cy="839083"/>
            </a:xfrm>
            <a:custGeom>
              <a:avLst/>
              <a:gdLst>
                <a:gd name="T0" fmla="*/ 0 w 120"/>
                <a:gd name="T1" fmla="*/ 0 h 202"/>
                <a:gd name="T2" fmla="*/ 0 w 120"/>
                <a:gd name="T3" fmla="*/ 142 h 202"/>
                <a:gd name="T4" fmla="*/ 60 w 120"/>
                <a:gd name="T5" fmla="*/ 202 h 202"/>
                <a:gd name="T6" fmla="*/ 120 w 120"/>
                <a:gd name="T7" fmla="*/ 142 h 202"/>
                <a:gd name="T8" fmla="*/ 120 w 120"/>
                <a:gd name="T9" fmla="*/ 0 h 202"/>
                <a:gd name="T10" fmla="*/ 0 w 12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02">
                  <a:moveTo>
                    <a:pt x="0" y="0"/>
                  </a:moveTo>
                  <a:cubicBezTo>
                    <a:pt x="0" y="142"/>
                    <a:pt x="0" y="142"/>
                    <a:pt x="0" y="142"/>
                  </a:cubicBezTo>
                  <a:cubicBezTo>
                    <a:pt x="0" y="175"/>
                    <a:pt x="27" y="202"/>
                    <a:pt x="60" y="202"/>
                  </a:cubicBezTo>
                  <a:cubicBezTo>
                    <a:pt x="93" y="202"/>
                    <a:pt x="120" y="175"/>
                    <a:pt x="120" y="14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" name="Freeform 136"/>
            <p:cNvSpPr/>
            <p:nvPr/>
          </p:nvSpPr>
          <p:spPr bwMode="auto">
            <a:xfrm>
              <a:off x="6502710" y="2210578"/>
              <a:ext cx="509757" cy="747991"/>
            </a:xfrm>
            <a:custGeom>
              <a:avLst/>
              <a:gdLst>
                <a:gd name="T0" fmla="*/ 120 w 120"/>
                <a:gd name="T1" fmla="*/ 180 h 180"/>
                <a:gd name="T2" fmla="*/ 120 w 120"/>
                <a:gd name="T3" fmla="*/ 60 h 180"/>
                <a:gd name="T4" fmla="*/ 60 w 120"/>
                <a:gd name="T5" fmla="*/ 0 h 180"/>
                <a:gd name="T6" fmla="*/ 0 w 120"/>
                <a:gd name="T7" fmla="*/ 60 h 180"/>
                <a:gd name="T8" fmla="*/ 0 w 120"/>
                <a:gd name="T9" fmla="*/ 180 h 180"/>
                <a:gd name="T10" fmla="*/ 120 w 120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80">
                  <a:moveTo>
                    <a:pt x="120" y="18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12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103" name="Freeform 139"/>
          <p:cNvSpPr/>
          <p:nvPr/>
        </p:nvSpPr>
        <p:spPr bwMode="auto">
          <a:xfrm>
            <a:off x="6119618" y="3618429"/>
            <a:ext cx="511177" cy="298415"/>
          </a:xfrm>
          <a:custGeom>
            <a:avLst/>
            <a:gdLst>
              <a:gd name="T0" fmla="*/ 509756 w 120"/>
              <a:gd name="T1" fmla="*/ 258953 h 69"/>
              <a:gd name="T2" fmla="*/ 254878 w 120"/>
              <a:gd name="T3" fmla="*/ 0 h 69"/>
              <a:gd name="T4" fmla="*/ 0 w 120"/>
              <a:gd name="T5" fmla="*/ 258953 h 69"/>
              <a:gd name="T6" fmla="*/ 0 w 120"/>
              <a:gd name="T7" fmla="*/ 297796 h 69"/>
              <a:gd name="T8" fmla="*/ 509756 w 120"/>
              <a:gd name="T9" fmla="*/ 297796 h 69"/>
              <a:gd name="T10" fmla="*/ 509756 w 120"/>
              <a:gd name="T11" fmla="*/ 258953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69">
                <a:moveTo>
                  <a:pt x="120" y="60"/>
                </a:moveTo>
                <a:cubicBezTo>
                  <a:pt x="120" y="27"/>
                  <a:pt x="93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9"/>
                  <a:pt x="0" y="69"/>
                  <a:pt x="0" y="69"/>
                </a:cubicBezTo>
                <a:cubicBezTo>
                  <a:pt x="120" y="69"/>
                  <a:pt x="120" y="69"/>
                  <a:pt x="120" y="69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tx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104" name="Group 1"/>
          <p:cNvGrpSpPr/>
          <p:nvPr/>
        </p:nvGrpSpPr>
        <p:grpSpPr>
          <a:xfrm>
            <a:off x="5995734" y="3663378"/>
            <a:ext cx="637349" cy="1503860"/>
            <a:chOff x="5719707" y="3635879"/>
            <a:chExt cx="637345" cy="1504045"/>
          </a:xfrm>
          <a:solidFill>
            <a:srgbClr val="406BB3"/>
          </a:solidFill>
        </p:grpSpPr>
        <p:sp>
          <p:nvSpPr>
            <p:cNvPr id="105" name="Rectangle 138"/>
            <p:cNvSpPr>
              <a:spLocks noChangeArrowheads="1"/>
            </p:cNvSpPr>
            <p:nvPr/>
          </p:nvSpPr>
          <p:spPr bwMode="auto">
            <a:xfrm>
              <a:off x="5847295" y="3906864"/>
              <a:ext cx="509757" cy="96261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" name="Freeform 140"/>
            <p:cNvSpPr/>
            <p:nvPr/>
          </p:nvSpPr>
          <p:spPr bwMode="auto">
            <a:xfrm>
              <a:off x="5847296" y="3635879"/>
              <a:ext cx="509756" cy="297796"/>
            </a:xfrm>
            <a:custGeom>
              <a:avLst/>
              <a:gdLst>
                <a:gd name="T0" fmla="*/ 120 w 120"/>
                <a:gd name="T1" fmla="*/ 60 h 69"/>
                <a:gd name="T2" fmla="*/ 60 w 120"/>
                <a:gd name="T3" fmla="*/ 0 h 69"/>
                <a:gd name="T4" fmla="*/ 0 w 120"/>
                <a:gd name="T5" fmla="*/ 60 h 69"/>
                <a:gd name="T6" fmla="*/ 0 w 120"/>
                <a:gd name="T7" fmla="*/ 69 h 69"/>
                <a:gd name="T8" fmla="*/ 120 w 120"/>
                <a:gd name="T9" fmla="*/ 69 h 69"/>
                <a:gd name="T10" fmla="*/ 120 w 120"/>
                <a:gd name="T1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69">
                  <a:moveTo>
                    <a:pt x="120" y="60"/>
                  </a:moveTo>
                  <a:cubicBezTo>
                    <a:pt x="120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107" name="Group 141"/>
            <p:cNvGrpSpPr/>
            <p:nvPr/>
          </p:nvGrpSpPr>
          <p:grpSpPr>
            <a:xfrm>
              <a:off x="5719707" y="4819356"/>
              <a:ext cx="637344" cy="320568"/>
              <a:chOff x="9762797" y="4117494"/>
              <a:chExt cx="577588" cy="290513"/>
            </a:xfrm>
            <a:grpFill/>
          </p:grpSpPr>
          <p:sp>
            <p:nvSpPr>
              <p:cNvPr id="108" name="Freeform 142"/>
              <p:cNvSpPr/>
              <p:nvPr/>
            </p:nvSpPr>
            <p:spPr bwMode="auto">
              <a:xfrm>
                <a:off x="9880010" y="4134957"/>
                <a:ext cx="460375" cy="273050"/>
              </a:xfrm>
              <a:custGeom>
                <a:avLst/>
                <a:gdLst>
                  <a:gd name="T0" fmla="*/ 0 w 120"/>
                  <a:gd name="T1" fmla="*/ 0 h 70"/>
                  <a:gd name="T2" fmla="*/ 0 w 120"/>
                  <a:gd name="T3" fmla="*/ 10 h 70"/>
                  <a:gd name="T4" fmla="*/ 60 w 120"/>
                  <a:gd name="T5" fmla="*/ 70 h 70"/>
                  <a:gd name="T6" fmla="*/ 120 w 120"/>
                  <a:gd name="T7" fmla="*/ 10 h 70"/>
                  <a:gd name="T8" fmla="*/ 120 w 120"/>
                  <a:gd name="T9" fmla="*/ 0 h 70"/>
                  <a:gd name="T10" fmla="*/ 0 w 120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7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3"/>
                      <a:pt x="27" y="70"/>
                      <a:pt x="60" y="70"/>
                    </a:cubicBezTo>
                    <a:cubicBezTo>
                      <a:pt x="93" y="70"/>
                      <a:pt x="120" y="43"/>
                      <a:pt x="120" y="10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109" name="Freeform 143"/>
              <p:cNvSpPr/>
              <p:nvPr/>
            </p:nvSpPr>
            <p:spPr bwMode="auto">
              <a:xfrm flipH="1">
                <a:off x="9762797" y="4117494"/>
                <a:ext cx="349250" cy="290513"/>
              </a:xfrm>
              <a:custGeom>
                <a:avLst/>
                <a:gdLst>
                  <a:gd name="T0" fmla="*/ 60 w 90"/>
                  <a:gd name="T1" fmla="*/ 45 h 75"/>
                  <a:gd name="T2" fmla="*/ 60 w 90"/>
                  <a:gd name="T3" fmla="*/ 0 h 75"/>
                  <a:gd name="T4" fmla="*/ 0 w 90"/>
                  <a:gd name="T5" fmla="*/ 0 h 75"/>
                  <a:gd name="T6" fmla="*/ 0 w 90"/>
                  <a:gd name="T7" fmla="*/ 75 h 75"/>
                  <a:gd name="T8" fmla="*/ 90 w 90"/>
                  <a:gd name="T9" fmla="*/ 75 h 75"/>
                  <a:gd name="T10" fmla="*/ 60 w 90"/>
                  <a:gd name="T11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75">
                    <a:moveTo>
                      <a:pt x="60" y="45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73" y="75"/>
                      <a:pt x="60" y="61"/>
                      <a:pt x="6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sp>
        <p:nvSpPr>
          <p:cNvPr id="110" name="TextBox 161"/>
          <p:cNvSpPr txBox="1">
            <a:spLocks noChangeArrowheads="1"/>
          </p:cNvSpPr>
          <p:nvPr/>
        </p:nvSpPr>
        <p:spPr bwMode="auto">
          <a:xfrm>
            <a:off x="1070222" y="4091445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20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1" name="TextBox 162"/>
          <p:cNvSpPr txBox="1">
            <a:spLocks noChangeArrowheads="1"/>
          </p:cNvSpPr>
          <p:nvPr/>
        </p:nvSpPr>
        <p:spPr bwMode="auto">
          <a:xfrm>
            <a:off x="1811589" y="4532717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10</a:t>
            </a:r>
            <a:endParaRPr kumimoji="0" lang="id-ID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2" name="TextBox 163"/>
          <p:cNvSpPr txBox="1">
            <a:spLocks noChangeArrowheads="1"/>
          </p:cNvSpPr>
          <p:nvPr/>
        </p:nvSpPr>
        <p:spPr bwMode="auto">
          <a:xfrm>
            <a:off x="2525968" y="3596207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45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3" name="TextBox 164"/>
          <p:cNvSpPr txBox="1">
            <a:spLocks noChangeArrowheads="1"/>
          </p:cNvSpPr>
          <p:nvPr/>
        </p:nvSpPr>
        <p:spPr bwMode="auto">
          <a:xfrm>
            <a:off x="3240349" y="2916841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75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4" name="TextBox 165"/>
          <p:cNvSpPr txBox="1">
            <a:spLocks noChangeArrowheads="1"/>
          </p:cNvSpPr>
          <p:nvPr/>
        </p:nvSpPr>
        <p:spPr bwMode="auto">
          <a:xfrm>
            <a:off x="3877698" y="2172396"/>
            <a:ext cx="699208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100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5" name="TextBox 166"/>
          <p:cNvSpPr txBox="1">
            <a:spLocks noChangeArrowheads="1"/>
          </p:cNvSpPr>
          <p:nvPr/>
        </p:nvSpPr>
        <p:spPr bwMode="auto">
          <a:xfrm>
            <a:off x="5402538" y="2635888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85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6" name="TextBox 167"/>
          <p:cNvSpPr txBox="1">
            <a:spLocks noChangeArrowheads="1"/>
          </p:cNvSpPr>
          <p:nvPr/>
        </p:nvSpPr>
        <p:spPr bwMode="auto">
          <a:xfrm>
            <a:off x="4691333" y="3335889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55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7" name="TextBox 168"/>
          <p:cNvSpPr txBox="1">
            <a:spLocks noChangeArrowheads="1"/>
          </p:cNvSpPr>
          <p:nvPr/>
        </p:nvSpPr>
        <p:spPr bwMode="auto">
          <a:xfrm>
            <a:off x="6112156" y="3788271"/>
            <a:ext cx="527686" cy="6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40</a:t>
            </a:r>
            <a:endParaRPr kumimoji="0" lang="id-ID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altLang="zh-CN" sz="10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/>
              </a:rPr>
              <a:t>%</a:t>
            </a:r>
            <a:endParaRPr kumimoji="0" lang="id-ID" altLang="zh-CN" sz="10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18" name="TextBox 177"/>
          <p:cNvSpPr txBox="1">
            <a:spLocks noChangeArrowheads="1"/>
          </p:cNvSpPr>
          <p:nvPr/>
        </p:nvSpPr>
        <p:spPr bwMode="auto">
          <a:xfrm>
            <a:off x="7016385" y="2045883"/>
            <a:ext cx="1826119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608965"/>
            <a:r>
              <a:rPr lang="zh-CN" alt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添加标题</a:t>
            </a: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</a:endParaRPr>
          </a:p>
        </p:txBody>
      </p:sp>
      <p:sp>
        <p:nvSpPr>
          <p:cNvPr id="119" name="Rectangle 185"/>
          <p:cNvSpPr/>
          <p:nvPr/>
        </p:nvSpPr>
        <p:spPr>
          <a:xfrm>
            <a:off x="7018078" y="2609378"/>
            <a:ext cx="4183941" cy="265712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>
              <a:lnSpc>
                <a:spcPts val="2000"/>
              </a:lnSpc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lvl="0">
              <a:lnSpc>
                <a:spcPts val="2000"/>
              </a:lnSpc>
              <a:buNone/>
              <a:defRPr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lvl="0">
              <a:lnSpc>
                <a:spcPts val="2000"/>
              </a:lnSpc>
              <a:buNone/>
              <a:defRPr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lvl="0">
              <a:lnSpc>
                <a:spcPts val="2000"/>
              </a:lnSpc>
              <a:buNone/>
              <a:defRPr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lvl="0" algn="ctr">
              <a:lnSpc>
                <a:spcPts val="2000"/>
              </a:lnSpc>
              <a:buNone/>
              <a:defRPr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lvl="0" algn="ctr">
              <a:lnSpc>
                <a:spcPts val="2000"/>
              </a:lnSpc>
              <a:buNone/>
              <a:defRPr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  <a:p>
            <a:pPr lvl="0" algn="ctr">
              <a:lnSpc>
                <a:spcPts val="2000"/>
              </a:lnSpc>
              <a:buNone/>
              <a:defRPr/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26" grpId="0" animBg="1"/>
      <p:bldP spid="39" grpId="0" animBg="1"/>
      <p:bldP spid="52" grpId="0" animBg="1"/>
      <p:bldP spid="77" grpId="0" animBg="1"/>
      <p:bldP spid="90" grpId="0" animBg="1"/>
      <p:bldP spid="103" grpId="0" animBg="1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68" y="36195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季度工作概述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964269" y="3123107"/>
            <a:ext cx="1350433" cy="1352967"/>
          </a:xfrm>
          <a:prstGeom prst="ellipse">
            <a:avLst/>
          </a:prstGeom>
          <a:noFill/>
          <a:ln w="20701">
            <a:solidFill>
              <a:srgbClr val="7BC4E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317751" y="3476699"/>
            <a:ext cx="643467" cy="645783"/>
          </a:xfrm>
          <a:prstGeom prst="ellipse">
            <a:avLst/>
          </a:prstGeom>
          <a:solidFill>
            <a:srgbClr val="7BC4EB"/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Freeform 14"/>
          <p:cNvSpPr/>
          <p:nvPr/>
        </p:nvSpPr>
        <p:spPr bwMode="auto">
          <a:xfrm>
            <a:off x="1422400" y="3798531"/>
            <a:ext cx="2432051" cy="1221695"/>
          </a:xfrm>
          <a:custGeom>
            <a:avLst/>
            <a:gdLst>
              <a:gd name="T0" fmla="*/ 342 w 683"/>
              <a:gd name="T1" fmla="*/ 305 h 342"/>
              <a:gd name="T2" fmla="*/ 37 w 683"/>
              <a:gd name="T3" fmla="*/ 0 h 342"/>
              <a:gd name="T4" fmla="*/ 0 w 683"/>
              <a:gd name="T5" fmla="*/ 0 h 342"/>
              <a:gd name="T6" fmla="*/ 342 w 683"/>
              <a:gd name="T7" fmla="*/ 342 h 342"/>
              <a:gd name="T8" fmla="*/ 683 w 683"/>
              <a:gd name="T9" fmla="*/ 0 h 342"/>
              <a:gd name="T10" fmla="*/ 646 w 683"/>
              <a:gd name="T11" fmla="*/ 0 h 342"/>
              <a:gd name="T12" fmla="*/ 342 w 683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2">
                <a:moveTo>
                  <a:pt x="342" y="305"/>
                </a:moveTo>
                <a:cubicBezTo>
                  <a:pt x="173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0" y="342"/>
                  <a:pt x="683" y="189"/>
                  <a:pt x="683" y="0"/>
                </a:cubicBezTo>
                <a:cubicBezTo>
                  <a:pt x="646" y="0"/>
                  <a:pt x="646" y="0"/>
                  <a:pt x="646" y="0"/>
                </a:cubicBezTo>
                <a:cubicBezTo>
                  <a:pt x="646" y="169"/>
                  <a:pt x="510" y="305"/>
                  <a:pt x="342" y="305"/>
                </a:cubicBezTo>
                <a:close/>
              </a:path>
            </a:pathLst>
          </a:custGeom>
          <a:solidFill>
            <a:srgbClr val="7BC4EB">
              <a:alpha val="20000"/>
            </a:srgbClr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2641600" y="2708112"/>
            <a:ext cx="0" cy="311245"/>
          </a:xfrm>
          <a:prstGeom prst="lin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4267202" y="3123107"/>
            <a:ext cx="1350433" cy="1352967"/>
          </a:xfrm>
          <a:prstGeom prst="ellipse">
            <a:avLst/>
          </a:prstGeom>
          <a:noFill/>
          <a:ln w="20638">
            <a:solidFill>
              <a:srgbClr val="406BB3"/>
            </a:solidFill>
            <a:round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4616453" y="3476699"/>
            <a:ext cx="647700" cy="645783"/>
          </a:xfrm>
          <a:prstGeom prst="ellipse">
            <a:avLst/>
          </a:prstGeom>
          <a:solidFill>
            <a:srgbClr val="406BB3"/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Freeform 18"/>
          <p:cNvSpPr/>
          <p:nvPr/>
        </p:nvSpPr>
        <p:spPr bwMode="auto">
          <a:xfrm>
            <a:off x="3723217" y="2578955"/>
            <a:ext cx="2436283" cy="1219576"/>
          </a:xfrm>
          <a:custGeom>
            <a:avLst/>
            <a:gdLst>
              <a:gd name="T0" fmla="*/ 342 w 684"/>
              <a:gd name="T1" fmla="*/ 37 h 341"/>
              <a:gd name="T2" fmla="*/ 647 w 684"/>
              <a:gd name="T3" fmla="*/ 341 h 341"/>
              <a:gd name="T4" fmla="*/ 684 w 684"/>
              <a:gd name="T5" fmla="*/ 341 h 341"/>
              <a:gd name="T6" fmla="*/ 342 w 684"/>
              <a:gd name="T7" fmla="*/ 0 h 341"/>
              <a:gd name="T8" fmla="*/ 0 w 684"/>
              <a:gd name="T9" fmla="*/ 341 h 341"/>
              <a:gd name="T10" fmla="*/ 37 w 684"/>
              <a:gd name="T11" fmla="*/ 341 h 341"/>
              <a:gd name="T12" fmla="*/ 342 w 684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1">
                <a:moveTo>
                  <a:pt x="342" y="37"/>
                </a:moveTo>
                <a:cubicBezTo>
                  <a:pt x="511" y="37"/>
                  <a:pt x="647" y="173"/>
                  <a:pt x="647" y="341"/>
                </a:cubicBezTo>
                <a:cubicBezTo>
                  <a:pt x="684" y="341"/>
                  <a:pt x="684" y="341"/>
                  <a:pt x="684" y="341"/>
                </a:cubicBezTo>
                <a:cubicBezTo>
                  <a:pt x="684" y="153"/>
                  <a:pt x="531" y="0"/>
                  <a:pt x="342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4" y="37"/>
                  <a:pt x="342" y="37"/>
                </a:cubicBezTo>
                <a:close/>
              </a:path>
            </a:pathLst>
          </a:custGeom>
          <a:solidFill>
            <a:srgbClr val="406BB3">
              <a:alpha val="20000"/>
            </a:srgbClr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4940300" y="4577706"/>
            <a:ext cx="0" cy="309129"/>
          </a:xfrm>
          <a:prstGeom prst="lin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6568018" y="3123107"/>
            <a:ext cx="1352549" cy="1352967"/>
          </a:xfrm>
          <a:prstGeom prst="ellipse">
            <a:avLst/>
          </a:prstGeom>
          <a:noFill/>
          <a:ln w="20701">
            <a:solidFill>
              <a:srgbClr val="7BC4E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6921502" y="3476699"/>
            <a:ext cx="647700" cy="645783"/>
          </a:xfrm>
          <a:prstGeom prst="ellipse">
            <a:avLst/>
          </a:prstGeom>
          <a:solidFill>
            <a:srgbClr val="7BC4EB"/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Freeform 22"/>
          <p:cNvSpPr/>
          <p:nvPr/>
        </p:nvSpPr>
        <p:spPr bwMode="auto">
          <a:xfrm>
            <a:off x="6026151" y="3798531"/>
            <a:ext cx="2436283" cy="1221695"/>
          </a:xfrm>
          <a:custGeom>
            <a:avLst/>
            <a:gdLst>
              <a:gd name="T0" fmla="*/ 342 w 684"/>
              <a:gd name="T1" fmla="*/ 305 h 342"/>
              <a:gd name="T2" fmla="*/ 37 w 684"/>
              <a:gd name="T3" fmla="*/ 0 h 342"/>
              <a:gd name="T4" fmla="*/ 0 w 684"/>
              <a:gd name="T5" fmla="*/ 0 h 342"/>
              <a:gd name="T6" fmla="*/ 342 w 684"/>
              <a:gd name="T7" fmla="*/ 342 h 342"/>
              <a:gd name="T8" fmla="*/ 684 w 684"/>
              <a:gd name="T9" fmla="*/ 0 h 342"/>
              <a:gd name="T10" fmla="*/ 647 w 684"/>
              <a:gd name="T11" fmla="*/ 0 h 342"/>
              <a:gd name="T12" fmla="*/ 342 w 684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2">
                <a:moveTo>
                  <a:pt x="342" y="305"/>
                </a:moveTo>
                <a:cubicBezTo>
                  <a:pt x="174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1" y="342"/>
                  <a:pt x="684" y="189"/>
                  <a:pt x="684" y="0"/>
                </a:cubicBezTo>
                <a:cubicBezTo>
                  <a:pt x="647" y="0"/>
                  <a:pt x="647" y="0"/>
                  <a:pt x="647" y="0"/>
                </a:cubicBezTo>
                <a:cubicBezTo>
                  <a:pt x="647" y="169"/>
                  <a:pt x="510" y="305"/>
                  <a:pt x="342" y="305"/>
                </a:cubicBezTo>
                <a:close/>
              </a:path>
            </a:pathLst>
          </a:custGeom>
          <a:solidFill>
            <a:srgbClr val="7BC4EB">
              <a:alpha val="20000"/>
            </a:srgbClr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V="1">
            <a:off x="7245351" y="2708112"/>
            <a:ext cx="0" cy="311245"/>
          </a:xfrm>
          <a:prstGeom prst="lin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8873067" y="3123107"/>
            <a:ext cx="1348317" cy="1352967"/>
          </a:xfrm>
          <a:prstGeom prst="ellipse">
            <a:avLst/>
          </a:prstGeom>
          <a:noFill/>
          <a:ln w="20638">
            <a:solidFill>
              <a:srgbClr val="4279BC"/>
            </a:solidFill>
            <a:round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9224433" y="3476699"/>
            <a:ext cx="645584" cy="645783"/>
          </a:xfrm>
          <a:prstGeom prst="ellipse">
            <a:avLst/>
          </a:prstGeom>
          <a:solidFill>
            <a:srgbClr val="406BB3"/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Freeform 26"/>
          <p:cNvSpPr/>
          <p:nvPr/>
        </p:nvSpPr>
        <p:spPr bwMode="auto">
          <a:xfrm>
            <a:off x="8331200" y="2578955"/>
            <a:ext cx="2432051" cy="1219576"/>
          </a:xfrm>
          <a:custGeom>
            <a:avLst/>
            <a:gdLst>
              <a:gd name="T0" fmla="*/ 341 w 683"/>
              <a:gd name="T1" fmla="*/ 37 h 341"/>
              <a:gd name="T2" fmla="*/ 646 w 683"/>
              <a:gd name="T3" fmla="*/ 341 h 341"/>
              <a:gd name="T4" fmla="*/ 683 w 683"/>
              <a:gd name="T5" fmla="*/ 341 h 341"/>
              <a:gd name="T6" fmla="*/ 341 w 683"/>
              <a:gd name="T7" fmla="*/ 0 h 341"/>
              <a:gd name="T8" fmla="*/ 0 w 683"/>
              <a:gd name="T9" fmla="*/ 341 h 341"/>
              <a:gd name="T10" fmla="*/ 37 w 683"/>
              <a:gd name="T11" fmla="*/ 341 h 341"/>
              <a:gd name="T12" fmla="*/ 341 w 683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1">
                <a:moveTo>
                  <a:pt x="341" y="37"/>
                </a:moveTo>
                <a:cubicBezTo>
                  <a:pt x="510" y="37"/>
                  <a:pt x="646" y="173"/>
                  <a:pt x="646" y="341"/>
                </a:cubicBezTo>
                <a:cubicBezTo>
                  <a:pt x="683" y="341"/>
                  <a:pt x="683" y="341"/>
                  <a:pt x="683" y="341"/>
                </a:cubicBezTo>
                <a:cubicBezTo>
                  <a:pt x="683" y="153"/>
                  <a:pt x="530" y="0"/>
                  <a:pt x="341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3" y="37"/>
                  <a:pt x="341" y="37"/>
                </a:cubicBezTo>
                <a:close/>
              </a:path>
            </a:pathLst>
          </a:custGeom>
          <a:solidFill>
            <a:srgbClr val="406BB3">
              <a:alpha val="20000"/>
            </a:srgbClr>
          </a:solidFill>
          <a:ln>
            <a:noFill/>
          </a:ln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9546167" y="4577706"/>
            <a:ext cx="0" cy="309129"/>
          </a:xfrm>
          <a:prstGeom prst="line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28"/>
          <p:cNvSpPr>
            <a:spLocks noEditPoints="1"/>
          </p:cNvSpPr>
          <p:nvPr/>
        </p:nvSpPr>
        <p:spPr bwMode="auto">
          <a:xfrm>
            <a:off x="4851400" y="3658789"/>
            <a:ext cx="177800" cy="281604"/>
          </a:xfrm>
          <a:custGeom>
            <a:avLst/>
            <a:gdLst>
              <a:gd name="T0" fmla="*/ 3 w 50"/>
              <a:gd name="T1" fmla="*/ 0 h 79"/>
              <a:gd name="T2" fmla="*/ 0 w 50"/>
              <a:gd name="T3" fmla="*/ 3 h 79"/>
              <a:gd name="T4" fmla="*/ 0 w 50"/>
              <a:gd name="T5" fmla="*/ 76 h 79"/>
              <a:gd name="T6" fmla="*/ 3 w 50"/>
              <a:gd name="T7" fmla="*/ 79 h 79"/>
              <a:gd name="T8" fmla="*/ 48 w 50"/>
              <a:gd name="T9" fmla="*/ 79 h 79"/>
              <a:gd name="T10" fmla="*/ 50 w 50"/>
              <a:gd name="T11" fmla="*/ 76 h 79"/>
              <a:gd name="T12" fmla="*/ 50 w 50"/>
              <a:gd name="T13" fmla="*/ 3 h 79"/>
              <a:gd name="T14" fmla="*/ 48 w 50"/>
              <a:gd name="T15" fmla="*/ 0 h 79"/>
              <a:gd name="T16" fmla="*/ 3 w 50"/>
              <a:gd name="T17" fmla="*/ 0 h 79"/>
              <a:gd name="T18" fmla="*/ 25 w 50"/>
              <a:gd name="T19" fmla="*/ 76 h 79"/>
              <a:gd name="T20" fmla="*/ 21 w 50"/>
              <a:gd name="T21" fmla="*/ 72 h 79"/>
              <a:gd name="T22" fmla="*/ 25 w 50"/>
              <a:gd name="T23" fmla="*/ 67 h 79"/>
              <a:gd name="T24" fmla="*/ 30 w 50"/>
              <a:gd name="T25" fmla="*/ 72 h 79"/>
              <a:gd name="T26" fmla="*/ 25 w 50"/>
              <a:gd name="T27" fmla="*/ 76 h 79"/>
              <a:gd name="T28" fmla="*/ 42 w 50"/>
              <a:gd name="T29" fmla="*/ 62 h 79"/>
              <a:gd name="T30" fmla="*/ 39 w 50"/>
              <a:gd name="T31" fmla="*/ 65 h 79"/>
              <a:gd name="T32" fmla="*/ 11 w 50"/>
              <a:gd name="T33" fmla="*/ 65 h 79"/>
              <a:gd name="T34" fmla="*/ 8 w 50"/>
              <a:gd name="T35" fmla="*/ 62 h 79"/>
              <a:gd name="T36" fmla="*/ 8 w 50"/>
              <a:gd name="T37" fmla="*/ 13 h 79"/>
              <a:gd name="T38" fmla="*/ 11 w 50"/>
              <a:gd name="T39" fmla="*/ 10 h 79"/>
              <a:gd name="T40" fmla="*/ 39 w 50"/>
              <a:gd name="T41" fmla="*/ 10 h 79"/>
              <a:gd name="T42" fmla="*/ 42 w 50"/>
              <a:gd name="T43" fmla="*/ 13 h 79"/>
              <a:gd name="T44" fmla="*/ 42 w 50"/>
              <a:gd name="T45" fmla="*/ 6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0" h="79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7"/>
                  <a:pt x="1" y="79"/>
                  <a:pt x="3" y="79"/>
                </a:cubicBezTo>
                <a:cubicBezTo>
                  <a:pt x="48" y="79"/>
                  <a:pt x="48" y="79"/>
                  <a:pt x="48" y="79"/>
                </a:cubicBezTo>
                <a:cubicBezTo>
                  <a:pt x="49" y="79"/>
                  <a:pt x="50" y="77"/>
                  <a:pt x="50" y="76"/>
                </a:cubicBezTo>
                <a:cubicBezTo>
                  <a:pt x="50" y="3"/>
                  <a:pt x="50" y="3"/>
                  <a:pt x="50" y="3"/>
                </a:cubicBezTo>
                <a:cubicBezTo>
                  <a:pt x="50" y="1"/>
                  <a:pt x="49" y="0"/>
                  <a:pt x="48" y="0"/>
                </a:cubicBezTo>
                <a:lnTo>
                  <a:pt x="3" y="0"/>
                </a:lnTo>
                <a:close/>
                <a:moveTo>
                  <a:pt x="25" y="76"/>
                </a:moveTo>
                <a:cubicBezTo>
                  <a:pt x="23" y="76"/>
                  <a:pt x="21" y="74"/>
                  <a:pt x="21" y="72"/>
                </a:cubicBezTo>
                <a:cubicBezTo>
                  <a:pt x="21" y="69"/>
                  <a:pt x="23" y="67"/>
                  <a:pt x="25" y="67"/>
                </a:cubicBezTo>
                <a:cubicBezTo>
                  <a:pt x="28" y="67"/>
                  <a:pt x="30" y="69"/>
                  <a:pt x="30" y="72"/>
                </a:cubicBezTo>
                <a:cubicBezTo>
                  <a:pt x="30" y="74"/>
                  <a:pt x="28" y="76"/>
                  <a:pt x="25" y="76"/>
                </a:cubicBezTo>
                <a:close/>
                <a:moveTo>
                  <a:pt x="42" y="62"/>
                </a:moveTo>
                <a:cubicBezTo>
                  <a:pt x="42" y="64"/>
                  <a:pt x="41" y="65"/>
                  <a:pt x="39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5"/>
                  <a:pt x="8" y="64"/>
                  <a:pt x="8" y="62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1"/>
                  <a:pt x="10" y="10"/>
                  <a:pt x="11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41" y="10"/>
                  <a:pt x="42" y="11"/>
                  <a:pt x="42" y="13"/>
                </a:cubicBezTo>
                <a:lnTo>
                  <a:pt x="42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Freeform 29"/>
          <p:cNvSpPr/>
          <p:nvPr/>
        </p:nvSpPr>
        <p:spPr bwMode="auto">
          <a:xfrm>
            <a:off x="9406467" y="3673611"/>
            <a:ext cx="281517" cy="224436"/>
          </a:xfrm>
          <a:custGeom>
            <a:avLst/>
            <a:gdLst>
              <a:gd name="T0" fmla="*/ 62 w 79"/>
              <a:gd name="T1" fmla="*/ 29 h 63"/>
              <a:gd name="T2" fmla="*/ 61 w 79"/>
              <a:gd name="T3" fmla="*/ 29 h 63"/>
              <a:gd name="T4" fmla="*/ 61 w 79"/>
              <a:gd name="T5" fmla="*/ 22 h 63"/>
              <a:gd name="T6" fmla="*/ 39 w 79"/>
              <a:gd name="T7" fmla="*/ 0 h 63"/>
              <a:gd name="T8" fmla="*/ 18 w 79"/>
              <a:gd name="T9" fmla="*/ 22 h 63"/>
              <a:gd name="T10" fmla="*/ 18 w 79"/>
              <a:gd name="T11" fmla="*/ 29 h 63"/>
              <a:gd name="T12" fmla="*/ 17 w 79"/>
              <a:gd name="T13" fmla="*/ 29 h 63"/>
              <a:gd name="T14" fmla="*/ 0 w 79"/>
              <a:gd name="T15" fmla="*/ 46 h 63"/>
              <a:gd name="T16" fmla="*/ 17 w 79"/>
              <a:gd name="T17" fmla="*/ 63 h 63"/>
              <a:gd name="T18" fmla="*/ 24 w 79"/>
              <a:gd name="T19" fmla="*/ 63 h 63"/>
              <a:gd name="T20" fmla="*/ 24 w 79"/>
              <a:gd name="T21" fmla="*/ 31 h 63"/>
              <a:gd name="T22" fmla="*/ 24 w 79"/>
              <a:gd name="T23" fmla="*/ 29 h 63"/>
              <a:gd name="T24" fmla="*/ 24 w 79"/>
              <a:gd name="T25" fmla="*/ 22 h 63"/>
              <a:gd name="T26" fmla="*/ 39 w 79"/>
              <a:gd name="T27" fmla="*/ 6 h 63"/>
              <a:gd name="T28" fmla="*/ 55 w 79"/>
              <a:gd name="T29" fmla="*/ 22 h 63"/>
              <a:gd name="T30" fmla="*/ 55 w 79"/>
              <a:gd name="T31" fmla="*/ 29 h 63"/>
              <a:gd name="T32" fmla="*/ 55 w 79"/>
              <a:gd name="T33" fmla="*/ 30 h 63"/>
              <a:gd name="T34" fmla="*/ 55 w 79"/>
              <a:gd name="T35" fmla="*/ 63 h 63"/>
              <a:gd name="T36" fmla="*/ 62 w 79"/>
              <a:gd name="T37" fmla="*/ 63 h 63"/>
              <a:gd name="T38" fmla="*/ 79 w 79"/>
              <a:gd name="T39" fmla="*/ 46 h 63"/>
              <a:gd name="T40" fmla="*/ 62 w 79"/>
              <a:gd name="T41" fmla="*/ 2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9" h="63">
                <a:moveTo>
                  <a:pt x="62" y="29"/>
                </a:moveTo>
                <a:cubicBezTo>
                  <a:pt x="61" y="29"/>
                  <a:pt x="61" y="29"/>
                  <a:pt x="61" y="29"/>
                </a:cubicBezTo>
                <a:cubicBezTo>
                  <a:pt x="61" y="22"/>
                  <a:pt x="61" y="22"/>
                  <a:pt x="61" y="22"/>
                </a:cubicBezTo>
                <a:cubicBezTo>
                  <a:pt x="61" y="10"/>
                  <a:pt x="51" y="0"/>
                  <a:pt x="39" y="0"/>
                </a:cubicBezTo>
                <a:cubicBezTo>
                  <a:pt x="28" y="0"/>
                  <a:pt x="18" y="10"/>
                  <a:pt x="18" y="22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8" y="29"/>
                  <a:pt x="0" y="37"/>
                  <a:pt x="0" y="46"/>
                </a:cubicBezTo>
                <a:cubicBezTo>
                  <a:pt x="0" y="55"/>
                  <a:pt x="8" y="63"/>
                  <a:pt x="17" y="63"/>
                </a:cubicBezTo>
                <a:cubicBezTo>
                  <a:pt x="24" y="63"/>
                  <a:pt x="24" y="63"/>
                  <a:pt x="24" y="63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13"/>
                  <a:pt x="31" y="6"/>
                  <a:pt x="39" y="6"/>
                </a:cubicBezTo>
                <a:cubicBezTo>
                  <a:pt x="48" y="6"/>
                  <a:pt x="55" y="13"/>
                  <a:pt x="55" y="22"/>
                </a:cubicBezTo>
                <a:cubicBezTo>
                  <a:pt x="55" y="29"/>
                  <a:pt x="55" y="29"/>
                  <a:pt x="55" y="29"/>
                </a:cubicBezTo>
                <a:cubicBezTo>
                  <a:pt x="55" y="30"/>
                  <a:pt x="55" y="30"/>
                  <a:pt x="55" y="30"/>
                </a:cubicBezTo>
                <a:cubicBezTo>
                  <a:pt x="55" y="63"/>
                  <a:pt x="55" y="63"/>
                  <a:pt x="55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71" y="63"/>
                  <a:pt x="79" y="55"/>
                  <a:pt x="79" y="46"/>
                </a:cubicBezTo>
                <a:cubicBezTo>
                  <a:pt x="79" y="37"/>
                  <a:pt x="71" y="29"/>
                  <a:pt x="62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7" name="Group 30"/>
          <p:cNvGrpSpPr/>
          <p:nvPr/>
        </p:nvGrpSpPr>
        <p:grpSpPr bwMode="auto">
          <a:xfrm>
            <a:off x="7105651" y="3686313"/>
            <a:ext cx="277283" cy="226552"/>
            <a:chOff x="0" y="0"/>
            <a:chExt cx="131" cy="107"/>
          </a:xfrm>
        </p:grpSpPr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9" y="46"/>
              <a:ext cx="32" cy="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/>
              <a:endParaRPr lang="zh-CN" altLang="en-US" sz="186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0" y="0"/>
              <a:ext cx="131" cy="107"/>
            </a:xfrm>
            <a:custGeom>
              <a:avLst/>
              <a:gdLst>
                <a:gd name="T0" fmla="*/ 75 w 78"/>
                <a:gd name="T1" fmla="*/ 11 h 63"/>
                <a:gd name="T2" fmla="*/ 56 w 78"/>
                <a:gd name="T3" fmla="*/ 11 h 63"/>
                <a:gd name="T4" fmla="*/ 53 w 78"/>
                <a:gd name="T5" fmla="*/ 8 h 63"/>
                <a:gd name="T6" fmla="*/ 53 w 78"/>
                <a:gd name="T7" fmla="*/ 3 h 63"/>
                <a:gd name="T8" fmla="*/ 50 w 78"/>
                <a:gd name="T9" fmla="*/ 0 h 63"/>
                <a:gd name="T10" fmla="*/ 28 w 78"/>
                <a:gd name="T11" fmla="*/ 0 h 63"/>
                <a:gd name="T12" fmla="*/ 25 w 78"/>
                <a:gd name="T13" fmla="*/ 3 h 63"/>
                <a:gd name="T14" fmla="*/ 25 w 78"/>
                <a:gd name="T15" fmla="*/ 8 h 63"/>
                <a:gd name="T16" fmla="*/ 22 w 78"/>
                <a:gd name="T17" fmla="*/ 11 h 63"/>
                <a:gd name="T18" fmla="*/ 3 w 78"/>
                <a:gd name="T19" fmla="*/ 11 h 63"/>
                <a:gd name="T20" fmla="*/ 0 w 78"/>
                <a:gd name="T21" fmla="*/ 14 h 63"/>
                <a:gd name="T22" fmla="*/ 0 w 78"/>
                <a:gd name="T23" fmla="*/ 60 h 63"/>
                <a:gd name="T24" fmla="*/ 3 w 78"/>
                <a:gd name="T25" fmla="*/ 63 h 63"/>
                <a:gd name="T26" fmla="*/ 75 w 78"/>
                <a:gd name="T27" fmla="*/ 63 h 63"/>
                <a:gd name="T28" fmla="*/ 78 w 78"/>
                <a:gd name="T29" fmla="*/ 60 h 63"/>
                <a:gd name="T30" fmla="*/ 78 w 78"/>
                <a:gd name="T31" fmla="*/ 14 h 63"/>
                <a:gd name="T32" fmla="*/ 75 w 78"/>
                <a:gd name="T33" fmla="*/ 11 h 63"/>
                <a:gd name="T34" fmla="*/ 39 w 78"/>
                <a:gd name="T35" fmla="*/ 53 h 63"/>
                <a:gd name="T36" fmla="*/ 23 w 78"/>
                <a:gd name="T37" fmla="*/ 37 h 63"/>
                <a:gd name="T38" fmla="*/ 39 w 78"/>
                <a:gd name="T39" fmla="*/ 21 h 63"/>
                <a:gd name="T40" fmla="*/ 55 w 78"/>
                <a:gd name="T41" fmla="*/ 37 h 63"/>
                <a:gd name="T42" fmla="*/ 39 w 78"/>
                <a:gd name="T43" fmla="*/ 53 h 63"/>
                <a:gd name="T44" fmla="*/ 67 w 78"/>
                <a:gd name="T45" fmla="*/ 28 h 63"/>
                <a:gd name="T46" fmla="*/ 63 w 78"/>
                <a:gd name="T47" fmla="*/ 24 h 63"/>
                <a:gd name="T48" fmla="*/ 67 w 78"/>
                <a:gd name="T49" fmla="*/ 20 h 63"/>
                <a:gd name="T50" fmla="*/ 71 w 78"/>
                <a:gd name="T51" fmla="*/ 24 h 63"/>
                <a:gd name="T52" fmla="*/ 67 w 78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63">
                  <a:moveTo>
                    <a:pt x="75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3" y="10"/>
                    <a:pt x="53" y="8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1"/>
                    <a:pt x="52" y="0"/>
                    <a:pt x="5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5" y="1"/>
                    <a:pt x="25" y="3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0"/>
                    <a:pt x="23" y="11"/>
                    <a:pt x="2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1" y="63"/>
                    <a:pt x="3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7" y="63"/>
                    <a:pt x="78" y="61"/>
                    <a:pt x="78" y="60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3"/>
                    <a:pt x="77" y="11"/>
                    <a:pt x="75" y="11"/>
                  </a:cubicBezTo>
                  <a:close/>
                  <a:moveTo>
                    <a:pt x="39" y="53"/>
                  </a:moveTo>
                  <a:cubicBezTo>
                    <a:pt x="30" y="53"/>
                    <a:pt x="23" y="46"/>
                    <a:pt x="23" y="37"/>
                  </a:cubicBezTo>
                  <a:cubicBezTo>
                    <a:pt x="23" y="28"/>
                    <a:pt x="30" y="21"/>
                    <a:pt x="39" y="21"/>
                  </a:cubicBezTo>
                  <a:cubicBezTo>
                    <a:pt x="48" y="21"/>
                    <a:pt x="55" y="28"/>
                    <a:pt x="55" y="37"/>
                  </a:cubicBezTo>
                  <a:cubicBezTo>
                    <a:pt x="55" y="46"/>
                    <a:pt x="48" y="53"/>
                    <a:pt x="39" y="53"/>
                  </a:cubicBezTo>
                  <a:close/>
                  <a:moveTo>
                    <a:pt x="67" y="28"/>
                  </a:moveTo>
                  <a:cubicBezTo>
                    <a:pt x="65" y="28"/>
                    <a:pt x="63" y="26"/>
                    <a:pt x="63" y="24"/>
                  </a:cubicBezTo>
                  <a:cubicBezTo>
                    <a:pt x="63" y="22"/>
                    <a:pt x="65" y="20"/>
                    <a:pt x="67" y="20"/>
                  </a:cubicBezTo>
                  <a:cubicBezTo>
                    <a:pt x="69" y="20"/>
                    <a:pt x="71" y="22"/>
                    <a:pt x="71" y="24"/>
                  </a:cubicBezTo>
                  <a:cubicBezTo>
                    <a:pt x="71" y="26"/>
                    <a:pt x="69" y="28"/>
                    <a:pt x="6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/>
              <a:endParaRPr lang="zh-CN" altLang="en-US" sz="186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9" y="14"/>
              <a:ext cx="13" cy="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/>
              <a:endParaRPr lang="zh-CN" altLang="en-US" sz="186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25" y="14"/>
              <a:ext cx="12" cy="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/>
              <a:endParaRPr lang="zh-CN" altLang="en-US" sz="1865">
                <a:solidFill>
                  <a:srgbClr val="5F5F5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Freeform 35"/>
          <p:cNvSpPr>
            <a:spLocks noEditPoints="1"/>
          </p:cNvSpPr>
          <p:nvPr/>
        </p:nvSpPr>
        <p:spPr bwMode="auto">
          <a:xfrm>
            <a:off x="2484967" y="3669375"/>
            <a:ext cx="298451" cy="260429"/>
          </a:xfrm>
          <a:custGeom>
            <a:avLst/>
            <a:gdLst>
              <a:gd name="T0" fmla="*/ 79 w 84"/>
              <a:gd name="T1" fmla="*/ 52 h 73"/>
              <a:gd name="T2" fmla="*/ 70 w 84"/>
              <a:gd name="T3" fmla="*/ 45 h 73"/>
              <a:gd name="T4" fmla="*/ 60 w 84"/>
              <a:gd name="T5" fmla="*/ 8 h 73"/>
              <a:gd name="T6" fmla="*/ 38 w 84"/>
              <a:gd name="T7" fmla="*/ 0 h 73"/>
              <a:gd name="T8" fmla="*/ 12 w 84"/>
              <a:gd name="T9" fmla="*/ 12 h 73"/>
              <a:gd name="T10" fmla="*/ 16 w 84"/>
              <a:gd name="T11" fmla="*/ 59 h 73"/>
              <a:gd name="T12" fmla="*/ 38 w 84"/>
              <a:gd name="T13" fmla="*/ 67 h 73"/>
              <a:gd name="T14" fmla="*/ 55 w 84"/>
              <a:gd name="T15" fmla="*/ 63 h 73"/>
              <a:gd name="T16" fmla="*/ 63 w 84"/>
              <a:gd name="T17" fmla="*/ 70 h 73"/>
              <a:gd name="T18" fmla="*/ 71 w 84"/>
              <a:gd name="T19" fmla="*/ 73 h 73"/>
              <a:gd name="T20" fmla="*/ 80 w 84"/>
              <a:gd name="T21" fmla="*/ 69 h 73"/>
              <a:gd name="T22" fmla="*/ 79 w 84"/>
              <a:gd name="T23" fmla="*/ 52 h 73"/>
              <a:gd name="T24" fmla="*/ 19 w 84"/>
              <a:gd name="T25" fmla="*/ 35 h 73"/>
              <a:gd name="T26" fmla="*/ 23 w 84"/>
              <a:gd name="T27" fmla="*/ 21 h 73"/>
              <a:gd name="T28" fmla="*/ 38 w 84"/>
              <a:gd name="T29" fmla="*/ 14 h 73"/>
              <a:gd name="T30" fmla="*/ 51 w 84"/>
              <a:gd name="T31" fmla="*/ 19 h 73"/>
              <a:gd name="T32" fmla="*/ 57 w 84"/>
              <a:gd name="T33" fmla="*/ 32 h 73"/>
              <a:gd name="T34" fmla="*/ 53 w 84"/>
              <a:gd name="T35" fmla="*/ 46 h 73"/>
              <a:gd name="T36" fmla="*/ 38 w 84"/>
              <a:gd name="T37" fmla="*/ 53 h 73"/>
              <a:gd name="T38" fmla="*/ 26 w 84"/>
              <a:gd name="T39" fmla="*/ 48 h 73"/>
              <a:gd name="T40" fmla="*/ 19 w 84"/>
              <a:gd name="T41" fmla="*/ 35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" h="73">
                <a:moveTo>
                  <a:pt x="79" y="52"/>
                </a:moveTo>
                <a:cubicBezTo>
                  <a:pt x="70" y="45"/>
                  <a:pt x="70" y="45"/>
                  <a:pt x="70" y="45"/>
                </a:cubicBezTo>
                <a:cubicBezTo>
                  <a:pt x="75" y="32"/>
                  <a:pt x="71" y="17"/>
                  <a:pt x="60" y="8"/>
                </a:cubicBezTo>
                <a:cubicBezTo>
                  <a:pt x="54" y="3"/>
                  <a:pt x="46" y="0"/>
                  <a:pt x="38" y="0"/>
                </a:cubicBezTo>
                <a:cubicBezTo>
                  <a:pt x="28" y="0"/>
                  <a:pt x="19" y="4"/>
                  <a:pt x="12" y="12"/>
                </a:cubicBezTo>
                <a:cubicBezTo>
                  <a:pt x="0" y="26"/>
                  <a:pt x="2" y="47"/>
                  <a:pt x="16" y="59"/>
                </a:cubicBezTo>
                <a:cubicBezTo>
                  <a:pt x="23" y="64"/>
                  <a:pt x="30" y="67"/>
                  <a:pt x="38" y="67"/>
                </a:cubicBezTo>
                <a:cubicBezTo>
                  <a:pt x="44" y="67"/>
                  <a:pt x="50" y="66"/>
                  <a:pt x="55" y="63"/>
                </a:cubicBezTo>
                <a:cubicBezTo>
                  <a:pt x="63" y="70"/>
                  <a:pt x="63" y="70"/>
                  <a:pt x="63" y="70"/>
                </a:cubicBezTo>
                <a:cubicBezTo>
                  <a:pt x="66" y="72"/>
                  <a:pt x="68" y="73"/>
                  <a:pt x="71" y="73"/>
                </a:cubicBezTo>
                <a:cubicBezTo>
                  <a:pt x="75" y="73"/>
                  <a:pt x="78" y="71"/>
                  <a:pt x="80" y="69"/>
                </a:cubicBezTo>
                <a:cubicBezTo>
                  <a:pt x="84" y="64"/>
                  <a:pt x="84" y="56"/>
                  <a:pt x="79" y="52"/>
                </a:cubicBezTo>
                <a:close/>
                <a:moveTo>
                  <a:pt x="19" y="35"/>
                </a:moveTo>
                <a:cubicBezTo>
                  <a:pt x="18" y="30"/>
                  <a:pt x="20" y="25"/>
                  <a:pt x="23" y="21"/>
                </a:cubicBezTo>
                <a:cubicBezTo>
                  <a:pt x="27" y="17"/>
                  <a:pt x="32" y="14"/>
                  <a:pt x="38" y="14"/>
                </a:cubicBezTo>
                <a:cubicBezTo>
                  <a:pt x="43" y="14"/>
                  <a:pt x="47" y="16"/>
                  <a:pt x="51" y="19"/>
                </a:cubicBezTo>
                <a:cubicBezTo>
                  <a:pt x="55" y="22"/>
                  <a:pt x="57" y="27"/>
                  <a:pt x="57" y="32"/>
                </a:cubicBezTo>
                <a:cubicBezTo>
                  <a:pt x="58" y="37"/>
                  <a:pt x="56" y="42"/>
                  <a:pt x="53" y="46"/>
                </a:cubicBezTo>
                <a:cubicBezTo>
                  <a:pt x="49" y="50"/>
                  <a:pt x="44" y="53"/>
                  <a:pt x="38" y="53"/>
                </a:cubicBezTo>
                <a:cubicBezTo>
                  <a:pt x="34" y="53"/>
                  <a:pt x="29" y="51"/>
                  <a:pt x="26" y="48"/>
                </a:cubicBezTo>
                <a:cubicBezTo>
                  <a:pt x="22" y="45"/>
                  <a:pt x="19" y="40"/>
                  <a:pt x="19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3765"/>
            <a:endParaRPr lang="zh-CN" altLang="en-US" sz="186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1984905" y="1459975"/>
            <a:ext cx="1952625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等线" panose="02010600030101010101" pitchFamily="2" charset="-122"/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1345937" y="1790246"/>
            <a:ext cx="2534709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4500561" y="4968523"/>
            <a:ext cx="1952625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等线" panose="02010600030101010101" pitchFamily="2" charset="-122"/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3886730" y="5310929"/>
            <a:ext cx="2533649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6609101" y="1352930"/>
            <a:ext cx="1952625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等线" panose="02010600030101010101" pitchFamily="2" charset="-122"/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6026151" y="1817897"/>
            <a:ext cx="2491316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9161630" y="4989565"/>
            <a:ext cx="1952625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等线" panose="02010600030101010101" pitchFamily="2" charset="-122"/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8403167" y="5366247"/>
            <a:ext cx="2465916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5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4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3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2" grpId="0" animBg="1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2" grpId="0" animBg="1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1472381" y="1695949"/>
            <a:ext cx="2969342" cy="3813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0" dirty="0">
                <a:blipFill>
                  <a:blip r:embed="rId2"/>
                  <a:stretch>
                    <a:fillRect/>
                  </a:stretch>
                </a:blip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2</a:t>
            </a:r>
            <a:endParaRPr kumimoji="0" lang="zh-CN" altLang="en-US" sz="30000" b="0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9222" y="2527637"/>
            <a:ext cx="6610821" cy="10156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工作完成情况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02097" y="3569253"/>
            <a:ext cx="503565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think hard about past. It brings tears… Don’t think more about future. Itbringsfears… Live this moment with a smile. It brings cheers.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595"/>
          </a:xfrm>
          <a:prstGeom prst="rect">
            <a:avLst/>
          </a:prstGeom>
        </p:spPr>
      </p:pic>
      <p:sp>
        <p:nvSpPr>
          <p:cNvPr id="5" name="图文框 4"/>
          <p:cNvSpPr/>
          <p:nvPr/>
        </p:nvSpPr>
        <p:spPr>
          <a:xfrm>
            <a:off x="-139894" y="-127000"/>
            <a:ext cx="12433494" cy="7099300"/>
          </a:xfrm>
          <a:prstGeom prst="frame">
            <a:avLst>
              <a:gd name="adj1" fmla="val 3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950" y="368300"/>
            <a:ext cx="11468100" cy="61087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327435" y="469304"/>
            <a:ext cx="1093019" cy="607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cs typeface="+mn-cs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7503" y="512284"/>
            <a:ext cx="2911578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庞门正道标题体" panose="02010600030101010101" pitchFamily="2" charset="-122"/>
                <a:cs typeface="+mn-cs"/>
              </a:rPr>
              <a:t>工作完成情况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03445" y="2315547"/>
            <a:ext cx="2304256" cy="3410597"/>
          </a:xfrm>
          <a:prstGeom prst="roundRect">
            <a:avLst>
              <a:gd name="adj" fmla="val 3230"/>
            </a:avLst>
          </a:prstGeom>
          <a:noFill/>
          <a:ln w="19050">
            <a:solidFill>
              <a:srgbClr val="7BC4EB"/>
            </a:solidFill>
          </a:ln>
        </p:spPr>
        <p:txBody>
          <a:bodyPr rtlCol="0" anchor="ctr"/>
          <a:lstStyle/>
          <a:p>
            <a:pPr algn="ctr" defTabSz="913765"/>
            <a:endParaRPr lang="zh-CN" altLang="en-US" sz="213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1342874" y="3298439"/>
            <a:ext cx="1827428" cy="0"/>
          </a:xfrm>
          <a:prstGeom prst="straightConnector1">
            <a:avLst/>
          </a:prstGeom>
          <a:noFill/>
          <a:ln w="19050">
            <a:solidFill>
              <a:srgbClr val="7BC4EB"/>
            </a:solidFill>
            <a:headEnd type="oval" w="med" len="med"/>
            <a:tailEnd type="oval" w="med" len="med"/>
          </a:ln>
        </p:spPr>
      </p:cxnSp>
      <p:cxnSp>
        <p:nvCxnSpPr>
          <p:cNvPr id="11" name="直接箭头连接符 10"/>
          <p:cNvCxnSpPr/>
          <p:nvPr/>
        </p:nvCxnSpPr>
        <p:spPr>
          <a:xfrm>
            <a:off x="1342874" y="3794047"/>
            <a:ext cx="1827428" cy="0"/>
          </a:xfrm>
          <a:prstGeom prst="straightConnector1">
            <a:avLst/>
          </a:prstGeom>
          <a:noFill/>
          <a:ln w="19050">
            <a:solidFill>
              <a:srgbClr val="7BC4EB"/>
            </a:solidFill>
            <a:headEnd type="oval" w="med" len="med"/>
            <a:tailEnd type="oval" w="med" len="med"/>
          </a:ln>
        </p:spPr>
      </p:cxnSp>
      <p:sp>
        <p:nvSpPr>
          <p:cNvPr id="12" name="矩形 11"/>
          <p:cNvSpPr/>
          <p:nvPr/>
        </p:nvSpPr>
        <p:spPr>
          <a:xfrm>
            <a:off x="1357388" y="3954919"/>
            <a:ext cx="194285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69603" y="3336089"/>
            <a:ext cx="1578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663729" y="2315547"/>
            <a:ext cx="2304256" cy="3410597"/>
          </a:xfrm>
          <a:prstGeom prst="roundRect">
            <a:avLst>
              <a:gd name="adj" fmla="val 3230"/>
            </a:avLst>
          </a:prstGeom>
          <a:noFill/>
          <a:ln w="19050">
            <a:solidFill>
              <a:srgbClr val="406BB3"/>
            </a:solidFill>
          </a:ln>
        </p:spPr>
        <p:txBody>
          <a:bodyPr rtlCol="0" anchor="ctr"/>
          <a:lstStyle/>
          <a:p>
            <a:pPr algn="ctr" defTabSz="913765"/>
            <a:endParaRPr lang="zh-CN" altLang="en-US" sz="213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224015" y="2315547"/>
            <a:ext cx="2304256" cy="3410597"/>
          </a:xfrm>
          <a:prstGeom prst="roundRect">
            <a:avLst>
              <a:gd name="adj" fmla="val 3230"/>
            </a:avLst>
          </a:prstGeom>
          <a:noFill/>
          <a:ln w="19050">
            <a:solidFill>
              <a:srgbClr val="7BC4EB"/>
            </a:solidFill>
          </a:ln>
        </p:spPr>
        <p:txBody>
          <a:bodyPr rtlCol="0" anchor="ctr"/>
          <a:lstStyle/>
          <a:p>
            <a:pPr algn="ctr" defTabSz="913765"/>
            <a:endParaRPr lang="zh-CN" altLang="en-US" sz="213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8784299" y="2315547"/>
            <a:ext cx="2304256" cy="3410597"/>
          </a:xfrm>
          <a:prstGeom prst="roundRect">
            <a:avLst>
              <a:gd name="adj" fmla="val 3230"/>
            </a:avLst>
          </a:prstGeom>
          <a:noFill/>
          <a:ln w="19050">
            <a:solidFill>
              <a:srgbClr val="406BB3"/>
            </a:solidFill>
          </a:ln>
        </p:spPr>
        <p:txBody>
          <a:bodyPr rtlCol="0" anchor="ctr"/>
          <a:lstStyle/>
          <a:p>
            <a:pPr algn="ctr" defTabSz="913765"/>
            <a:endParaRPr lang="zh-CN" altLang="en-US" sz="2135">
              <a:solidFill>
                <a:srgbClr val="5F5F5F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722501" y="1802407"/>
            <a:ext cx="1066145" cy="1045797"/>
          </a:xfrm>
          <a:prstGeom prst="ellipse">
            <a:avLst/>
          </a:prstGeom>
          <a:solidFill>
            <a:srgbClr val="7BC4E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3765"/>
            <a:endParaRPr lang="zh-CN" altLang="en-US" sz="2135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282788" y="1802407"/>
            <a:ext cx="1066145" cy="1045797"/>
          </a:xfrm>
          <a:prstGeom prst="ellipse">
            <a:avLst/>
          </a:prstGeom>
          <a:solidFill>
            <a:srgbClr val="406BB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3765"/>
            <a:endParaRPr lang="zh-CN" altLang="en-US" sz="2135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843070" y="1802407"/>
            <a:ext cx="1066145" cy="1045797"/>
          </a:xfrm>
          <a:prstGeom prst="ellipse">
            <a:avLst/>
          </a:prstGeom>
          <a:solidFill>
            <a:srgbClr val="7BC4E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3765"/>
            <a:endParaRPr lang="zh-CN" altLang="en-US" sz="2135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403356" y="1802407"/>
            <a:ext cx="1066145" cy="1045797"/>
          </a:xfrm>
          <a:prstGeom prst="ellipse">
            <a:avLst/>
          </a:prstGeom>
          <a:solidFill>
            <a:srgbClr val="406BB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3765"/>
            <a:endParaRPr lang="zh-CN" altLang="en-US" sz="2135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46833" y="2032915"/>
            <a:ext cx="617477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10401" y="2032915"/>
            <a:ext cx="617477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93890" y="2032915"/>
            <a:ext cx="617477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629520" y="2032915"/>
            <a:ext cx="617477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913765"/>
            <a:r>
              <a:rPr lang="en-US" altLang="zh-CN" sz="3200" dirty="0">
                <a:solidFill>
                  <a:prstClr val="white"/>
                </a:solidFill>
                <a:ea typeface="微软雅黑" panose="020B0503020204020204" pitchFamily="34" charset="-122"/>
              </a:rPr>
              <a:t>04</a:t>
            </a:r>
            <a:endParaRPr lang="zh-CN" altLang="en-US" sz="32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3909982" y="3312952"/>
            <a:ext cx="1827428" cy="0"/>
          </a:xfrm>
          <a:prstGeom prst="straightConnector1">
            <a:avLst/>
          </a:prstGeom>
          <a:noFill/>
          <a:ln w="19050">
            <a:solidFill>
              <a:srgbClr val="406BB3"/>
            </a:solidFill>
            <a:headEnd type="oval" w="med" len="med"/>
            <a:tailEnd type="oval" w="med" len="med"/>
          </a:ln>
        </p:spPr>
      </p:cxnSp>
      <p:cxnSp>
        <p:nvCxnSpPr>
          <p:cNvPr id="26" name="直接箭头连接符 25"/>
          <p:cNvCxnSpPr/>
          <p:nvPr/>
        </p:nvCxnSpPr>
        <p:spPr>
          <a:xfrm>
            <a:off x="3909982" y="3808561"/>
            <a:ext cx="1827428" cy="0"/>
          </a:xfrm>
          <a:prstGeom prst="straightConnector1">
            <a:avLst/>
          </a:prstGeom>
          <a:noFill/>
          <a:ln w="19050">
            <a:solidFill>
              <a:srgbClr val="406BB3"/>
            </a:solidFill>
            <a:headEnd type="oval" w="med" len="med"/>
            <a:tailEnd type="oval" w="med" len="med"/>
          </a:ln>
        </p:spPr>
      </p:cxnSp>
      <p:sp>
        <p:nvSpPr>
          <p:cNvPr id="27" name="矩形 26"/>
          <p:cNvSpPr/>
          <p:nvPr/>
        </p:nvSpPr>
        <p:spPr>
          <a:xfrm>
            <a:off x="3924496" y="3969433"/>
            <a:ext cx="194285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36711" y="3350602"/>
            <a:ext cx="1578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6481551" y="3308836"/>
            <a:ext cx="1827428" cy="0"/>
          </a:xfrm>
          <a:prstGeom prst="straightConnector1">
            <a:avLst/>
          </a:prstGeom>
          <a:noFill/>
          <a:ln w="19050">
            <a:solidFill>
              <a:srgbClr val="7BC4EB"/>
            </a:solidFill>
            <a:headEnd type="oval" w="med" len="med"/>
            <a:tailEnd type="oval" w="med" len="med"/>
          </a:ln>
        </p:spPr>
      </p:cxnSp>
      <p:cxnSp>
        <p:nvCxnSpPr>
          <p:cNvPr id="30" name="直接箭头连接符 29"/>
          <p:cNvCxnSpPr/>
          <p:nvPr/>
        </p:nvCxnSpPr>
        <p:spPr>
          <a:xfrm>
            <a:off x="6481551" y="3804445"/>
            <a:ext cx="1827428" cy="0"/>
          </a:xfrm>
          <a:prstGeom prst="straightConnector1">
            <a:avLst/>
          </a:prstGeom>
          <a:noFill/>
          <a:ln w="19050">
            <a:solidFill>
              <a:srgbClr val="7BC4EB"/>
            </a:solidFill>
            <a:headEnd type="oval" w="med" len="med"/>
            <a:tailEnd type="oval" w="med" len="med"/>
          </a:ln>
        </p:spPr>
      </p:cxnSp>
      <p:sp>
        <p:nvSpPr>
          <p:cNvPr id="31" name="矩形 30"/>
          <p:cNvSpPr/>
          <p:nvPr/>
        </p:nvSpPr>
        <p:spPr>
          <a:xfrm>
            <a:off x="6496065" y="3965317"/>
            <a:ext cx="194285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608280" y="3346486"/>
            <a:ext cx="1578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9048659" y="3308836"/>
            <a:ext cx="1827428" cy="0"/>
          </a:xfrm>
          <a:prstGeom prst="straightConnector1">
            <a:avLst/>
          </a:prstGeom>
          <a:noFill/>
          <a:ln w="19050">
            <a:solidFill>
              <a:srgbClr val="406BB3"/>
            </a:solidFill>
            <a:headEnd type="oval" w="med" len="med"/>
            <a:tailEnd type="oval" w="med" len="med"/>
          </a:ln>
        </p:spPr>
      </p:cxnSp>
      <p:cxnSp>
        <p:nvCxnSpPr>
          <p:cNvPr id="34" name="直接箭头连接符 33"/>
          <p:cNvCxnSpPr/>
          <p:nvPr/>
        </p:nvCxnSpPr>
        <p:spPr>
          <a:xfrm flipV="1">
            <a:off x="9048659" y="3794047"/>
            <a:ext cx="1822541" cy="10398"/>
          </a:xfrm>
          <a:prstGeom prst="straightConnector1">
            <a:avLst/>
          </a:prstGeom>
          <a:noFill/>
          <a:ln w="19050">
            <a:solidFill>
              <a:srgbClr val="406BB3"/>
            </a:solidFill>
            <a:headEnd type="oval" w="med" len="med"/>
            <a:tailEnd type="oval" w="med" len="med"/>
          </a:ln>
        </p:spPr>
      </p:cxnSp>
      <p:sp>
        <p:nvSpPr>
          <p:cNvPr id="35" name="矩形 34"/>
          <p:cNvSpPr/>
          <p:nvPr/>
        </p:nvSpPr>
        <p:spPr>
          <a:xfrm>
            <a:off x="9063173" y="3965317"/>
            <a:ext cx="194285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sym typeface="FZHei-B01S" panose="02010601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175388" y="3346486"/>
            <a:ext cx="1578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65"/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添加标题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7" grpId="0"/>
      <p:bldP spid="28" grpId="0"/>
      <p:bldP spid="31" grpId="0"/>
      <p:bldP spid="32" grpId="0"/>
      <p:bldP spid="35" grpId="0"/>
      <p:bldP spid="36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1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2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3.xml><?xml version="1.0" encoding="utf-8"?>
<p:tagLst xmlns:p="http://schemas.openxmlformats.org/presentationml/2006/main">
  <p:tag name="MH" val="20151222205109"/>
  <p:tag name="MH_LIBRARY" val="GRAPHIC"/>
  <p:tag name="MH_TYPE" val="SubTitle"/>
  <p:tag name="MH_ORDER" val="1"/>
</p:tagLst>
</file>

<file path=ppt/tags/tag14.xml><?xml version="1.0" encoding="utf-8"?>
<p:tagLst xmlns:p="http://schemas.openxmlformats.org/presentationml/2006/main">
  <p:tag name="PA" val="v3.0.0"/>
</p:tagLst>
</file>

<file path=ppt/tags/tag15.xml><?xml version="1.0" encoding="utf-8"?>
<p:tagLst xmlns:p="http://schemas.openxmlformats.org/presentationml/2006/main">
  <p:tag name="PA" val="v3.0.0"/>
</p:tagLst>
</file>

<file path=ppt/tags/tag16.xml><?xml version="1.0" encoding="utf-8"?>
<p:tagLst xmlns:p="http://schemas.openxmlformats.org/presentationml/2006/main">
  <p:tag name="PA" val="v3.0.0"/>
</p:tagLst>
</file>

<file path=ppt/tags/tag17.xml><?xml version="1.0" encoding="utf-8"?>
<p:tagLst xmlns:p="http://schemas.openxmlformats.org/presentationml/2006/main">
  <p:tag name="PA" val="v3.0.0"/>
</p:tagLst>
</file>

<file path=ppt/tags/tag18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9.xml><?xml version="1.0" encoding="utf-8"?>
<p:tagLst xmlns:p="http://schemas.openxmlformats.org/presentationml/2006/main">
  <p:tag name="ISPRING_PRESENTATION_TITLE" val="年终述职1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MH" val="20151126132610"/>
  <p:tag name="MH_LIBRARY" val="GRAPHIC"/>
  <p:tag name="MH_TYPE" val="Other"/>
  <p:tag name="MH_ORDER" val="2"/>
</p:tagLst>
</file>

<file path=ppt/tags/tag9.xml><?xml version="1.0" encoding="utf-8"?>
<p:tagLst xmlns:p="http://schemas.openxmlformats.org/presentationml/2006/main">
  <p:tag name="MH" val="20151126132610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D3"/>
      </a:accent1>
      <a:accent2>
        <a:srgbClr val="EDD883"/>
      </a:accent2>
      <a:accent3>
        <a:srgbClr val="00B1D3"/>
      </a:accent3>
      <a:accent4>
        <a:srgbClr val="EDD883"/>
      </a:accent4>
      <a:accent5>
        <a:srgbClr val="00B1D3"/>
      </a:accent5>
      <a:accent6>
        <a:srgbClr val="EDD883"/>
      </a:accent6>
      <a:hlink>
        <a:srgbClr val="0563C1"/>
      </a:hlink>
      <a:folHlink>
        <a:srgbClr val="954F72"/>
      </a:folHlink>
    </a:clrScheme>
    <a:fontScheme name="xkuzv05k">
      <a:majorFont>
        <a:latin typeface="Arial"/>
        <a:ea typeface="方正黑体_GBK"/>
        <a:cs typeface=""/>
      </a:majorFont>
      <a:minorFont>
        <a:latin typeface="Arial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4182</Words>
  <Application>WPS 演示</Application>
  <PresentationFormat>宽屏</PresentationFormat>
  <Paragraphs>464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9" baseType="lpstr">
      <vt:lpstr>Arial</vt:lpstr>
      <vt:lpstr>宋体</vt:lpstr>
      <vt:lpstr>Wingdings</vt:lpstr>
      <vt:lpstr>Arial</vt:lpstr>
      <vt:lpstr>Calibri</vt:lpstr>
      <vt:lpstr>微软雅黑</vt:lpstr>
      <vt:lpstr>Simply City Light</vt:lpstr>
      <vt:lpstr>Yu Gothic UI Light</vt:lpstr>
      <vt:lpstr>SimSun-ExtB</vt:lpstr>
      <vt:lpstr>庞门正道标题体</vt:lpstr>
      <vt:lpstr>等线</vt:lpstr>
      <vt:lpstr>FZHei-B01S</vt:lpstr>
      <vt:lpstr>方正正黑简体</vt:lpstr>
      <vt:lpstr>Arial Unicode MS</vt:lpstr>
      <vt:lpstr>等线 Light</vt:lpstr>
      <vt:lpstr>Times New Roman</vt:lpstr>
      <vt:lpstr>Neris Thin</vt:lpstr>
      <vt:lpstr>Open Sans</vt:lpstr>
      <vt:lpstr>华文细黑</vt:lpstr>
      <vt:lpstr>Gill Sans</vt:lpstr>
      <vt:lpstr>Malgun Gothic</vt:lpstr>
      <vt:lpstr>黑体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年终述职1</dc:title>
  <dc:creator>张 建春</dc:creator>
  <cp:lastModifiedBy>一颗苹果</cp:lastModifiedBy>
  <cp:revision>21</cp:revision>
  <dcterms:created xsi:type="dcterms:W3CDTF">2018-10-16T07:02:00Z</dcterms:created>
  <dcterms:modified xsi:type="dcterms:W3CDTF">2021-09-10T10:09:21Z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2052-11.1.0.10700</vt:lpwstr>
  </property>
  <property fmtid="{D5CDD505-2E9C-101B-9397-08002B2CF9AE}" pid="4" name="ICV">
    <vt:lpwstr>E3908A3085E1477190A373BC80B4826A</vt:lpwstr>
  </property>
</Properties>
</file>