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63" r:id="rId5"/>
    <p:sldId id="276" r:id="rId6"/>
    <p:sldId id="261" r:id="rId7"/>
    <p:sldId id="262" r:id="rId8"/>
    <p:sldId id="258" r:id="rId9"/>
    <p:sldId id="264" r:id="rId10"/>
    <p:sldId id="270" r:id="rId11"/>
    <p:sldId id="288" r:id="rId12"/>
    <p:sldId id="289" r:id="rId13"/>
    <p:sldId id="283" r:id="rId14"/>
    <p:sldId id="278" r:id="rId15"/>
    <p:sldId id="265" r:id="rId16"/>
    <p:sldId id="282" r:id="rId17"/>
    <p:sldId id="284" r:id="rId18"/>
    <p:sldId id="286" r:id="rId19"/>
    <p:sldId id="285" r:id="rId20"/>
    <p:sldId id="279" r:id="rId21"/>
    <p:sldId id="257" r:id="rId22"/>
    <p:sldId id="266" r:id="rId23"/>
    <p:sldId id="267" r:id="rId24"/>
    <p:sldId id="291" r:id="rId25"/>
    <p:sldId id="273" r:id="rId26"/>
    <p:sldId id="268" r:id="rId27"/>
    <p:sldId id="290" r:id="rId28"/>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A6A7"/>
    <a:srgbClr val="00AE4D"/>
    <a:srgbClr val="F7941E"/>
    <a:srgbClr val="006991"/>
    <a:srgbClr val="008059"/>
    <a:srgbClr val="32C57F"/>
    <a:srgbClr val="79C602"/>
    <a:srgbClr val="FF3300"/>
    <a:srgbClr val="F04E3E"/>
    <a:srgbClr val="38CC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5" autoAdjust="0"/>
    <p:restoredTop sz="94660"/>
  </p:normalViewPr>
  <p:slideViewPr>
    <p:cSldViewPr snapToGrid="0">
      <p:cViewPr varScale="1">
        <p:scale>
          <a:sx n="74" d="100"/>
          <a:sy n="74"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9.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D72ED1-8568-4233-A7DA-19E11318F97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5FB46-0893-4980-868A-BD6E1210027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50A53F-7FA2-4021-824C-D6BDF1FB157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41879B-4305-411B-A440-4F0ED64AA3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3A59C4-0DE6-4771-A38C-4E9E9755E1A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3A59C4-0DE6-4771-A38C-4E9E9755E1A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3A59C4-0DE6-4771-A38C-4E9E9755E1A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b="19444"/>
          <a:stretch>
            <a:fillRect/>
          </a:stretch>
        </p:blipFill>
        <p:spPr>
          <a:xfrm flipH="1" flipV="1">
            <a:off x="3009" y="0"/>
            <a:ext cx="12185982" cy="2211399"/>
          </a:xfrm>
          <a:prstGeom prst="rect">
            <a:avLst/>
          </a:prstGeom>
        </p:spPr>
      </p:pic>
      <p:sp>
        <p:nvSpPr>
          <p:cNvPr id="8" name="矩形 7"/>
          <p:cNvSpPr/>
          <p:nvPr userDrawn="1"/>
        </p:nvSpPr>
        <p:spPr>
          <a:xfrm>
            <a:off x="0" y="1104900"/>
            <a:ext cx="12192000" cy="2286000"/>
          </a:xfrm>
          <a:prstGeom prst="rect">
            <a:avLst/>
          </a:prstGeom>
          <a:gradFill>
            <a:gsLst>
              <a:gs pos="0">
                <a:schemeClr val="bg1">
                  <a:alpha val="0"/>
                </a:schemeClr>
              </a:gs>
              <a:gs pos="45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
        <p:nvSpPr>
          <p:cNvPr id="25" name="矩形 24"/>
          <p:cNvSpPr/>
          <p:nvPr userDrawn="1"/>
        </p:nvSpPr>
        <p:spPr>
          <a:xfrm>
            <a:off x="0" y="0"/>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1"/>
          </a:xfrm>
          <a:prstGeom prst="rect">
            <a:avLst/>
          </a:prstGeom>
          <a:gradFill>
            <a:gsLst>
              <a:gs pos="0">
                <a:srgbClr val="67D0F6"/>
              </a:gs>
              <a:gs pos="100000">
                <a:srgbClr val="EAF8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4801"/>
            <a:ext cx="4833409" cy="1749289"/>
          </a:xfrm>
          <a:prstGeom prst="rect">
            <a:avLst/>
          </a:prstGeom>
        </p:spPr>
      </p:pic>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83382" y="834988"/>
            <a:ext cx="3320197" cy="1201633"/>
          </a:xfrm>
          <a:prstGeom prst="rect">
            <a:avLst/>
          </a:prstGeom>
        </p:spPr>
      </p:pic>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83382" y="834988"/>
            <a:ext cx="3320197" cy="1201633"/>
          </a:xfrm>
          <a:prstGeom prst="rect">
            <a:avLst/>
          </a:prstGeom>
        </p:spPr>
      </p:pic>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577201"/>
            <a:ext cx="4833409" cy="1749289"/>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3.xml"/><Relationship Id="rId4" Type="http://schemas.openxmlformats.org/officeDocument/2006/relationships/image" Target="../media/image18.jpe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25.png"/><Relationship Id="rId7" Type="http://schemas.openxmlformats.org/officeDocument/2006/relationships/image" Target="../media/image24.pn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3" Type="http://schemas.openxmlformats.org/officeDocument/2006/relationships/image" Target="../media/image17.png"/><Relationship Id="rId2" Type="http://schemas.openxmlformats.org/officeDocument/2006/relationships/image" Target="../media/image16.png"/><Relationship Id="rId10" Type="http://schemas.openxmlformats.org/officeDocument/2006/relationships/notesSlide" Target="../notesSlides/notesSlide17.xml"/><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notesSlide" Target="../notesSlides/notesSlide21.xml"/><Relationship Id="rId10" Type="http://schemas.openxmlformats.org/officeDocument/2006/relationships/slideLayout" Target="../slideLayouts/slideLayout1.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26.jpe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2607325" y="2765871"/>
            <a:ext cx="6647974" cy="1200329"/>
          </a:xfrm>
          <a:prstGeom prst="rect">
            <a:avLst/>
          </a:prstGeom>
          <a:noFill/>
        </p:spPr>
        <p:txBody>
          <a:bodyPr wrap="none" rtlCol="0">
            <a:spAutoFit/>
          </a:bodyPr>
          <a:lstStyle/>
          <a:p>
            <a:r>
              <a:rPr lang="zh-CN" altLang="en-US" sz="7200" b="1" dirty="0">
                <a:solidFill>
                  <a:schemeClr val="bg1"/>
                </a:solidFill>
                <a:latin typeface="微软雅黑" panose="020B0503020204020204" pitchFamily="82" charset="2"/>
                <a:ea typeface="微软雅黑" panose="020B0503020204020204" pitchFamily="82" charset="2"/>
              </a:rPr>
              <a:t>学生会社团招新</a:t>
            </a:r>
            <a:endParaRPr lang="zh-CN" altLang="en-US" sz="7200" b="1" dirty="0">
              <a:solidFill>
                <a:schemeClr val="bg1"/>
              </a:solidFill>
              <a:latin typeface="微软雅黑" panose="020B0503020204020204" pitchFamily="82" charset="2"/>
              <a:ea typeface="微软雅黑" panose="020B0503020204020204" pitchFamily="82" charset="2"/>
            </a:endParaRPr>
          </a:p>
        </p:txBody>
      </p:sp>
      <p:sp>
        <p:nvSpPr>
          <p:cNvPr id="6" name="文本框 5"/>
          <p:cNvSpPr txBox="1"/>
          <p:nvPr/>
        </p:nvSpPr>
        <p:spPr>
          <a:xfrm>
            <a:off x="2711238" y="4149017"/>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82" charset="2"/>
                <a:ea typeface="微软雅黑" panose="020B0503020204020204" pitchFamily="82" charset="2"/>
              </a:rPr>
              <a:t>招新纳新</a:t>
            </a:r>
            <a:endParaRPr lang="zh-CN" altLang="en-US" sz="2400" dirty="0">
              <a:solidFill>
                <a:schemeClr val="bg1"/>
              </a:solidFill>
              <a:latin typeface="微软雅黑" panose="020B0503020204020204" pitchFamily="82" charset="2"/>
              <a:ea typeface="微软雅黑" panose="020B0503020204020204" pitchFamily="82" charset="2"/>
            </a:endParaRPr>
          </a:p>
        </p:txBody>
      </p:sp>
      <p:sp>
        <p:nvSpPr>
          <p:cNvPr id="7" name="文本框 6"/>
          <p:cNvSpPr txBox="1"/>
          <p:nvPr/>
        </p:nvSpPr>
        <p:spPr>
          <a:xfrm>
            <a:off x="5983195" y="4149017"/>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82" charset="2"/>
                <a:ea typeface="微软雅黑" panose="020B0503020204020204" pitchFamily="82" charset="2"/>
              </a:rPr>
              <a:t>风采展示</a:t>
            </a:r>
            <a:endParaRPr lang="zh-CN" altLang="en-US" sz="2400" dirty="0">
              <a:solidFill>
                <a:schemeClr val="bg1"/>
              </a:solidFill>
              <a:latin typeface="微软雅黑" panose="020B0503020204020204" pitchFamily="82" charset="2"/>
              <a:ea typeface="微软雅黑" panose="020B0503020204020204" pitchFamily="82" charset="2"/>
            </a:endParaRPr>
          </a:p>
        </p:txBody>
      </p:sp>
      <p:sp>
        <p:nvSpPr>
          <p:cNvPr id="8" name="文本框 7"/>
          <p:cNvSpPr txBox="1"/>
          <p:nvPr/>
        </p:nvSpPr>
        <p:spPr>
          <a:xfrm>
            <a:off x="4332195" y="4149017"/>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82" charset="2"/>
                <a:ea typeface="微软雅黑" panose="020B0503020204020204" pitchFamily="82" charset="2"/>
              </a:rPr>
              <a:t>活动报告</a:t>
            </a:r>
            <a:endParaRPr lang="zh-CN" altLang="en-US" sz="2400" dirty="0">
              <a:solidFill>
                <a:schemeClr val="bg1"/>
              </a:solidFill>
              <a:latin typeface="微软雅黑" panose="020B0503020204020204" pitchFamily="82" charset="2"/>
              <a:ea typeface="微软雅黑" panose="020B0503020204020204" pitchFamily="82" charset="2"/>
            </a:endParaRPr>
          </a:p>
        </p:txBody>
      </p:sp>
      <p:cxnSp>
        <p:nvCxnSpPr>
          <p:cNvPr id="13" name="直接连接符 12"/>
          <p:cNvCxnSpPr/>
          <p:nvPr/>
        </p:nvCxnSpPr>
        <p:spPr>
          <a:xfrm>
            <a:off x="2807414" y="3971803"/>
            <a:ext cx="52196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807414" y="1166191"/>
            <a:ext cx="1094839" cy="1094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127010" y="1160588"/>
            <a:ext cx="1094839" cy="1094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446606" y="1160588"/>
            <a:ext cx="1094839" cy="1094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874167" y="1205779"/>
            <a:ext cx="1139327" cy="1015663"/>
          </a:xfrm>
          <a:prstGeom prst="rect">
            <a:avLst/>
          </a:prstGeom>
          <a:noFill/>
        </p:spPr>
        <p:txBody>
          <a:bodyPr wrap="square" rtlCol="0">
            <a:spAutoFit/>
          </a:bodyPr>
          <a:lstStyle/>
          <a:p>
            <a:r>
              <a:rPr lang="zh-CN" altLang="en-US" sz="6000" dirty="0">
                <a:solidFill>
                  <a:srgbClr val="6EA6A7"/>
                </a:solidFill>
                <a:latin typeface="微软雅黑" panose="020B0503020204020204" pitchFamily="34" charset="-122"/>
                <a:ea typeface="微软雅黑" panose="020B0503020204020204" pitchFamily="34" charset="-122"/>
              </a:rPr>
              <a:t>纳  </a:t>
            </a:r>
            <a:endParaRPr lang="zh-CN" altLang="en-US" sz="6000" dirty="0">
              <a:solidFill>
                <a:srgbClr val="6EA6A7"/>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4127010" y="1153958"/>
            <a:ext cx="1139327" cy="1015663"/>
          </a:xfrm>
          <a:prstGeom prst="rect">
            <a:avLst/>
          </a:prstGeom>
          <a:noFill/>
        </p:spPr>
        <p:txBody>
          <a:bodyPr wrap="square" rtlCol="0">
            <a:spAutoFit/>
          </a:bodyPr>
          <a:lstStyle/>
          <a:p>
            <a:r>
              <a:rPr lang="zh-CN" altLang="en-US" sz="6000" dirty="0">
                <a:solidFill>
                  <a:srgbClr val="6EA6A7"/>
                </a:solidFill>
                <a:latin typeface="微软雅黑" panose="020B0503020204020204" pitchFamily="34" charset="-122"/>
                <a:ea typeface="微软雅黑" panose="020B0503020204020204" pitchFamily="34" charset="-122"/>
              </a:rPr>
              <a:t>新  </a:t>
            </a:r>
            <a:endParaRPr lang="zh-CN" altLang="en-US" sz="6000" dirty="0">
              <a:solidFill>
                <a:srgbClr val="6EA6A7"/>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491094" y="1205779"/>
            <a:ext cx="1139327" cy="1015663"/>
          </a:xfrm>
          <a:prstGeom prst="rect">
            <a:avLst/>
          </a:prstGeom>
          <a:noFill/>
        </p:spPr>
        <p:txBody>
          <a:bodyPr wrap="square" rtlCol="0">
            <a:spAutoFit/>
          </a:bodyPr>
          <a:lstStyle/>
          <a:p>
            <a:r>
              <a:rPr lang="zh-CN" altLang="en-US" sz="6000" dirty="0">
                <a:solidFill>
                  <a:srgbClr val="6EA6A7"/>
                </a:solidFill>
                <a:latin typeface="微软雅黑" panose="020B0503020204020204" pitchFamily="34" charset="-122"/>
                <a:ea typeface="微软雅黑" panose="020B0503020204020204" pitchFamily="34" charset="-122"/>
              </a:rPr>
              <a:t>啦  </a:t>
            </a:r>
            <a:endParaRPr lang="zh-CN" altLang="en-US" sz="6000" dirty="0">
              <a:solidFill>
                <a:srgbClr val="6EA6A7"/>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680982" y="5228823"/>
            <a:ext cx="3475355" cy="368300"/>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汇报人：</a:t>
            </a:r>
            <a:r>
              <a:rPr lang="en-US" altLang="zh-CN" dirty="0">
                <a:solidFill>
                  <a:schemeClr val="bg1"/>
                </a:solidFill>
                <a:latin typeface="微软雅黑" panose="020B0503020204020204" pitchFamily="34" charset="-122"/>
                <a:ea typeface="微软雅黑" panose="020B0503020204020204" pitchFamily="34" charset="-122"/>
              </a:rPr>
              <a:t>XXX</a:t>
            </a:r>
            <a:r>
              <a:rPr lang="zh-CN" altLang="en-US" dirty="0">
                <a:solidFill>
                  <a:schemeClr val="bg1"/>
                </a:solidFill>
                <a:latin typeface="微软雅黑" panose="020B0503020204020204" pitchFamily="34" charset="-122"/>
                <a:ea typeface="微软雅黑" panose="020B0503020204020204" pitchFamily="34" charset="-122"/>
              </a:rPr>
              <a:t>   时间：</a:t>
            </a:r>
            <a:r>
              <a:rPr lang="en-US" altLang="zh-CN" dirty="0">
                <a:solidFill>
                  <a:schemeClr val="bg1"/>
                </a:solidFill>
                <a:latin typeface="微软雅黑" panose="020B0503020204020204" pitchFamily="34" charset="-122"/>
                <a:ea typeface="微软雅黑" panose="020B0503020204020204" pitchFamily="34" charset="-122"/>
              </a:rPr>
              <a:t>XX</a:t>
            </a:r>
            <a:r>
              <a:rPr lang="zh-CN" altLang="en-US" dirty="0">
                <a:solidFill>
                  <a:schemeClr val="bg1"/>
                </a:solidFill>
                <a:latin typeface="微软雅黑" panose="020B0503020204020204" pitchFamily="34" charset="-122"/>
                <a:ea typeface="微软雅黑" panose="020B0503020204020204" pitchFamily="34" charset="-122"/>
              </a:rPr>
              <a:t>年</a:t>
            </a:r>
            <a:r>
              <a:rPr lang="en-US" altLang="zh-CN" dirty="0">
                <a:solidFill>
                  <a:schemeClr val="bg1"/>
                </a:solidFill>
                <a:latin typeface="微软雅黑" panose="020B0503020204020204" pitchFamily="34" charset="-122"/>
                <a:ea typeface="微软雅黑" panose="020B0503020204020204" pitchFamily="34" charset="-122"/>
              </a:rPr>
              <a:t>XX</a:t>
            </a:r>
            <a:r>
              <a:rPr lang="zh-CN" altLang="en-US" dirty="0">
                <a:solidFill>
                  <a:schemeClr val="bg1"/>
                </a:solidFill>
                <a:latin typeface="微软雅黑" panose="020B0503020204020204" pitchFamily="34" charset="-122"/>
                <a:ea typeface="微软雅黑" panose="020B0503020204020204" pitchFamily="34" charset="-122"/>
              </a:rPr>
              <a:t>月</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advClick="0" advTm="3000">
        <p14:honeycomb/>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2" fill="hold" grpId="0" nodeType="afterEffect">
                                  <p:stCondLst>
                                    <p:cond delay="0"/>
                                  </p:stCondLst>
                                  <p:iterate type="lt">
                                    <p:tmPct val="10000"/>
                                  </p:iterate>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1299"/>
                            </p:stCondLst>
                            <p:childTnLst>
                              <p:par>
                                <p:cTn id="35" presetID="16" presetClass="entr" presetSubtype="21"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par>
                          <p:cTn id="38" fill="hold">
                            <p:stCondLst>
                              <p:cond delay="1799"/>
                            </p:stCondLst>
                            <p:childTnLst>
                              <p:par>
                                <p:cTn id="39" presetID="47"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par>
                          <p:cTn id="44" fill="hold">
                            <p:stCondLst>
                              <p:cond delay="2799"/>
                            </p:stCondLst>
                            <p:childTnLst>
                              <p:par>
                                <p:cTn id="45" presetID="47"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par>
                          <p:cTn id="50" fill="hold">
                            <p:stCondLst>
                              <p:cond delay="3799"/>
                            </p:stCondLst>
                            <p:childTnLst>
                              <p:par>
                                <p:cTn id="51" presetID="47"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3" grpId="0" animBg="1"/>
      <p:bldP spid="15" grpId="0" animBg="1"/>
      <p:bldP spid="16" grpId="0" animBg="1"/>
      <p:bldP spid="9" grpId="0"/>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右箭头 3"/>
          <p:cNvSpPr>
            <a:spLocks noChangeArrowheads="1"/>
          </p:cNvSpPr>
          <p:nvPr/>
        </p:nvSpPr>
        <p:spPr bwMode="auto">
          <a:xfrm>
            <a:off x="3565401" y="2094088"/>
            <a:ext cx="4743072" cy="525993"/>
          </a:xfrm>
          <a:prstGeom prst="rightArrow">
            <a:avLst>
              <a:gd name="adj1" fmla="val 50000"/>
              <a:gd name="adj2" fmla="val 50092"/>
            </a:avLst>
          </a:prstGeom>
          <a:solidFill>
            <a:schemeClr val="bg1"/>
          </a:solidFill>
          <a:ln>
            <a:solidFill>
              <a:schemeClr val="bg1"/>
            </a:solidFill>
          </a:ln>
          <a:effectLst>
            <a:outerShdw blurRad="50800" dist="38100" dir="2700000" algn="tl" rotWithShape="0">
              <a:prstClr val="black">
                <a:alpha val="40000"/>
              </a:prstClr>
            </a:outerShdw>
          </a:effectLst>
        </p:spPr>
        <p:txBody>
          <a:bodyPr lIns="128266" tIns="64131" rIns="128266" bIns="64131" anchor="ctr"/>
          <a:lstStyle/>
          <a:p>
            <a:pPr>
              <a:lnSpc>
                <a:spcPct val="120000"/>
              </a:lnSpc>
              <a:defRPr/>
            </a:pPr>
            <a:endParaRPr lang="zh-CN" altLang="en-US" sz="2500" b="1" kern="0" dirty="0">
              <a:latin typeface="微软雅黑" panose="020B0503020204020204" pitchFamily="34" charset="-122"/>
              <a:ea typeface="微软雅黑" panose="020B0503020204020204" pitchFamily="34" charset="-122"/>
            </a:endParaRPr>
          </a:p>
        </p:txBody>
      </p:sp>
      <p:sp>
        <p:nvSpPr>
          <p:cNvPr id="5" name="右箭头 4"/>
          <p:cNvSpPr>
            <a:spLocks noChangeArrowheads="1"/>
          </p:cNvSpPr>
          <p:nvPr/>
        </p:nvSpPr>
        <p:spPr bwMode="auto">
          <a:xfrm flipH="1">
            <a:off x="3740330" y="2883075"/>
            <a:ext cx="4911361" cy="523746"/>
          </a:xfrm>
          <a:prstGeom prst="rightArrow">
            <a:avLst>
              <a:gd name="adj1" fmla="val 50000"/>
              <a:gd name="adj2" fmla="val 50064"/>
            </a:avLst>
          </a:prstGeom>
          <a:solidFill>
            <a:schemeClr val="bg1"/>
          </a:solidFill>
          <a:ln>
            <a:solidFill>
              <a:schemeClr val="bg1"/>
            </a:solidFill>
          </a:ln>
          <a:effectLst>
            <a:outerShdw blurRad="50800" dist="38100" dir="2700000" algn="tl" rotWithShape="0">
              <a:prstClr val="black">
                <a:alpha val="40000"/>
              </a:prstClr>
            </a:outerShdw>
          </a:effectLst>
        </p:spPr>
        <p:txBody>
          <a:bodyPr lIns="128266" tIns="64131" rIns="128266" bIns="64131" anchor="ctr"/>
          <a:lstStyle/>
          <a:p>
            <a:pPr>
              <a:lnSpc>
                <a:spcPct val="120000"/>
              </a:lnSpc>
              <a:defRPr/>
            </a:pPr>
            <a:endParaRPr lang="zh-CN" altLang="en-US" sz="2500" b="1" kern="0" dirty="0">
              <a:latin typeface="微软雅黑" panose="020B0503020204020204" pitchFamily="34" charset="-122"/>
              <a:ea typeface="微软雅黑" panose="020B0503020204020204" pitchFamily="34" charset="-122"/>
            </a:endParaRPr>
          </a:p>
        </p:txBody>
      </p:sp>
      <p:sp>
        <p:nvSpPr>
          <p:cNvPr id="6" name="椭圆 5"/>
          <p:cNvSpPr>
            <a:spLocks noChangeArrowheads="1"/>
          </p:cNvSpPr>
          <p:nvPr/>
        </p:nvSpPr>
        <p:spPr bwMode="auto">
          <a:xfrm>
            <a:off x="1240363" y="1437721"/>
            <a:ext cx="2499968" cy="2537802"/>
          </a:xfrm>
          <a:prstGeom prst="ellipse">
            <a:avLst/>
          </a:prstGeom>
          <a:solidFill>
            <a:schemeClr val="bg1"/>
          </a:solidFill>
          <a:ln>
            <a:noFill/>
          </a:ln>
          <a:effectLst>
            <a:outerShdw blurRad="50800" dist="38100" dir="2700000" algn="tl" rotWithShape="0">
              <a:prstClr val="black">
                <a:alpha val="40000"/>
              </a:prstClr>
            </a:outerShdw>
          </a:effectLst>
        </p:spPr>
        <p:txBody>
          <a:bodyPr lIns="128266" tIns="64131" rIns="128266" bIns="64131" anchor="ctr"/>
          <a:lstStyle/>
          <a:p>
            <a:pPr algn="ctr">
              <a:lnSpc>
                <a:spcPct val="120000"/>
              </a:lnSpc>
              <a:defRPr/>
            </a:pPr>
            <a:endParaRPr lang="en-US" altLang="zh-CN" sz="2500" kern="0" dirty="0">
              <a:solidFill>
                <a:srgbClr val="FFFFFF"/>
              </a:solidFill>
              <a:latin typeface="微软雅黑" panose="020B0503020204020204" pitchFamily="34" charset="-122"/>
              <a:ea typeface="微软雅黑" panose="020B0503020204020204" pitchFamily="34" charset="-122"/>
            </a:endParaRPr>
          </a:p>
          <a:p>
            <a:pPr algn="ctr">
              <a:lnSpc>
                <a:spcPct val="120000"/>
              </a:lnSpc>
              <a:defRPr/>
            </a:pPr>
            <a:r>
              <a:rPr lang="zh-CN" altLang="en-US" sz="2500" kern="0" dirty="0">
                <a:latin typeface="微软雅黑" panose="020B0503020204020204" pitchFamily="34" charset="-122"/>
                <a:ea typeface="微软雅黑" panose="020B0503020204020204" pitchFamily="34" charset="-122"/>
              </a:rPr>
              <a:t>媒体</a:t>
            </a:r>
            <a:endParaRPr lang="zh-CN" altLang="en-US" sz="2500" kern="0" dirty="0">
              <a:latin typeface="微软雅黑" panose="020B0503020204020204" pitchFamily="34" charset="-122"/>
              <a:ea typeface="微软雅黑" panose="020B0503020204020204" pitchFamily="34" charset="-122"/>
            </a:endParaRPr>
          </a:p>
        </p:txBody>
      </p:sp>
      <p:sp>
        <p:nvSpPr>
          <p:cNvPr id="7" name="椭圆 6"/>
          <p:cNvSpPr>
            <a:spLocks noChangeArrowheads="1"/>
          </p:cNvSpPr>
          <p:nvPr/>
        </p:nvSpPr>
        <p:spPr bwMode="auto">
          <a:xfrm>
            <a:off x="8392617" y="1437721"/>
            <a:ext cx="2502181" cy="2537802"/>
          </a:xfrm>
          <a:prstGeom prst="ellipse">
            <a:avLst/>
          </a:prstGeom>
          <a:solidFill>
            <a:schemeClr val="bg1"/>
          </a:solidFill>
          <a:ln>
            <a:noFill/>
          </a:ln>
          <a:effectLst>
            <a:outerShdw blurRad="50800" dist="38100" dir="2700000" algn="tl" rotWithShape="0">
              <a:prstClr val="black">
                <a:alpha val="40000"/>
              </a:prstClr>
            </a:outerShdw>
          </a:effectLst>
        </p:spPr>
        <p:txBody>
          <a:bodyPr lIns="128266" tIns="64131" rIns="128266" bIns="64131" anchor="ctr"/>
          <a:lstStyle/>
          <a:p>
            <a:pPr algn="ctr">
              <a:lnSpc>
                <a:spcPct val="120000"/>
              </a:lnSpc>
              <a:defRPr/>
            </a:pPr>
            <a:endParaRPr lang="en-US" altLang="zh-CN" sz="2500" kern="0" dirty="0">
              <a:solidFill>
                <a:srgbClr val="FFFFFF"/>
              </a:solidFill>
              <a:latin typeface="微软雅黑" panose="020B0503020204020204" pitchFamily="34" charset="-122"/>
              <a:ea typeface="微软雅黑" panose="020B0503020204020204" pitchFamily="34" charset="-122"/>
            </a:endParaRPr>
          </a:p>
          <a:p>
            <a:pPr algn="ctr">
              <a:lnSpc>
                <a:spcPct val="120000"/>
              </a:lnSpc>
              <a:defRPr/>
            </a:pPr>
            <a:r>
              <a:rPr lang="zh-CN" altLang="en-US" sz="2500" kern="0" dirty="0">
                <a:latin typeface="微软雅黑" panose="020B0503020204020204" pitchFamily="34" charset="-122"/>
                <a:ea typeface="微软雅黑" panose="020B0503020204020204" pitchFamily="34" charset="-122"/>
              </a:rPr>
              <a:t>商家</a:t>
            </a:r>
            <a:endParaRPr lang="zh-CN" altLang="en-US" sz="2500" kern="0" dirty="0">
              <a:latin typeface="微软雅黑" panose="020B0503020204020204" pitchFamily="34" charset="-122"/>
              <a:ea typeface="微软雅黑" panose="020B0503020204020204" pitchFamily="34" charset="-122"/>
            </a:endParaRPr>
          </a:p>
        </p:txBody>
      </p:sp>
      <p:sp>
        <p:nvSpPr>
          <p:cNvPr id="8" name="矩形 7"/>
          <p:cNvSpPr/>
          <p:nvPr/>
        </p:nvSpPr>
        <p:spPr>
          <a:xfrm>
            <a:off x="4902851" y="1921005"/>
            <a:ext cx="1981816" cy="166114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lIns="128266" tIns="64131" rIns="128266" bIns="64131" anchor="ctr"/>
          <a:lstStyle/>
          <a:p>
            <a:pPr algn="ctr">
              <a:lnSpc>
                <a:spcPct val="120000"/>
              </a:lnSpc>
              <a:defRPr/>
            </a:pPr>
            <a:r>
              <a:rPr lang="zh-CN" altLang="en-US" sz="2400" b="1" kern="0" dirty="0">
                <a:latin typeface="微软雅黑" panose="020B0503020204020204" pitchFamily="34" charset="-122"/>
                <a:ea typeface="微软雅黑" panose="020B0503020204020204" pitchFamily="34" charset="-122"/>
              </a:rPr>
              <a:t>高校</a:t>
            </a:r>
            <a:endParaRPr lang="en-US" altLang="zh-CN" sz="2400" b="1" kern="0" dirty="0">
              <a:latin typeface="微软雅黑" panose="020B0503020204020204" pitchFamily="34" charset="-122"/>
              <a:ea typeface="微软雅黑" panose="020B0503020204020204" pitchFamily="34" charset="-122"/>
            </a:endParaRPr>
          </a:p>
          <a:p>
            <a:pPr algn="ctr">
              <a:lnSpc>
                <a:spcPct val="120000"/>
              </a:lnSpc>
              <a:defRPr/>
            </a:pPr>
            <a:r>
              <a:rPr lang="zh-CN" altLang="en-US" sz="2400" b="1" kern="0" dirty="0">
                <a:latin typeface="微软雅黑" panose="020B0503020204020204" pitchFamily="34" charset="-122"/>
                <a:ea typeface="微软雅黑" panose="020B0503020204020204" pitchFamily="34" charset="-122"/>
              </a:rPr>
              <a:t>社团精神</a:t>
            </a:r>
            <a:endParaRPr lang="zh-CN" altLang="en-US" sz="2400" b="1" kern="0" dirty="0">
              <a:latin typeface="微软雅黑" panose="020B0503020204020204" pitchFamily="34" charset="-122"/>
              <a:ea typeface="微软雅黑" panose="020B0503020204020204" pitchFamily="34" charset="-122"/>
            </a:endParaRPr>
          </a:p>
        </p:txBody>
      </p:sp>
      <p:sp>
        <p:nvSpPr>
          <p:cNvPr id="9" name="下箭头 8"/>
          <p:cNvSpPr>
            <a:spLocks noChangeArrowheads="1"/>
          </p:cNvSpPr>
          <p:nvPr/>
        </p:nvSpPr>
        <p:spPr bwMode="auto">
          <a:xfrm>
            <a:off x="5367856" y="4027221"/>
            <a:ext cx="1122662" cy="786740"/>
          </a:xfrm>
          <a:prstGeom prst="downArrow">
            <a:avLst>
              <a:gd name="adj1" fmla="val 50000"/>
              <a:gd name="adj2" fmla="val 50000"/>
            </a:avLst>
          </a:prstGeom>
          <a:solidFill>
            <a:schemeClr val="bg1"/>
          </a:solidFill>
          <a:ln>
            <a:noFill/>
          </a:ln>
          <a:effectLst>
            <a:outerShdw blurRad="50800" dist="38100" dir="2700000" algn="tl" rotWithShape="0">
              <a:prstClr val="black">
                <a:alpha val="40000"/>
              </a:prstClr>
            </a:outerShdw>
          </a:effectLst>
        </p:spPr>
        <p:txBody>
          <a:bodyPr lIns="128266" tIns="64131" rIns="128266" bIns="64131" anchor="ctr"/>
          <a:lstStyle/>
          <a:p>
            <a:pPr>
              <a:lnSpc>
                <a:spcPct val="120000"/>
              </a:lnSpc>
              <a:defRPr/>
            </a:pPr>
            <a:endParaRPr lang="zh-CN" altLang="en-US" sz="2500" b="1" kern="0" dirty="0">
              <a:solidFill>
                <a:sysClr val="window" lastClr="FFFFFF"/>
              </a:solidFill>
              <a:latin typeface="微软雅黑" panose="020B0503020204020204" pitchFamily="34" charset="-122"/>
              <a:ea typeface="微软雅黑" panose="020B0503020204020204" pitchFamily="34" charset="-122"/>
            </a:endParaRPr>
          </a:p>
        </p:txBody>
      </p:sp>
      <p:sp>
        <p:nvSpPr>
          <p:cNvPr id="10" name="TextBox 9"/>
          <p:cNvSpPr txBox="1"/>
          <p:nvPr/>
        </p:nvSpPr>
        <p:spPr bwMode="auto">
          <a:xfrm>
            <a:off x="1380044" y="4243014"/>
            <a:ext cx="2068174" cy="849712"/>
          </a:xfrm>
          <a:prstGeom prst="rect">
            <a:avLst/>
          </a:prstGeom>
          <a:noFill/>
        </p:spPr>
        <p:txBody>
          <a:bodyPr lIns="128266" tIns="64131" rIns="128266" bIns="64131">
            <a:spAutoFit/>
          </a:bodyPr>
          <a:lstStyle/>
          <a:p>
            <a:pPr algn="ctr">
              <a:lnSpc>
                <a:spcPct val="130000"/>
              </a:lnSpc>
            </a:pPr>
            <a:r>
              <a:rPr lang="zh-CN" altLang="en-US" dirty="0">
                <a:solidFill>
                  <a:schemeClr val="bg1"/>
                </a:solidFill>
                <a:latin typeface="微软雅黑" panose="020B0503020204020204" pitchFamily="34" charset="-122"/>
                <a:ea typeface="微软雅黑" panose="020B0503020204020204" pitchFamily="34" charset="-122"/>
              </a:rPr>
              <a:t>只有创意</a:t>
            </a:r>
            <a:endParaRPr lang="zh-CN" altLang="en-US"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a:solidFill>
                  <a:schemeClr val="bg1"/>
                </a:solidFill>
                <a:latin typeface="微软雅黑" panose="020B0503020204020204" pitchFamily="34" charset="-122"/>
                <a:ea typeface="微软雅黑" panose="020B0503020204020204" pitchFamily="34" charset="-122"/>
              </a:rPr>
              <a:t>没有框架</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TextBox 10"/>
          <p:cNvSpPr txBox="1"/>
          <p:nvPr/>
        </p:nvSpPr>
        <p:spPr bwMode="auto">
          <a:xfrm>
            <a:off x="8609799" y="4328432"/>
            <a:ext cx="2070390" cy="849712"/>
          </a:xfrm>
          <a:prstGeom prst="rect">
            <a:avLst/>
          </a:prstGeom>
          <a:noFill/>
        </p:spPr>
        <p:txBody>
          <a:bodyPr lIns="128266" tIns="64131" rIns="128266" bIns="64131">
            <a:spAutoFit/>
          </a:bodyPr>
          <a:lstStyle/>
          <a:p>
            <a:pPr algn="ctr">
              <a:lnSpc>
                <a:spcPct val="130000"/>
              </a:lnSpc>
            </a:pPr>
            <a:r>
              <a:rPr lang="zh-CN" altLang="en-US" dirty="0">
                <a:solidFill>
                  <a:schemeClr val="bg1"/>
                </a:solidFill>
                <a:latin typeface="微软雅黑" panose="020B0503020204020204" pitchFamily="34" charset="-122"/>
                <a:ea typeface="微软雅黑" panose="020B0503020204020204" pitchFamily="34" charset="-122"/>
              </a:rPr>
              <a:t>追求品质</a:t>
            </a:r>
            <a:endParaRPr lang="zh-CN" altLang="en-US"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a:solidFill>
                  <a:schemeClr val="bg1"/>
                </a:solidFill>
                <a:latin typeface="微软雅黑" panose="020B0503020204020204" pitchFamily="34" charset="-122"/>
                <a:ea typeface="微软雅黑" panose="020B0503020204020204" pitchFamily="34" charset="-122"/>
              </a:rPr>
              <a:t>不出次品</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2" name="TextBox 19"/>
          <p:cNvSpPr txBox="1">
            <a:spLocks noChangeArrowheads="1"/>
          </p:cNvSpPr>
          <p:nvPr/>
        </p:nvSpPr>
        <p:spPr bwMode="auto">
          <a:xfrm>
            <a:off x="4479681" y="5070215"/>
            <a:ext cx="2828156" cy="467556"/>
          </a:xfrm>
          <a:prstGeom prst="rect">
            <a:avLst/>
          </a:prstGeom>
          <a:solidFill>
            <a:schemeClr val="bg1"/>
          </a:solidFill>
          <a:ln>
            <a:noFill/>
          </a:ln>
        </p:spPr>
        <p:txBody>
          <a:bodyPr wrap="square" lIns="128266" tIns="64131" rIns="128266" bIns="6413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defRPr/>
            </a:pPr>
            <a:r>
              <a:rPr lang="zh-CN" altLang="en-US" sz="2000" kern="0" dirty="0">
                <a:latin typeface="微软雅黑" panose="020B0503020204020204" pitchFamily="34" charset="-122"/>
                <a:ea typeface="微软雅黑" panose="020B0503020204020204" pitchFamily="34" charset="-122"/>
              </a:rPr>
              <a:t>我们，从未停止过追寻</a:t>
            </a:r>
            <a:endParaRPr lang="zh-CN" altLang="en-US" sz="2000" kern="0"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9453207" y="2183448"/>
            <a:ext cx="381000" cy="381000"/>
            <a:chOff x="9840913" y="434975"/>
            <a:chExt cx="381000" cy="381000"/>
          </a:xfrm>
          <a:solidFill>
            <a:schemeClr val="tx1"/>
          </a:solidFill>
        </p:grpSpPr>
        <p:sp>
          <p:nvSpPr>
            <p:cNvPr id="16" name="Freeform 27"/>
            <p:cNvSpPr/>
            <p:nvPr/>
          </p:nvSpPr>
          <p:spPr bwMode="auto">
            <a:xfrm>
              <a:off x="9840913" y="434975"/>
              <a:ext cx="381000" cy="381000"/>
            </a:xfrm>
            <a:custGeom>
              <a:avLst/>
              <a:gdLst>
                <a:gd name="T0" fmla="*/ 120 w 120"/>
                <a:gd name="T1" fmla="*/ 68 h 120"/>
                <a:gd name="T2" fmla="*/ 120 w 120"/>
                <a:gd name="T3" fmla="*/ 53 h 120"/>
                <a:gd name="T4" fmla="*/ 108 w 120"/>
                <a:gd name="T5" fmla="*/ 51 h 120"/>
                <a:gd name="T6" fmla="*/ 100 w 120"/>
                <a:gd name="T7" fmla="*/ 32 h 120"/>
                <a:gd name="T8" fmla="*/ 108 w 120"/>
                <a:gd name="T9" fmla="*/ 23 h 120"/>
                <a:gd name="T10" fmla="*/ 97 w 120"/>
                <a:gd name="T11" fmla="*/ 12 h 120"/>
                <a:gd name="T12" fmla="*/ 88 w 120"/>
                <a:gd name="T13" fmla="*/ 20 h 120"/>
                <a:gd name="T14" fmla="*/ 69 w 120"/>
                <a:gd name="T15" fmla="*/ 12 h 120"/>
                <a:gd name="T16" fmla="*/ 67 w 120"/>
                <a:gd name="T17" fmla="*/ 0 h 120"/>
                <a:gd name="T18" fmla="*/ 53 w 120"/>
                <a:gd name="T19" fmla="*/ 0 h 120"/>
                <a:gd name="T20" fmla="*/ 51 w 120"/>
                <a:gd name="T21" fmla="*/ 12 h 120"/>
                <a:gd name="T22" fmla="*/ 33 w 120"/>
                <a:gd name="T23" fmla="*/ 20 h 120"/>
                <a:gd name="T24" fmla="*/ 23 w 120"/>
                <a:gd name="T25" fmla="*/ 12 h 120"/>
                <a:gd name="T26" fmla="*/ 13 w 120"/>
                <a:gd name="T27" fmla="*/ 23 h 120"/>
                <a:gd name="T28" fmla="*/ 21 w 120"/>
                <a:gd name="T29" fmla="*/ 33 h 120"/>
                <a:gd name="T30" fmla="*/ 13 w 120"/>
                <a:gd name="T31" fmla="*/ 51 h 120"/>
                <a:gd name="T32" fmla="*/ 0 w 120"/>
                <a:gd name="T33" fmla="*/ 53 h 120"/>
                <a:gd name="T34" fmla="*/ 0 w 120"/>
                <a:gd name="T35" fmla="*/ 68 h 120"/>
                <a:gd name="T36" fmla="*/ 13 w 120"/>
                <a:gd name="T37" fmla="*/ 69 h 120"/>
                <a:gd name="T38" fmla="*/ 21 w 120"/>
                <a:gd name="T39" fmla="*/ 88 h 120"/>
                <a:gd name="T40" fmla="*/ 13 w 120"/>
                <a:gd name="T41" fmla="*/ 97 h 120"/>
                <a:gd name="T42" fmla="*/ 23 w 120"/>
                <a:gd name="T43" fmla="*/ 108 h 120"/>
                <a:gd name="T44" fmla="*/ 33 w 120"/>
                <a:gd name="T45" fmla="*/ 100 h 120"/>
                <a:gd name="T46" fmla="*/ 51 w 120"/>
                <a:gd name="T47" fmla="*/ 108 h 120"/>
                <a:gd name="T48" fmla="*/ 53 w 120"/>
                <a:gd name="T49" fmla="*/ 120 h 120"/>
                <a:gd name="T50" fmla="*/ 67 w 120"/>
                <a:gd name="T51" fmla="*/ 120 h 120"/>
                <a:gd name="T52" fmla="*/ 69 w 120"/>
                <a:gd name="T53" fmla="*/ 108 h 120"/>
                <a:gd name="T54" fmla="*/ 88 w 120"/>
                <a:gd name="T55" fmla="*/ 100 h 120"/>
                <a:gd name="T56" fmla="*/ 97 w 120"/>
                <a:gd name="T57" fmla="*/ 108 h 120"/>
                <a:gd name="T58" fmla="*/ 108 w 120"/>
                <a:gd name="T59" fmla="*/ 97 h 120"/>
                <a:gd name="T60" fmla="*/ 100 w 120"/>
                <a:gd name="T61" fmla="*/ 88 h 120"/>
                <a:gd name="T62" fmla="*/ 108 w 120"/>
                <a:gd name="T63" fmla="*/ 69 h 120"/>
                <a:gd name="T64" fmla="*/ 120 w 120"/>
                <a:gd name="T65" fmla="*/ 6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20">
                  <a:moveTo>
                    <a:pt x="120" y="68"/>
                  </a:moveTo>
                  <a:cubicBezTo>
                    <a:pt x="120" y="53"/>
                    <a:pt x="120" y="53"/>
                    <a:pt x="120" y="53"/>
                  </a:cubicBezTo>
                  <a:cubicBezTo>
                    <a:pt x="108" y="51"/>
                    <a:pt x="108" y="51"/>
                    <a:pt x="108" y="51"/>
                  </a:cubicBezTo>
                  <a:cubicBezTo>
                    <a:pt x="107" y="44"/>
                    <a:pt x="104" y="38"/>
                    <a:pt x="100" y="32"/>
                  </a:cubicBezTo>
                  <a:cubicBezTo>
                    <a:pt x="108" y="23"/>
                    <a:pt x="108" y="23"/>
                    <a:pt x="108" y="23"/>
                  </a:cubicBezTo>
                  <a:cubicBezTo>
                    <a:pt x="97" y="12"/>
                    <a:pt x="97" y="12"/>
                    <a:pt x="97" y="12"/>
                  </a:cubicBezTo>
                  <a:cubicBezTo>
                    <a:pt x="88" y="20"/>
                    <a:pt x="88" y="20"/>
                    <a:pt x="88" y="20"/>
                  </a:cubicBezTo>
                  <a:cubicBezTo>
                    <a:pt x="82" y="16"/>
                    <a:pt x="76" y="14"/>
                    <a:pt x="69" y="12"/>
                  </a:cubicBezTo>
                  <a:cubicBezTo>
                    <a:pt x="67" y="0"/>
                    <a:pt x="67" y="0"/>
                    <a:pt x="67" y="0"/>
                  </a:cubicBezTo>
                  <a:cubicBezTo>
                    <a:pt x="53" y="0"/>
                    <a:pt x="53" y="0"/>
                    <a:pt x="53" y="0"/>
                  </a:cubicBezTo>
                  <a:cubicBezTo>
                    <a:pt x="51" y="12"/>
                    <a:pt x="51" y="12"/>
                    <a:pt x="51" y="12"/>
                  </a:cubicBezTo>
                  <a:cubicBezTo>
                    <a:pt x="45" y="14"/>
                    <a:pt x="38" y="16"/>
                    <a:pt x="33" y="20"/>
                  </a:cubicBezTo>
                  <a:cubicBezTo>
                    <a:pt x="23" y="12"/>
                    <a:pt x="23" y="12"/>
                    <a:pt x="23" y="12"/>
                  </a:cubicBezTo>
                  <a:cubicBezTo>
                    <a:pt x="13" y="23"/>
                    <a:pt x="13" y="23"/>
                    <a:pt x="13" y="23"/>
                  </a:cubicBezTo>
                  <a:cubicBezTo>
                    <a:pt x="21" y="33"/>
                    <a:pt x="21" y="33"/>
                    <a:pt x="21" y="33"/>
                  </a:cubicBezTo>
                  <a:cubicBezTo>
                    <a:pt x="17" y="38"/>
                    <a:pt x="14" y="44"/>
                    <a:pt x="13" y="51"/>
                  </a:cubicBezTo>
                  <a:cubicBezTo>
                    <a:pt x="0" y="53"/>
                    <a:pt x="0" y="53"/>
                    <a:pt x="0" y="53"/>
                  </a:cubicBezTo>
                  <a:cubicBezTo>
                    <a:pt x="0" y="68"/>
                    <a:pt x="0" y="68"/>
                    <a:pt x="0" y="68"/>
                  </a:cubicBezTo>
                  <a:cubicBezTo>
                    <a:pt x="13" y="69"/>
                    <a:pt x="13" y="69"/>
                    <a:pt x="13" y="69"/>
                  </a:cubicBezTo>
                  <a:cubicBezTo>
                    <a:pt x="14" y="76"/>
                    <a:pt x="17" y="82"/>
                    <a:pt x="21" y="88"/>
                  </a:cubicBezTo>
                  <a:cubicBezTo>
                    <a:pt x="13" y="97"/>
                    <a:pt x="13" y="97"/>
                    <a:pt x="13" y="97"/>
                  </a:cubicBezTo>
                  <a:cubicBezTo>
                    <a:pt x="23" y="108"/>
                    <a:pt x="23" y="108"/>
                    <a:pt x="23" y="108"/>
                  </a:cubicBezTo>
                  <a:cubicBezTo>
                    <a:pt x="33" y="100"/>
                    <a:pt x="33" y="100"/>
                    <a:pt x="33" y="100"/>
                  </a:cubicBezTo>
                  <a:cubicBezTo>
                    <a:pt x="38" y="104"/>
                    <a:pt x="45" y="106"/>
                    <a:pt x="51" y="108"/>
                  </a:cubicBezTo>
                  <a:cubicBezTo>
                    <a:pt x="53" y="120"/>
                    <a:pt x="53" y="120"/>
                    <a:pt x="53" y="120"/>
                  </a:cubicBezTo>
                  <a:cubicBezTo>
                    <a:pt x="67" y="120"/>
                    <a:pt x="67" y="120"/>
                    <a:pt x="67" y="120"/>
                  </a:cubicBezTo>
                  <a:cubicBezTo>
                    <a:pt x="69" y="108"/>
                    <a:pt x="69" y="108"/>
                    <a:pt x="69" y="108"/>
                  </a:cubicBezTo>
                  <a:cubicBezTo>
                    <a:pt x="76" y="107"/>
                    <a:pt x="82" y="104"/>
                    <a:pt x="88" y="100"/>
                  </a:cubicBezTo>
                  <a:cubicBezTo>
                    <a:pt x="97" y="108"/>
                    <a:pt x="97" y="108"/>
                    <a:pt x="97" y="108"/>
                  </a:cubicBezTo>
                  <a:cubicBezTo>
                    <a:pt x="108" y="97"/>
                    <a:pt x="108" y="97"/>
                    <a:pt x="108" y="97"/>
                  </a:cubicBezTo>
                  <a:cubicBezTo>
                    <a:pt x="100" y="88"/>
                    <a:pt x="100" y="88"/>
                    <a:pt x="100" y="88"/>
                  </a:cubicBezTo>
                  <a:cubicBezTo>
                    <a:pt x="104" y="82"/>
                    <a:pt x="107" y="76"/>
                    <a:pt x="108" y="69"/>
                  </a:cubicBezTo>
                  <a:lnTo>
                    <a:pt x="120" y="68"/>
                  </a:lnTo>
                  <a:close/>
                </a:path>
              </a:pathLst>
            </a:custGeom>
            <a:grpFill/>
            <a:ln w="25400" cap="rnd">
              <a:solidFill>
                <a:schemeClr val="tx1"/>
              </a:solidFill>
              <a:prstDash val="solid"/>
              <a:round/>
            </a:ln>
          </p:spPr>
          <p:txBody>
            <a:bodyPr vert="horz" wrap="square" lIns="91440" tIns="45720" rIns="91440" bIns="45720" numCol="1" anchor="t" anchorCtr="0" compatLnSpc="1"/>
            <a:lstStyle/>
            <a:p>
              <a:endParaRPr lang="zh-CN" altLang="en-US"/>
            </a:p>
          </p:txBody>
        </p:sp>
        <p:sp>
          <p:nvSpPr>
            <p:cNvPr id="17" name="Oval 28"/>
            <p:cNvSpPr>
              <a:spLocks noChangeArrowheads="1"/>
            </p:cNvSpPr>
            <p:nvPr/>
          </p:nvSpPr>
          <p:spPr bwMode="auto">
            <a:xfrm>
              <a:off x="9993313" y="587375"/>
              <a:ext cx="76200" cy="76200"/>
            </a:xfrm>
            <a:prstGeom prst="ellipse">
              <a:avLst/>
            </a:prstGeom>
            <a:grpFill/>
            <a:ln w="25400" cap="rnd">
              <a:solidFill>
                <a:schemeClr val="tx1"/>
              </a:solidFill>
              <a:prstDash val="solid"/>
              <a:round/>
            </a:ln>
          </p:spPr>
          <p:txBody>
            <a:bodyPr vert="horz" wrap="square" lIns="91440" tIns="45720" rIns="91440" bIns="45720" numCol="1" anchor="t" anchorCtr="0" compatLnSpc="1"/>
            <a:lstStyle/>
            <a:p>
              <a:endParaRPr lang="zh-CN" altLang="en-US"/>
            </a:p>
          </p:txBody>
        </p:sp>
      </p:grpSp>
      <p:grpSp>
        <p:nvGrpSpPr>
          <p:cNvPr id="18" name="组合 17"/>
          <p:cNvGrpSpPr/>
          <p:nvPr/>
        </p:nvGrpSpPr>
        <p:grpSpPr>
          <a:xfrm>
            <a:off x="2307687" y="2183448"/>
            <a:ext cx="327025" cy="381000"/>
            <a:chOff x="6491288" y="6051550"/>
            <a:chExt cx="327025" cy="381000"/>
          </a:xfrm>
          <a:solidFill>
            <a:schemeClr val="tx1"/>
          </a:solidFill>
        </p:grpSpPr>
        <p:sp>
          <p:nvSpPr>
            <p:cNvPr id="19" name="Oval 83"/>
            <p:cNvSpPr>
              <a:spLocks noChangeArrowheads="1"/>
            </p:cNvSpPr>
            <p:nvPr/>
          </p:nvSpPr>
          <p:spPr bwMode="auto">
            <a:xfrm>
              <a:off x="6719888" y="6051550"/>
              <a:ext cx="98425" cy="98425"/>
            </a:xfrm>
            <a:prstGeom prst="ellipse">
              <a:avLst/>
            </a:prstGeom>
            <a:grpFill/>
            <a:ln w="25400" cap="rnd">
              <a:solidFill>
                <a:schemeClr val="tx1"/>
              </a:solidFill>
              <a:prstDash val="solid"/>
              <a:round/>
            </a:ln>
          </p:spPr>
          <p:txBody>
            <a:bodyPr vert="horz" wrap="square" lIns="91440" tIns="45720" rIns="91440" bIns="45720" numCol="1" anchor="t" anchorCtr="0" compatLnSpc="1"/>
            <a:lstStyle/>
            <a:p>
              <a:endParaRPr lang="zh-CN" altLang="en-US"/>
            </a:p>
          </p:txBody>
        </p:sp>
        <p:sp>
          <p:nvSpPr>
            <p:cNvPr id="20" name="Oval 84"/>
            <p:cNvSpPr>
              <a:spLocks noChangeArrowheads="1"/>
            </p:cNvSpPr>
            <p:nvPr/>
          </p:nvSpPr>
          <p:spPr bwMode="auto">
            <a:xfrm>
              <a:off x="6491288" y="6191250"/>
              <a:ext cx="101600" cy="98425"/>
            </a:xfrm>
            <a:prstGeom prst="ellipse">
              <a:avLst/>
            </a:prstGeom>
            <a:grpFill/>
            <a:ln w="25400" cap="rnd">
              <a:solidFill>
                <a:schemeClr val="tx1"/>
              </a:solidFill>
              <a:prstDash val="solid"/>
              <a:round/>
            </a:ln>
          </p:spPr>
          <p:txBody>
            <a:bodyPr vert="horz" wrap="square" lIns="91440" tIns="45720" rIns="91440" bIns="45720" numCol="1" anchor="t" anchorCtr="0" compatLnSpc="1"/>
            <a:lstStyle/>
            <a:p>
              <a:endParaRPr lang="zh-CN" altLang="en-US"/>
            </a:p>
          </p:txBody>
        </p:sp>
        <p:sp>
          <p:nvSpPr>
            <p:cNvPr id="21" name="Oval 85"/>
            <p:cNvSpPr>
              <a:spLocks noChangeArrowheads="1"/>
            </p:cNvSpPr>
            <p:nvPr/>
          </p:nvSpPr>
          <p:spPr bwMode="auto">
            <a:xfrm>
              <a:off x="6719888" y="6330950"/>
              <a:ext cx="98425" cy="101600"/>
            </a:xfrm>
            <a:prstGeom prst="ellipse">
              <a:avLst/>
            </a:prstGeom>
            <a:grpFill/>
            <a:ln w="25400" cap="rnd">
              <a:solidFill>
                <a:schemeClr val="tx1"/>
              </a:solidFill>
              <a:prstDash val="solid"/>
              <a:round/>
            </a:ln>
          </p:spPr>
          <p:txBody>
            <a:bodyPr vert="horz" wrap="square" lIns="91440" tIns="45720" rIns="91440" bIns="45720" numCol="1" anchor="t" anchorCtr="0" compatLnSpc="1"/>
            <a:lstStyle/>
            <a:p>
              <a:endParaRPr lang="zh-CN" altLang="en-US"/>
            </a:p>
          </p:txBody>
        </p:sp>
        <p:sp>
          <p:nvSpPr>
            <p:cNvPr id="22" name="Line 86"/>
            <p:cNvSpPr>
              <a:spLocks noChangeShapeType="1"/>
            </p:cNvSpPr>
            <p:nvPr/>
          </p:nvSpPr>
          <p:spPr bwMode="auto">
            <a:xfrm>
              <a:off x="6583363" y="6267450"/>
              <a:ext cx="142875" cy="88900"/>
            </a:xfrm>
            <a:prstGeom prst="line">
              <a:avLst/>
            </a:prstGeom>
            <a:grpFill/>
            <a:ln w="25400" cap="rnd">
              <a:solidFill>
                <a:schemeClr val="tx1"/>
              </a:solidFill>
              <a:prstDash val="solid"/>
              <a:round/>
            </a:ln>
          </p:spPr>
          <p:txBody>
            <a:bodyPr vert="horz" wrap="square" lIns="91440" tIns="45720" rIns="91440" bIns="45720" numCol="1" anchor="t" anchorCtr="0" compatLnSpc="1"/>
            <a:lstStyle/>
            <a:p>
              <a:endParaRPr lang="zh-CN" altLang="en-US"/>
            </a:p>
          </p:txBody>
        </p:sp>
        <p:sp>
          <p:nvSpPr>
            <p:cNvPr id="23" name="Line 87"/>
            <p:cNvSpPr>
              <a:spLocks noChangeShapeType="1"/>
            </p:cNvSpPr>
            <p:nvPr/>
          </p:nvSpPr>
          <p:spPr bwMode="auto">
            <a:xfrm flipV="1">
              <a:off x="6583363" y="6130925"/>
              <a:ext cx="142875" cy="82550"/>
            </a:xfrm>
            <a:prstGeom prst="line">
              <a:avLst/>
            </a:prstGeom>
            <a:grpFill/>
            <a:ln w="25400" cap="rnd">
              <a:solidFill>
                <a:schemeClr val="tx1"/>
              </a:solidFill>
              <a:prstDash val="solid"/>
              <a:round/>
            </a:ln>
          </p:spPr>
          <p:txBody>
            <a:bodyPr vert="horz" wrap="square" lIns="91440" tIns="45720" rIns="91440" bIns="45720" numCol="1" anchor="t" anchorCtr="0" compatLnSpc="1"/>
            <a:lstStyle/>
            <a:p>
              <a:endParaRPr lang="zh-CN" altLang="en-US"/>
            </a:p>
          </p:txBody>
        </p:sp>
      </p:grpSp>
      <p:sp>
        <p:nvSpPr>
          <p:cNvPr id="24" name="文本框 23"/>
          <p:cNvSpPr txBox="1"/>
          <p:nvPr/>
        </p:nvSpPr>
        <p:spPr>
          <a:xfrm>
            <a:off x="4573237" y="533321"/>
            <a:ext cx="3057247"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咱外联做什么？</a:t>
            </a:r>
            <a:endParaRPr lang="zh-CN" altLang="en-US" sz="3200" dirty="0">
              <a:solidFill>
                <a:schemeClr val="bg1"/>
              </a:solidFill>
            </a:endParaRPr>
          </a:p>
        </p:txBody>
      </p:sp>
      <p:cxnSp>
        <p:nvCxnSpPr>
          <p:cNvPr id="25" name="直接连接符 24"/>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Left)">
                                      <p:cBhvr>
                                        <p:cTn id="20" dur="500"/>
                                        <p:tgtEl>
                                          <p:spTgt spid="4"/>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Right)">
                                      <p:cBhvr>
                                        <p:cTn id="23" dur="500"/>
                                        <p:tgtEl>
                                          <p:spTgt spid="5"/>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par>
                          <p:cTn id="35" fill="hold">
                            <p:stCondLst>
                              <p:cond delay="1500"/>
                            </p:stCondLst>
                            <p:childTnLst>
                              <p:par>
                                <p:cTn id="36" presetID="17" presetClass="entr" presetSubtype="1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2000"/>
                            </p:stCondLst>
                            <p:childTnLst>
                              <p:par>
                                <p:cTn id="41" presetID="47"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16" presetClass="entr" presetSubtype="21"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par>
                          <p:cTn id="50" fill="hold">
                            <p:stCondLst>
                              <p:cond delay="3500"/>
                            </p:stCondLst>
                            <p:childTnLst>
                              <p:par>
                                <p:cTn id="51" presetID="42"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par>
                          <p:cTn id="61" fill="hold">
                            <p:stCondLst>
                              <p:cond delay="4500"/>
                            </p:stCondLst>
                            <p:childTnLst>
                              <p:par>
                                <p:cTn id="62" presetID="16" presetClass="entr" presetSubtype="21"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childTnLst>
                          </p:cTn>
                        </p:par>
                        <p:par>
                          <p:cTn id="65" fill="hold">
                            <p:stCondLst>
                              <p:cond delay="5000"/>
                            </p:stCondLst>
                            <p:childTnLst>
                              <p:par>
                                <p:cTn id="66" presetID="47" presetClass="entr" presetSubtype="0"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9" name="TextBox 10"/>
          <p:cNvSpPr txBox="1"/>
          <p:nvPr/>
        </p:nvSpPr>
        <p:spPr>
          <a:xfrm>
            <a:off x="5376678" y="1904669"/>
            <a:ext cx="5148578" cy="523220"/>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配合学校党、团委中心工作，宣传党的路线、方针和新时期的工作重点等。</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5376678" y="2590557"/>
            <a:ext cx="5544304" cy="523220"/>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负责系内各部主办的各类活动的宣传、策划工作和其他设计，确实落实工作。</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1" name="TextBox 12"/>
          <p:cNvSpPr txBox="1"/>
          <p:nvPr/>
        </p:nvSpPr>
        <p:spPr>
          <a:xfrm>
            <a:off x="5376678" y="3272412"/>
            <a:ext cx="5544304" cy="523220"/>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定期征集同学关于系生活、活动的作品，报道系内动态，及时反映广大同学思想状况。</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5" name="TextBox 21"/>
          <p:cNvSpPr txBox="1"/>
          <p:nvPr/>
        </p:nvSpPr>
        <p:spPr>
          <a:xfrm>
            <a:off x="5376678" y="3951314"/>
            <a:ext cx="5544304" cy="523220"/>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培养多能实干的宣传干部，充实和壮大宣传队伍，同时抓好各班的宣传工作。</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6" name="TextBox 22"/>
          <p:cNvSpPr txBox="1"/>
          <p:nvPr/>
        </p:nvSpPr>
        <p:spPr>
          <a:xfrm>
            <a:off x="5376678" y="4708120"/>
            <a:ext cx="5544304" cy="307777"/>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负责系专项墙报的宣传工作和宣传栏的管理工作。</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7" name="TextBox 23"/>
          <p:cNvSpPr txBox="1"/>
          <p:nvPr/>
        </p:nvSpPr>
        <p:spPr>
          <a:xfrm>
            <a:off x="5376678" y="5195696"/>
            <a:ext cx="5544304" cy="523220"/>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推广学生会、团委务实进取、勇于开拓的良好形象，促进学生会、团委与社会经济实体的关系。</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4544811" y="1945282"/>
            <a:ext cx="555236" cy="52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latin typeface="微软雅黑" panose="020B0503020204020204" pitchFamily="82" charset="2"/>
                <a:ea typeface="微软雅黑" panose="020B0503020204020204" pitchFamily="82" charset="2"/>
              </a:rPr>
              <a:t>01</a:t>
            </a:r>
            <a:endParaRPr lang="zh-CN" altLang="en-US" sz="2400" dirty="0">
              <a:solidFill>
                <a:schemeClr val="tx1"/>
              </a:solidFill>
              <a:latin typeface="微软雅黑" panose="020B0503020204020204" pitchFamily="82" charset="2"/>
              <a:ea typeface="微软雅黑" panose="020B0503020204020204" pitchFamily="82" charset="2"/>
            </a:endParaRPr>
          </a:p>
        </p:txBody>
      </p:sp>
      <p:sp>
        <p:nvSpPr>
          <p:cNvPr id="20" name="矩形 19"/>
          <p:cNvSpPr/>
          <p:nvPr/>
        </p:nvSpPr>
        <p:spPr>
          <a:xfrm>
            <a:off x="4544811" y="2596578"/>
            <a:ext cx="555236" cy="52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latin typeface="微软雅黑" panose="020B0503020204020204" pitchFamily="82" charset="2"/>
                <a:ea typeface="微软雅黑" panose="020B0503020204020204" pitchFamily="82" charset="2"/>
              </a:rPr>
              <a:t>02</a:t>
            </a:r>
            <a:endParaRPr lang="zh-CN" altLang="en-US" sz="2400" dirty="0">
              <a:solidFill>
                <a:schemeClr val="tx1"/>
              </a:solidFill>
              <a:latin typeface="微软雅黑" panose="020B0503020204020204" pitchFamily="82" charset="2"/>
              <a:ea typeface="微软雅黑" panose="020B0503020204020204" pitchFamily="82" charset="2"/>
            </a:endParaRPr>
          </a:p>
        </p:txBody>
      </p:sp>
      <p:sp>
        <p:nvSpPr>
          <p:cNvPr id="21" name="矩形 20"/>
          <p:cNvSpPr/>
          <p:nvPr/>
        </p:nvSpPr>
        <p:spPr>
          <a:xfrm>
            <a:off x="4544811" y="3247874"/>
            <a:ext cx="555236" cy="52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latin typeface="微软雅黑" panose="020B0503020204020204" pitchFamily="82" charset="2"/>
                <a:ea typeface="微软雅黑" panose="020B0503020204020204" pitchFamily="82" charset="2"/>
              </a:rPr>
              <a:t>03</a:t>
            </a:r>
            <a:endParaRPr lang="zh-CN" altLang="en-US" sz="2400" dirty="0">
              <a:solidFill>
                <a:schemeClr val="tx1"/>
              </a:solidFill>
              <a:latin typeface="微软雅黑" panose="020B0503020204020204" pitchFamily="82" charset="2"/>
              <a:ea typeface="微软雅黑" panose="020B0503020204020204" pitchFamily="82" charset="2"/>
            </a:endParaRPr>
          </a:p>
        </p:txBody>
      </p:sp>
      <p:sp>
        <p:nvSpPr>
          <p:cNvPr id="22" name="矩形 21"/>
          <p:cNvSpPr/>
          <p:nvPr/>
        </p:nvSpPr>
        <p:spPr>
          <a:xfrm>
            <a:off x="4544811" y="3899170"/>
            <a:ext cx="555236" cy="52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latin typeface="微软雅黑" panose="020B0503020204020204" pitchFamily="82" charset="2"/>
                <a:ea typeface="微软雅黑" panose="020B0503020204020204" pitchFamily="82" charset="2"/>
              </a:rPr>
              <a:t>04</a:t>
            </a:r>
            <a:endParaRPr lang="zh-CN" altLang="en-US" sz="2400" dirty="0">
              <a:solidFill>
                <a:schemeClr val="tx1"/>
              </a:solidFill>
              <a:latin typeface="微软雅黑" panose="020B0503020204020204" pitchFamily="82" charset="2"/>
              <a:ea typeface="微软雅黑" panose="020B0503020204020204" pitchFamily="82" charset="2"/>
            </a:endParaRPr>
          </a:p>
        </p:txBody>
      </p:sp>
      <p:sp>
        <p:nvSpPr>
          <p:cNvPr id="23" name="矩形 22"/>
          <p:cNvSpPr/>
          <p:nvPr/>
        </p:nvSpPr>
        <p:spPr>
          <a:xfrm>
            <a:off x="4544811" y="4550466"/>
            <a:ext cx="555236" cy="52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latin typeface="微软雅黑" panose="020B0503020204020204" pitchFamily="82" charset="2"/>
                <a:ea typeface="微软雅黑" panose="020B0503020204020204" pitchFamily="82" charset="2"/>
              </a:rPr>
              <a:t>05</a:t>
            </a:r>
            <a:endParaRPr lang="zh-CN" altLang="en-US" sz="2400" dirty="0">
              <a:solidFill>
                <a:schemeClr val="tx1"/>
              </a:solidFill>
              <a:latin typeface="微软雅黑" panose="020B0503020204020204" pitchFamily="82" charset="2"/>
              <a:ea typeface="微软雅黑" panose="020B0503020204020204" pitchFamily="82" charset="2"/>
            </a:endParaRPr>
          </a:p>
        </p:txBody>
      </p:sp>
      <p:sp>
        <p:nvSpPr>
          <p:cNvPr id="24" name="矩形 23"/>
          <p:cNvSpPr/>
          <p:nvPr/>
        </p:nvSpPr>
        <p:spPr>
          <a:xfrm>
            <a:off x="4544811" y="5195681"/>
            <a:ext cx="555236" cy="468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06</a:t>
            </a:r>
            <a:endParaRPr lang="zh-CN" altLang="en-US" sz="2400" b="1" dirty="0">
              <a:solidFill>
                <a:schemeClr val="tx1"/>
              </a:solidFill>
            </a:endParaRPr>
          </a:p>
        </p:txBody>
      </p:sp>
      <p:grpSp>
        <p:nvGrpSpPr>
          <p:cNvPr id="26" name="组合 25"/>
          <p:cNvGrpSpPr/>
          <p:nvPr/>
        </p:nvGrpSpPr>
        <p:grpSpPr>
          <a:xfrm>
            <a:off x="1583785" y="2535925"/>
            <a:ext cx="2521365" cy="2521366"/>
            <a:chOff x="2255791" y="1796891"/>
            <a:chExt cx="2521365" cy="2521366"/>
          </a:xfrm>
          <a:solidFill>
            <a:srgbClr val="008059"/>
          </a:solidFill>
        </p:grpSpPr>
        <p:sp>
          <p:nvSpPr>
            <p:cNvPr id="3" name="Oval 9"/>
            <p:cNvSpPr>
              <a:spLocks noChangeArrowheads="1"/>
            </p:cNvSpPr>
            <p:nvPr/>
          </p:nvSpPr>
          <p:spPr bwMode="auto">
            <a:xfrm>
              <a:off x="2255791" y="1796891"/>
              <a:ext cx="2521365" cy="25213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latin typeface="微软雅黑" panose="020B0503020204020204" pitchFamily="82" charset="2"/>
                <a:ea typeface="微软雅黑" panose="020B0503020204020204" pitchFamily="82" charset="2"/>
              </a:endParaRPr>
            </a:p>
          </p:txBody>
        </p:sp>
        <p:sp>
          <p:nvSpPr>
            <p:cNvPr id="25" name="KSO_Shape"/>
            <p:cNvSpPr/>
            <p:nvPr/>
          </p:nvSpPr>
          <p:spPr bwMode="auto">
            <a:xfrm>
              <a:off x="2555420" y="2550903"/>
              <a:ext cx="1905000" cy="1012825"/>
            </a:xfrm>
            <a:custGeom>
              <a:avLst/>
              <a:gdLst>
                <a:gd name="T0" fmla="*/ 889645 w 2874963"/>
                <a:gd name="T1" fmla="*/ 844522 h 1527175"/>
                <a:gd name="T2" fmla="*/ 935982 w 2874963"/>
                <a:gd name="T3" fmla="*/ 836100 h 1527175"/>
                <a:gd name="T4" fmla="*/ 974221 w 2874963"/>
                <a:gd name="T5" fmla="*/ 873250 h 1527175"/>
                <a:gd name="T6" fmla="*/ 967772 w 2874963"/>
                <a:gd name="T7" fmla="*/ 919875 h 1527175"/>
                <a:gd name="T8" fmla="*/ 994555 w 2874963"/>
                <a:gd name="T9" fmla="*/ 999565 h 1527175"/>
                <a:gd name="T10" fmla="*/ 1034283 w 2874963"/>
                <a:gd name="T11" fmla="*/ 985099 h 1527175"/>
                <a:gd name="T12" fmla="*/ 1049030 w 2874963"/>
                <a:gd name="T13" fmla="*/ 944413 h 1527175"/>
                <a:gd name="T14" fmla="*/ 835814 w 2874963"/>
                <a:gd name="T15" fmla="*/ 725639 h 1527175"/>
                <a:gd name="T16" fmla="*/ 837918 w 2874963"/>
                <a:gd name="T17" fmla="*/ 735174 h 1527175"/>
                <a:gd name="T18" fmla="*/ 891233 w 2874963"/>
                <a:gd name="T19" fmla="*/ 270521 h 1527175"/>
                <a:gd name="T20" fmla="*/ 994308 w 2874963"/>
                <a:gd name="T21" fmla="*/ 228464 h 1527175"/>
                <a:gd name="T22" fmla="*/ 1214450 w 2874963"/>
                <a:gd name="T23" fmla="*/ 243934 h 1527175"/>
                <a:gd name="T24" fmla="*/ 1321329 w 2874963"/>
                <a:gd name="T25" fmla="*/ 692757 h 1527175"/>
                <a:gd name="T26" fmla="*/ 1327499 w 2874963"/>
                <a:gd name="T27" fmla="*/ 748328 h 1527175"/>
                <a:gd name="T28" fmla="*/ 1283411 w 2874963"/>
                <a:gd name="T29" fmla="*/ 789930 h 1527175"/>
                <a:gd name="T30" fmla="*/ 1257778 w 2874963"/>
                <a:gd name="T31" fmla="*/ 813028 h 1527175"/>
                <a:gd name="T32" fmla="*/ 1234898 w 2874963"/>
                <a:gd name="T33" fmla="*/ 866805 h 1527175"/>
                <a:gd name="T34" fmla="*/ 1179654 w 2874963"/>
                <a:gd name="T35" fmla="*/ 883178 h 1527175"/>
                <a:gd name="T36" fmla="*/ 1168352 w 2874963"/>
                <a:gd name="T37" fmla="*/ 927895 h 1527175"/>
                <a:gd name="T38" fmla="*/ 1120765 w 2874963"/>
                <a:gd name="T39" fmla="*/ 965299 h 1527175"/>
                <a:gd name="T40" fmla="*/ 1066402 w 2874963"/>
                <a:gd name="T41" fmla="*/ 949526 h 1527175"/>
                <a:gd name="T42" fmla="*/ 1045570 w 2874963"/>
                <a:gd name="T43" fmla="*/ 992030 h 1527175"/>
                <a:gd name="T44" fmla="*/ 995007 w 2874963"/>
                <a:gd name="T45" fmla="*/ 1012524 h 1527175"/>
                <a:gd name="T46" fmla="*/ 919336 w 2874963"/>
                <a:gd name="T47" fmla="*/ 967854 h 1527175"/>
                <a:gd name="T48" fmla="*/ 872700 w 2874963"/>
                <a:gd name="T49" fmla="*/ 973871 h 1527175"/>
                <a:gd name="T50" fmla="*/ 836260 w 2874963"/>
                <a:gd name="T51" fmla="*/ 935066 h 1527175"/>
                <a:gd name="T52" fmla="*/ 845108 w 2874963"/>
                <a:gd name="T53" fmla="*/ 888741 h 1527175"/>
                <a:gd name="T54" fmla="*/ 798396 w 2874963"/>
                <a:gd name="T55" fmla="*/ 916717 h 1527175"/>
                <a:gd name="T56" fmla="*/ 748956 w 2874963"/>
                <a:gd name="T57" fmla="*/ 895978 h 1527175"/>
                <a:gd name="T58" fmla="*/ 734380 w 2874963"/>
                <a:gd name="T59" fmla="*/ 845633 h 1527175"/>
                <a:gd name="T60" fmla="*/ 741744 w 2874963"/>
                <a:gd name="T61" fmla="*/ 824075 h 1527175"/>
                <a:gd name="T62" fmla="*/ 692154 w 2874963"/>
                <a:gd name="T63" fmla="*/ 830387 h 1527175"/>
                <a:gd name="T64" fmla="*/ 653384 w 2874963"/>
                <a:gd name="T65" fmla="*/ 789360 h 1527175"/>
                <a:gd name="T66" fmla="*/ 662850 w 2874963"/>
                <a:gd name="T67" fmla="*/ 740217 h 1527175"/>
                <a:gd name="T68" fmla="*/ 776757 w 2874963"/>
                <a:gd name="T69" fmla="*/ 646590 h 1527175"/>
                <a:gd name="T70" fmla="*/ 825746 w 2874963"/>
                <a:gd name="T71" fmla="*/ 670034 h 1527175"/>
                <a:gd name="T72" fmla="*/ 880295 w 2874963"/>
                <a:gd name="T73" fmla="*/ 733070 h 1527175"/>
                <a:gd name="T74" fmla="*/ 919215 w 2874963"/>
                <a:gd name="T75" fmla="*/ 774098 h 1527175"/>
                <a:gd name="T76" fmla="*/ 1101941 w 2874963"/>
                <a:gd name="T77" fmla="*/ 953281 h 1527175"/>
                <a:gd name="T78" fmla="*/ 1145613 w 2874963"/>
                <a:gd name="T79" fmla="*/ 937509 h 1527175"/>
                <a:gd name="T80" fmla="*/ 1162027 w 2874963"/>
                <a:gd name="T81" fmla="*/ 894097 h 1527175"/>
                <a:gd name="T82" fmla="*/ 1156305 w 2874963"/>
                <a:gd name="T83" fmla="*/ 856093 h 1527175"/>
                <a:gd name="T84" fmla="*/ 1196814 w 2874963"/>
                <a:gd name="T85" fmla="*/ 871311 h 1527175"/>
                <a:gd name="T86" fmla="*/ 1237155 w 2874963"/>
                <a:gd name="T87" fmla="*/ 844573 h 1527175"/>
                <a:gd name="T88" fmla="*/ 1241671 w 2874963"/>
                <a:gd name="T89" fmla="*/ 800110 h 1527175"/>
                <a:gd name="T90" fmla="*/ 1242483 w 2874963"/>
                <a:gd name="T91" fmla="*/ 774010 h 1527175"/>
                <a:gd name="T92" fmla="*/ 1287022 w 2874963"/>
                <a:gd name="T93" fmla="*/ 774761 h 1527175"/>
                <a:gd name="T94" fmla="*/ 1317718 w 2874963"/>
                <a:gd name="T95" fmla="*/ 737063 h 1527175"/>
                <a:gd name="T96" fmla="*/ 1305681 w 2874963"/>
                <a:gd name="T97" fmla="*/ 693358 h 1527175"/>
                <a:gd name="T98" fmla="*/ 914707 w 2874963"/>
                <a:gd name="T99" fmla="*/ 473746 h 1527175"/>
                <a:gd name="T100" fmla="*/ 839320 w 2874963"/>
                <a:gd name="T101" fmla="*/ 519107 h 1527175"/>
                <a:gd name="T102" fmla="*/ 801852 w 2874963"/>
                <a:gd name="T103" fmla="*/ 494173 h 1527175"/>
                <a:gd name="T104" fmla="*/ 871823 w 2874963"/>
                <a:gd name="T105" fmla="*/ 301612 h 1527175"/>
                <a:gd name="T106" fmla="*/ 657074 w 2874963"/>
                <a:gd name="T107" fmla="*/ 581885 h 1527175"/>
                <a:gd name="T108" fmla="*/ 706169 w 2874963"/>
                <a:gd name="T109" fmla="*/ 573035 h 1527175"/>
                <a:gd name="T110" fmla="*/ 746856 w 2874963"/>
                <a:gd name="T111" fmla="*/ 612333 h 1527175"/>
                <a:gd name="T112" fmla="*/ 739799 w 2874963"/>
                <a:gd name="T113" fmla="*/ 661681 h 1527175"/>
                <a:gd name="T114" fmla="*/ 650018 w 2874963"/>
                <a:gd name="T115" fmla="*/ 734727 h 1527175"/>
                <a:gd name="T116" fmla="*/ 600623 w 2874963"/>
                <a:gd name="T117" fmla="*/ 714028 h 1527175"/>
                <a:gd name="T118" fmla="*/ 586060 w 2874963"/>
                <a:gd name="T119" fmla="*/ 663781 h 1527175"/>
                <a:gd name="T120" fmla="*/ 1905000 w 2874963"/>
                <a:gd name="T121" fmla="*/ 571034 h 15271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874963" h="1527175">
                  <a:moveTo>
                    <a:pt x="1388056" y="1209103"/>
                  </a:moveTo>
                  <a:lnTo>
                    <a:pt x="1387476" y="1211854"/>
                  </a:lnTo>
                  <a:lnTo>
                    <a:pt x="1386342" y="1215706"/>
                  </a:lnTo>
                  <a:lnTo>
                    <a:pt x="1384754" y="1219332"/>
                  </a:lnTo>
                  <a:lnTo>
                    <a:pt x="1383394" y="1223184"/>
                  </a:lnTo>
                  <a:lnTo>
                    <a:pt x="1381579" y="1226810"/>
                  </a:lnTo>
                  <a:lnTo>
                    <a:pt x="1379765" y="1230435"/>
                  </a:lnTo>
                  <a:lnTo>
                    <a:pt x="1377271" y="1234061"/>
                  </a:lnTo>
                  <a:lnTo>
                    <a:pt x="1375003" y="1237687"/>
                  </a:lnTo>
                  <a:lnTo>
                    <a:pt x="1372735" y="1241086"/>
                  </a:lnTo>
                  <a:lnTo>
                    <a:pt x="1369787" y="1244485"/>
                  </a:lnTo>
                  <a:lnTo>
                    <a:pt x="1367065" y="1247657"/>
                  </a:lnTo>
                  <a:lnTo>
                    <a:pt x="1363890" y="1250603"/>
                  </a:lnTo>
                  <a:lnTo>
                    <a:pt x="1295107" y="1318463"/>
                  </a:lnTo>
                  <a:lnTo>
                    <a:pt x="1295668" y="1319031"/>
                  </a:lnTo>
                  <a:lnTo>
                    <a:pt x="1333570" y="1281566"/>
                  </a:lnTo>
                  <a:lnTo>
                    <a:pt x="1336512" y="1278618"/>
                  </a:lnTo>
                  <a:lnTo>
                    <a:pt x="1339681" y="1276123"/>
                  </a:lnTo>
                  <a:lnTo>
                    <a:pt x="1342623" y="1273402"/>
                  </a:lnTo>
                  <a:lnTo>
                    <a:pt x="1346017" y="1271134"/>
                  </a:lnTo>
                  <a:lnTo>
                    <a:pt x="1349412" y="1269093"/>
                  </a:lnTo>
                  <a:lnTo>
                    <a:pt x="1352807" y="1267052"/>
                  </a:lnTo>
                  <a:lnTo>
                    <a:pt x="1356428" y="1265238"/>
                  </a:lnTo>
                  <a:lnTo>
                    <a:pt x="1359822" y="1263650"/>
                  </a:lnTo>
                  <a:lnTo>
                    <a:pt x="1363443" y="1262063"/>
                  </a:lnTo>
                  <a:lnTo>
                    <a:pt x="1367064" y="1260702"/>
                  </a:lnTo>
                  <a:lnTo>
                    <a:pt x="1370685" y="1259795"/>
                  </a:lnTo>
                  <a:lnTo>
                    <a:pt x="1374533" y="1258888"/>
                  </a:lnTo>
                  <a:lnTo>
                    <a:pt x="1378153" y="1258207"/>
                  </a:lnTo>
                  <a:lnTo>
                    <a:pt x="1382001" y="1257527"/>
                  </a:lnTo>
                  <a:lnTo>
                    <a:pt x="1385848" y="1257300"/>
                  </a:lnTo>
                  <a:lnTo>
                    <a:pt x="1389469" y="1257300"/>
                  </a:lnTo>
                  <a:lnTo>
                    <a:pt x="1393543" y="1257300"/>
                  </a:lnTo>
                  <a:lnTo>
                    <a:pt x="1397390" y="1257527"/>
                  </a:lnTo>
                  <a:lnTo>
                    <a:pt x="1401237" y="1258207"/>
                  </a:lnTo>
                  <a:lnTo>
                    <a:pt x="1405084" y="1258888"/>
                  </a:lnTo>
                  <a:lnTo>
                    <a:pt x="1408932" y="1259795"/>
                  </a:lnTo>
                  <a:lnTo>
                    <a:pt x="1412553" y="1260702"/>
                  </a:lnTo>
                  <a:lnTo>
                    <a:pt x="1416400" y="1262290"/>
                  </a:lnTo>
                  <a:lnTo>
                    <a:pt x="1420247" y="1263650"/>
                  </a:lnTo>
                  <a:lnTo>
                    <a:pt x="1423868" y="1265465"/>
                  </a:lnTo>
                  <a:lnTo>
                    <a:pt x="1427942" y="1267506"/>
                  </a:lnTo>
                  <a:lnTo>
                    <a:pt x="1431563" y="1269547"/>
                  </a:lnTo>
                  <a:lnTo>
                    <a:pt x="1435184" y="1271815"/>
                  </a:lnTo>
                  <a:lnTo>
                    <a:pt x="1438805" y="1274763"/>
                  </a:lnTo>
                  <a:lnTo>
                    <a:pt x="1441973" y="1277484"/>
                  </a:lnTo>
                  <a:lnTo>
                    <a:pt x="1445594" y="1280659"/>
                  </a:lnTo>
                  <a:lnTo>
                    <a:pt x="1448989" y="1283834"/>
                  </a:lnTo>
                  <a:lnTo>
                    <a:pt x="1452157" y="1287463"/>
                  </a:lnTo>
                  <a:lnTo>
                    <a:pt x="1455325" y="1290865"/>
                  </a:lnTo>
                  <a:lnTo>
                    <a:pt x="1458041" y="1294493"/>
                  </a:lnTo>
                  <a:lnTo>
                    <a:pt x="1460757" y="1298122"/>
                  </a:lnTo>
                  <a:lnTo>
                    <a:pt x="1463020" y="1301750"/>
                  </a:lnTo>
                  <a:lnTo>
                    <a:pt x="1465057" y="1305606"/>
                  </a:lnTo>
                  <a:lnTo>
                    <a:pt x="1467093" y="1309234"/>
                  </a:lnTo>
                  <a:lnTo>
                    <a:pt x="1468678" y="1313090"/>
                  </a:lnTo>
                  <a:lnTo>
                    <a:pt x="1470262" y="1316718"/>
                  </a:lnTo>
                  <a:lnTo>
                    <a:pt x="1471620" y="1320573"/>
                  </a:lnTo>
                  <a:lnTo>
                    <a:pt x="1472525" y="1324429"/>
                  </a:lnTo>
                  <a:lnTo>
                    <a:pt x="1473430" y="1328511"/>
                  </a:lnTo>
                  <a:lnTo>
                    <a:pt x="1474109" y="1332366"/>
                  </a:lnTo>
                  <a:lnTo>
                    <a:pt x="1474335" y="1335995"/>
                  </a:lnTo>
                  <a:lnTo>
                    <a:pt x="1474788" y="1339850"/>
                  </a:lnTo>
                  <a:lnTo>
                    <a:pt x="1474788" y="1343706"/>
                  </a:lnTo>
                  <a:lnTo>
                    <a:pt x="1474788" y="1347561"/>
                  </a:lnTo>
                  <a:lnTo>
                    <a:pt x="1474109" y="1351190"/>
                  </a:lnTo>
                  <a:lnTo>
                    <a:pt x="1473656" y="1355045"/>
                  </a:lnTo>
                  <a:lnTo>
                    <a:pt x="1472977" y="1358673"/>
                  </a:lnTo>
                  <a:lnTo>
                    <a:pt x="1472072" y="1362529"/>
                  </a:lnTo>
                  <a:lnTo>
                    <a:pt x="1470714" y="1366384"/>
                  </a:lnTo>
                  <a:lnTo>
                    <a:pt x="1469583" y="1370013"/>
                  </a:lnTo>
                  <a:lnTo>
                    <a:pt x="1468225" y="1373641"/>
                  </a:lnTo>
                  <a:lnTo>
                    <a:pt x="1466414" y="1376816"/>
                  </a:lnTo>
                  <a:lnTo>
                    <a:pt x="1464604" y="1380445"/>
                  </a:lnTo>
                  <a:lnTo>
                    <a:pt x="1462567" y="1383847"/>
                  </a:lnTo>
                  <a:lnTo>
                    <a:pt x="1460530" y="1387022"/>
                  </a:lnTo>
                  <a:lnTo>
                    <a:pt x="1457815" y="1390423"/>
                  </a:lnTo>
                  <a:lnTo>
                    <a:pt x="1455552" y="1393598"/>
                  </a:lnTo>
                  <a:lnTo>
                    <a:pt x="1452610" y="1396547"/>
                  </a:lnTo>
                  <a:lnTo>
                    <a:pt x="1449894" y="1399495"/>
                  </a:lnTo>
                  <a:lnTo>
                    <a:pt x="1412115" y="1436839"/>
                  </a:lnTo>
                  <a:lnTo>
                    <a:pt x="1461205" y="1486504"/>
                  </a:lnTo>
                  <a:lnTo>
                    <a:pt x="1464158" y="1489003"/>
                  </a:lnTo>
                  <a:lnTo>
                    <a:pt x="1466883" y="1491276"/>
                  </a:lnTo>
                  <a:lnTo>
                    <a:pt x="1469835" y="1493775"/>
                  </a:lnTo>
                  <a:lnTo>
                    <a:pt x="1472561" y="1495820"/>
                  </a:lnTo>
                  <a:lnTo>
                    <a:pt x="1475513" y="1497865"/>
                  </a:lnTo>
                  <a:lnTo>
                    <a:pt x="1478693" y="1499682"/>
                  </a:lnTo>
                  <a:lnTo>
                    <a:pt x="1481645" y="1501273"/>
                  </a:lnTo>
                  <a:lnTo>
                    <a:pt x="1484825" y="1502409"/>
                  </a:lnTo>
                  <a:lnTo>
                    <a:pt x="1488004" y="1503772"/>
                  </a:lnTo>
                  <a:lnTo>
                    <a:pt x="1490956" y="1504908"/>
                  </a:lnTo>
                  <a:lnTo>
                    <a:pt x="1494363" y="1505817"/>
                  </a:lnTo>
                  <a:lnTo>
                    <a:pt x="1497543" y="1506726"/>
                  </a:lnTo>
                  <a:lnTo>
                    <a:pt x="1500949" y="1507181"/>
                  </a:lnTo>
                  <a:lnTo>
                    <a:pt x="1504129" y="1507635"/>
                  </a:lnTo>
                  <a:lnTo>
                    <a:pt x="1507308" y="1507635"/>
                  </a:lnTo>
                  <a:lnTo>
                    <a:pt x="1510715" y="1507862"/>
                  </a:lnTo>
                  <a:lnTo>
                    <a:pt x="1513894" y="1507635"/>
                  </a:lnTo>
                  <a:lnTo>
                    <a:pt x="1517301" y="1507408"/>
                  </a:lnTo>
                  <a:lnTo>
                    <a:pt x="1520708" y="1506953"/>
                  </a:lnTo>
                  <a:lnTo>
                    <a:pt x="1523660" y="1506499"/>
                  </a:lnTo>
                  <a:lnTo>
                    <a:pt x="1527067" y="1505590"/>
                  </a:lnTo>
                  <a:lnTo>
                    <a:pt x="1530473" y="1504681"/>
                  </a:lnTo>
                  <a:lnTo>
                    <a:pt x="1533653" y="1503545"/>
                  </a:lnTo>
                  <a:lnTo>
                    <a:pt x="1536832" y="1502182"/>
                  </a:lnTo>
                  <a:lnTo>
                    <a:pt x="1540012" y="1500591"/>
                  </a:lnTo>
                  <a:lnTo>
                    <a:pt x="1543191" y="1498774"/>
                  </a:lnTo>
                  <a:lnTo>
                    <a:pt x="1546371" y="1496956"/>
                  </a:lnTo>
                  <a:lnTo>
                    <a:pt x="1549323" y="1495138"/>
                  </a:lnTo>
                  <a:lnTo>
                    <a:pt x="1552276" y="1492866"/>
                  </a:lnTo>
                  <a:lnTo>
                    <a:pt x="1555228" y="1490594"/>
                  </a:lnTo>
                  <a:lnTo>
                    <a:pt x="1557953" y="1488322"/>
                  </a:lnTo>
                  <a:lnTo>
                    <a:pt x="1560906" y="1485368"/>
                  </a:lnTo>
                  <a:lnTo>
                    <a:pt x="1563858" y="1482414"/>
                  </a:lnTo>
                  <a:lnTo>
                    <a:pt x="1566356" y="1479688"/>
                  </a:lnTo>
                  <a:lnTo>
                    <a:pt x="1568627" y="1476734"/>
                  </a:lnTo>
                  <a:lnTo>
                    <a:pt x="1571126" y="1473780"/>
                  </a:lnTo>
                  <a:lnTo>
                    <a:pt x="1573170" y="1470599"/>
                  </a:lnTo>
                  <a:lnTo>
                    <a:pt x="1574986" y="1467418"/>
                  </a:lnTo>
                  <a:lnTo>
                    <a:pt x="1576803" y="1464237"/>
                  </a:lnTo>
                  <a:lnTo>
                    <a:pt x="1578393" y="1461056"/>
                  </a:lnTo>
                  <a:lnTo>
                    <a:pt x="1579529" y="1457875"/>
                  </a:lnTo>
                  <a:lnTo>
                    <a:pt x="1580891" y="1454467"/>
                  </a:lnTo>
                  <a:lnTo>
                    <a:pt x="1582027" y="1451059"/>
                  </a:lnTo>
                  <a:lnTo>
                    <a:pt x="1582708" y="1447651"/>
                  </a:lnTo>
                  <a:lnTo>
                    <a:pt x="1583389" y="1444243"/>
                  </a:lnTo>
                  <a:lnTo>
                    <a:pt x="1583844" y="1440834"/>
                  </a:lnTo>
                  <a:lnTo>
                    <a:pt x="1584071" y="1437199"/>
                  </a:lnTo>
                  <a:lnTo>
                    <a:pt x="1584298" y="1434018"/>
                  </a:lnTo>
                  <a:lnTo>
                    <a:pt x="1584071" y="1430610"/>
                  </a:lnTo>
                  <a:lnTo>
                    <a:pt x="1583844" y="1427429"/>
                  </a:lnTo>
                  <a:lnTo>
                    <a:pt x="1583162" y="1424021"/>
                  </a:lnTo>
                  <a:lnTo>
                    <a:pt x="1582708" y="1420840"/>
                  </a:lnTo>
                  <a:lnTo>
                    <a:pt x="1582027" y="1417659"/>
                  </a:lnTo>
                  <a:lnTo>
                    <a:pt x="1580891" y="1414478"/>
                  </a:lnTo>
                  <a:lnTo>
                    <a:pt x="1579756" y="1411297"/>
                  </a:lnTo>
                  <a:lnTo>
                    <a:pt x="1578620" y="1408116"/>
                  </a:lnTo>
                  <a:lnTo>
                    <a:pt x="1577258" y="1405389"/>
                  </a:lnTo>
                  <a:lnTo>
                    <a:pt x="1575668" y="1402208"/>
                  </a:lnTo>
                  <a:lnTo>
                    <a:pt x="1573851" y="1399482"/>
                  </a:lnTo>
                  <a:lnTo>
                    <a:pt x="1572034" y="1396528"/>
                  </a:lnTo>
                  <a:lnTo>
                    <a:pt x="1569990" y="1393574"/>
                  </a:lnTo>
                  <a:lnTo>
                    <a:pt x="1567946" y="1390848"/>
                  </a:lnTo>
                  <a:lnTo>
                    <a:pt x="1565675" y="1388121"/>
                  </a:lnTo>
                  <a:lnTo>
                    <a:pt x="1563177" y="1385622"/>
                  </a:lnTo>
                  <a:lnTo>
                    <a:pt x="1514379" y="1336323"/>
                  </a:lnTo>
                  <a:lnTo>
                    <a:pt x="1388056" y="1209103"/>
                  </a:lnTo>
                  <a:close/>
                  <a:moveTo>
                    <a:pt x="1264396" y="1084566"/>
                  </a:moveTo>
                  <a:lnTo>
                    <a:pt x="1264104" y="1086214"/>
                  </a:lnTo>
                  <a:lnTo>
                    <a:pt x="1262744" y="1090293"/>
                  </a:lnTo>
                  <a:lnTo>
                    <a:pt x="1261383" y="1094145"/>
                  </a:lnTo>
                  <a:lnTo>
                    <a:pt x="1259569" y="1097998"/>
                  </a:lnTo>
                  <a:lnTo>
                    <a:pt x="1257981" y="1101623"/>
                  </a:lnTo>
                  <a:lnTo>
                    <a:pt x="1255940" y="1105249"/>
                  </a:lnTo>
                  <a:lnTo>
                    <a:pt x="1253899" y="1108875"/>
                  </a:lnTo>
                  <a:lnTo>
                    <a:pt x="1251631" y="1112500"/>
                  </a:lnTo>
                  <a:lnTo>
                    <a:pt x="1248910" y="1115899"/>
                  </a:lnTo>
                  <a:lnTo>
                    <a:pt x="1246415" y="1119298"/>
                  </a:lnTo>
                  <a:lnTo>
                    <a:pt x="1243240" y="1122244"/>
                  </a:lnTo>
                  <a:lnTo>
                    <a:pt x="1240519" y="1125643"/>
                  </a:lnTo>
                  <a:lnTo>
                    <a:pt x="1171590" y="1193502"/>
                  </a:lnTo>
                  <a:lnTo>
                    <a:pt x="1171641" y="1193553"/>
                  </a:lnTo>
                  <a:lnTo>
                    <a:pt x="1240519" y="1125744"/>
                  </a:lnTo>
                  <a:lnTo>
                    <a:pt x="1243467" y="1122572"/>
                  </a:lnTo>
                  <a:lnTo>
                    <a:pt x="1246869" y="1119853"/>
                  </a:lnTo>
                  <a:lnTo>
                    <a:pt x="1250270" y="1117134"/>
                  </a:lnTo>
                  <a:lnTo>
                    <a:pt x="1253672" y="1114641"/>
                  </a:lnTo>
                  <a:lnTo>
                    <a:pt x="1257301" y="1112375"/>
                  </a:lnTo>
                  <a:lnTo>
                    <a:pt x="1260929" y="1110335"/>
                  </a:lnTo>
                  <a:lnTo>
                    <a:pt x="1264558" y="1108523"/>
                  </a:lnTo>
                  <a:lnTo>
                    <a:pt x="1268186" y="1106710"/>
                  </a:lnTo>
                  <a:lnTo>
                    <a:pt x="1272042" y="1105124"/>
                  </a:lnTo>
                  <a:lnTo>
                    <a:pt x="1275897" y="1103764"/>
                  </a:lnTo>
                  <a:lnTo>
                    <a:pt x="1279753" y="1102631"/>
                  </a:lnTo>
                  <a:lnTo>
                    <a:pt x="1281867" y="1102161"/>
                  </a:lnTo>
                  <a:lnTo>
                    <a:pt x="1264396" y="1084566"/>
                  </a:lnTo>
                  <a:close/>
                  <a:moveTo>
                    <a:pt x="813507" y="250825"/>
                  </a:moveTo>
                  <a:lnTo>
                    <a:pt x="1030288" y="329269"/>
                  </a:lnTo>
                  <a:lnTo>
                    <a:pt x="1022414" y="350851"/>
                  </a:lnTo>
                  <a:lnTo>
                    <a:pt x="1040929" y="354230"/>
                  </a:lnTo>
                  <a:lnTo>
                    <a:pt x="1072657" y="360110"/>
                  </a:lnTo>
                  <a:lnTo>
                    <a:pt x="1162855" y="376844"/>
                  </a:lnTo>
                  <a:lnTo>
                    <a:pt x="1213393" y="386342"/>
                  </a:lnTo>
                  <a:lnTo>
                    <a:pt x="1262571" y="396066"/>
                  </a:lnTo>
                  <a:lnTo>
                    <a:pt x="1285461" y="400815"/>
                  </a:lnTo>
                  <a:lnTo>
                    <a:pt x="1306311" y="405112"/>
                  </a:lnTo>
                  <a:lnTo>
                    <a:pt x="1325347" y="409635"/>
                  </a:lnTo>
                  <a:lnTo>
                    <a:pt x="1340539" y="413264"/>
                  </a:lnTo>
                  <a:lnTo>
                    <a:pt x="1345020" y="407901"/>
                  </a:lnTo>
                  <a:lnTo>
                    <a:pt x="1351379" y="401786"/>
                  </a:lnTo>
                  <a:lnTo>
                    <a:pt x="1357510" y="395897"/>
                  </a:lnTo>
                  <a:lnTo>
                    <a:pt x="1364323" y="390461"/>
                  </a:lnTo>
                  <a:lnTo>
                    <a:pt x="1371136" y="385252"/>
                  </a:lnTo>
                  <a:lnTo>
                    <a:pt x="1378403" y="380270"/>
                  </a:lnTo>
                  <a:lnTo>
                    <a:pt x="1385896" y="375967"/>
                  </a:lnTo>
                  <a:lnTo>
                    <a:pt x="1393390" y="371663"/>
                  </a:lnTo>
                  <a:lnTo>
                    <a:pt x="1401339" y="367813"/>
                  </a:lnTo>
                  <a:lnTo>
                    <a:pt x="1409514" y="364416"/>
                  </a:lnTo>
                  <a:lnTo>
                    <a:pt x="1417689" y="361245"/>
                  </a:lnTo>
                  <a:lnTo>
                    <a:pt x="1426318" y="358301"/>
                  </a:lnTo>
                  <a:lnTo>
                    <a:pt x="1435175" y="355810"/>
                  </a:lnTo>
                  <a:lnTo>
                    <a:pt x="1444031" y="353318"/>
                  </a:lnTo>
                  <a:lnTo>
                    <a:pt x="1453115" y="351280"/>
                  </a:lnTo>
                  <a:lnTo>
                    <a:pt x="1462426" y="349468"/>
                  </a:lnTo>
                  <a:lnTo>
                    <a:pt x="1471736" y="347883"/>
                  </a:lnTo>
                  <a:lnTo>
                    <a:pt x="1481501" y="346524"/>
                  </a:lnTo>
                  <a:lnTo>
                    <a:pt x="1491039" y="345392"/>
                  </a:lnTo>
                  <a:lnTo>
                    <a:pt x="1500577" y="344486"/>
                  </a:lnTo>
                  <a:lnTo>
                    <a:pt x="1510568" y="343806"/>
                  </a:lnTo>
                  <a:lnTo>
                    <a:pt x="1520560" y="343353"/>
                  </a:lnTo>
                  <a:lnTo>
                    <a:pt x="1530779" y="342900"/>
                  </a:lnTo>
                  <a:lnTo>
                    <a:pt x="1540771" y="342900"/>
                  </a:lnTo>
                  <a:lnTo>
                    <a:pt x="1550990" y="342900"/>
                  </a:lnTo>
                  <a:lnTo>
                    <a:pt x="1571428" y="343353"/>
                  </a:lnTo>
                  <a:lnTo>
                    <a:pt x="1592321" y="344259"/>
                  </a:lnTo>
                  <a:lnTo>
                    <a:pt x="1612759" y="345845"/>
                  </a:lnTo>
                  <a:lnTo>
                    <a:pt x="1633424" y="347656"/>
                  </a:lnTo>
                  <a:lnTo>
                    <a:pt x="1654089" y="349695"/>
                  </a:lnTo>
                  <a:lnTo>
                    <a:pt x="1674300" y="352186"/>
                  </a:lnTo>
                  <a:lnTo>
                    <a:pt x="1694284" y="354451"/>
                  </a:lnTo>
                  <a:lnTo>
                    <a:pt x="1732889" y="359433"/>
                  </a:lnTo>
                  <a:lnTo>
                    <a:pt x="1751737" y="361472"/>
                  </a:lnTo>
                  <a:lnTo>
                    <a:pt x="1769678" y="363510"/>
                  </a:lnTo>
                  <a:lnTo>
                    <a:pt x="1786709" y="365322"/>
                  </a:lnTo>
                  <a:lnTo>
                    <a:pt x="1803060" y="366681"/>
                  </a:lnTo>
                  <a:lnTo>
                    <a:pt x="1818729" y="367360"/>
                  </a:lnTo>
                  <a:lnTo>
                    <a:pt x="1832808" y="367813"/>
                  </a:lnTo>
                  <a:lnTo>
                    <a:pt x="1839848" y="367587"/>
                  </a:lnTo>
                  <a:lnTo>
                    <a:pt x="1846434" y="367587"/>
                  </a:lnTo>
                  <a:lnTo>
                    <a:pt x="1852565" y="367134"/>
                  </a:lnTo>
                  <a:lnTo>
                    <a:pt x="1858359" y="366706"/>
                  </a:lnTo>
                  <a:lnTo>
                    <a:pt x="1844675" y="329269"/>
                  </a:lnTo>
                  <a:lnTo>
                    <a:pt x="2061456" y="250825"/>
                  </a:lnTo>
                  <a:lnTo>
                    <a:pt x="2068046" y="268963"/>
                  </a:lnTo>
                  <a:lnTo>
                    <a:pt x="1869671" y="340832"/>
                  </a:lnTo>
                  <a:lnTo>
                    <a:pt x="2100086" y="972011"/>
                  </a:lnTo>
                  <a:lnTo>
                    <a:pt x="2298460" y="900142"/>
                  </a:lnTo>
                  <a:lnTo>
                    <a:pt x="2305050" y="918506"/>
                  </a:lnTo>
                  <a:lnTo>
                    <a:pt x="2088724" y="996950"/>
                  </a:lnTo>
                  <a:lnTo>
                    <a:pt x="2057253" y="910850"/>
                  </a:lnTo>
                  <a:lnTo>
                    <a:pt x="1964316" y="1011754"/>
                  </a:lnTo>
                  <a:lnTo>
                    <a:pt x="1981390" y="1028939"/>
                  </a:lnTo>
                  <a:lnTo>
                    <a:pt x="1984796" y="1032562"/>
                  </a:lnTo>
                  <a:lnTo>
                    <a:pt x="1988202" y="1036412"/>
                  </a:lnTo>
                  <a:lnTo>
                    <a:pt x="1991381" y="1040262"/>
                  </a:lnTo>
                  <a:lnTo>
                    <a:pt x="1994106" y="1044565"/>
                  </a:lnTo>
                  <a:lnTo>
                    <a:pt x="1996831" y="1048641"/>
                  </a:lnTo>
                  <a:lnTo>
                    <a:pt x="1999102" y="1052717"/>
                  </a:lnTo>
                  <a:lnTo>
                    <a:pt x="2001146" y="1057020"/>
                  </a:lnTo>
                  <a:lnTo>
                    <a:pt x="2002962" y="1061323"/>
                  </a:lnTo>
                  <a:lnTo>
                    <a:pt x="2004779" y="1065399"/>
                  </a:lnTo>
                  <a:lnTo>
                    <a:pt x="2006142" y="1069929"/>
                  </a:lnTo>
                  <a:lnTo>
                    <a:pt x="2007504" y="1074458"/>
                  </a:lnTo>
                  <a:lnTo>
                    <a:pt x="2008185" y="1078987"/>
                  </a:lnTo>
                  <a:lnTo>
                    <a:pt x="2008867" y="1083290"/>
                  </a:lnTo>
                  <a:lnTo>
                    <a:pt x="2009548" y="1088045"/>
                  </a:lnTo>
                  <a:lnTo>
                    <a:pt x="2009775" y="1092348"/>
                  </a:lnTo>
                  <a:lnTo>
                    <a:pt x="2009775" y="1097104"/>
                  </a:lnTo>
                  <a:lnTo>
                    <a:pt x="2009548" y="1101407"/>
                  </a:lnTo>
                  <a:lnTo>
                    <a:pt x="2009321" y="1106162"/>
                  </a:lnTo>
                  <a:lnTo>
                    <a:pt x="2008412" y="1110465"/>
                  </a:lnTo>
                  <a:lnTo>
                    <a:pt x="2007731" y="1115221"/>
                  </a:lnTo>
                  <a:lnTo>
                    <a:pt x="2006369" y="1119524"/>
                  </a:lnTo>
                  <a:lnTo>
                    <a:pt x="2005006" y="1124053"/>
                  </a:lnTo>
                  <a:lnTo>
                    <a:pt x="2003417" y="1128356"/>
                  </a:lnTo>
                  <a:lnTo>
                    <a:pt x="2001600" y="1132885"/>
                  </a:lnTo>
                  <a:lnTo>
                    <a:pt x="1999556" y="1137188"/>
                  </a:lnTo>
                  <a:lnTo>
                    <a:pt x="1997285" y="1141264"/>
                  </a:lnTo>
                  <a:lnTo>
                    <a:pt x="1995015" y="1145567"/>
                  </a:lnTo>
                  <a:lnTo>
                    <a:pt x="1992062" y="1149643"/>
                  </a:lnTo>
                  <a:lnTo>
                    <a:pt x="1989337" y="1153719"/>
                  </a:lnTo>
                  <a:lnTo>
                    <a:pt x="1985931" y="1157569"/>
                  </a:lnTo>
                  <a:lnTo>
                    <a:pt x="1982525" y="1161645"/>
                  </a:lnTo>
                  <a:lnTo>
                    <a:pt x="1978892" y="1165495"/>
                  </a:lnTo>
                  <a:lnTo>
                    <a:pt x="1975031" y="1169119"/>
                  </a:lnTo>
                  <a:lnTo>
                    <a:pt x="1971171" y="1172516"/>
                  </a:lnTo>
                  <a:lnTo>
                    <a:pt x="1966856" y="1175460"/>
                  </a:lnTo>
                  <a:lnTo>
                    <a:pt x="1962996" y="1178630"/>
                  </a:lnTo>
                  <a:lnTo>
                    <a:pt x="1958681" y="1181121"/>
                  </a:lnTo>
                  <a:lnTo>
                    <a:pt x="1954367" y="1183839"/>
                  </a:lnTo>
                  <a:lnTo>
                    <a:pt x="1950052" y="1185877"/>
                  </a:lnTo>
                  <a:lnTo>
                    <a:pt x="1945511" y="1187915"/>
                  </a:lnTo>
                  <a:lnTo>
                    <a:pt x="1941196" y="1189727"/>
                  </a:lnTo>
                  <a:lnTo>
                    <a:pt x="1936881" y="1191085"/>
                  </a:lnTo>
                  <a:lnTo>
                    <a:pt x="1932340" y="1192444"/>
                  </a:lnTo>
                  <a:lnTo>
                    <a:pt x="1927798" y="1193577"/>
                  </a:lnTo>
                  <a:lnTo>
                    <a:pt x="1923257" y="1194482"/>
                  </a:lnTo>
                  <a:lnTo>
                    <a:pt x="1918715" y="1194935"/>
                  </a:lnTo>
                  <a:lnTo>
                    <a:pt x="1914173" y="1195162"/>
                  </a:lnTo>
                  <a:lnTo>
                    <a:pt x="1909632" y="1195388"/>
                  </a:lnTo>
                  <a:lnTo>
                    <a:pt x="1905090" y="1195162"/>
                  </a:lnTo>
                  <a:lnTo>
                    <a:pt x="1900548" y="1194935"/>
                  </a:lnTo>
                  <a:lnTo>
                    <a:pt x="1896007" y="1194482"/>
                  </a:lnTo>
                  <a:lnTo>
                    <a:pt x="1891692" y="1193577"/>
                  </a:lnTo>
                  <a:lnTo>
                    <a:pt x="1888990" y="1193038"/>
                  </a:lnTo>
                  <a:lnTo>
                    <a:pt x="1890018" y="1194883"/>
                  </a:lnTo>
                  <a:lnTo>
                    <a:pt x="1891836" y="1199187"/>
                  </a:lnTo>
                  <a:lnTo>
                    <a:pt x="1893426" y="1203717"/>
                  </a:lnTo>
                  <a:lnTo>
                    <a:pt x="1895016" y="1208020"/>
                  </a:lnTo>
                  <a:lnTo>
                    <a:pt x="1895925" y="1212550"/>
                  </a:lnTo>
                  <a:lnTo>
                    <a:pt x="1897061" y="1216853"/>
                  </a:lnTo>
                  <a:lnTo>
                    <a:pt x="1897742" y="1221383"/>
                  </a:lnTo>
                  <a:lnTo>
                    <a:pt x="1898197" y="1225913"/>
                  </a:lnTo>
                  <a:lnTo>
                    <a:pt x="1898651" y="1230443"/>
                  </a:lnTo>
                  <a:lnTo>
                    <a:pt x="1898651" y="1234973"/>
                  </a:lnTo>
                  <a:lnTo>
                    <a:pt x="1898197" y="1239503"/>
                  </a:lnTo>
                  <a:lnTo>
                    <a:pt x="1897969" y="1244033"/>
                  </a:lnTo>
                  <a:lnTo>
                    <a:pt x="1897288" y="1248563"/>
                  </a:lnTo>
                  <a:lnTo>
                    <a:pt x="1896379" y="1253093"/>
                  </a:lnTo>
                  <a:lnTo>
                    <a:pt x="1895243" y="1257623"/>
                  </a:lnTo>
                  <a:lnTo>
                    <a:pt x="1893880" y="1261927"/>
                  </a:lnTo>
                  <a:lnTo>
                    <a:pt x="1892290" y="1266230"/>
                  </a:lnTo>
                  <a:lnTo>
                    <a:pt x="1890473" y="1270760"/>
                  </a:lnTo>
                  <a:lnTo>
                    <a:pt x="1888428" y="1275064"/>
                  </a:lnTo>
                  <a:lnTo>
                    <a:pt x="1886157" y="1279367"/>
                  </a:lnTo>
                  <a:lnTo>
                    <a:pt x="1883658" y="1283671"/>
                  </a:lnTo>
                  <a:lnTo>
                    <a:pt x="1880932" y="1287748"/>
                  </a:lnTo>
                  <a:lnTo>
                    <a:pt x="1877978" y="1291825"/>
                  </a:lnTo>
                  <a:lnTo>
                    <a:pt x="1874571" y="1295901"/>
                  </a:lnTo>
                  <a:lnTo>
                    <a:pt x="1871390" y="1299752"/>
                  </a:lnTo>
                  <a:lnTo>
                    <a:pt x="1867756" y="1303376"/>
                  </a:lnTo>
                  <a:lnTo>
                    <a:pt x="1863667" y="1307000"/>
                  </a:lnTo>
                  <a:lnTo>
                    <a:pt x="1859805" y="1310397"/>
                  </a:lnTo>
                  <a:lnTo>
                    <a:pt x="1855943" y="1313795"/>
                  </a:lnTo>
                  <a:lnTo>
                    <a:pt x="1851854" y="1316513"/>
                  </a:lnTo>
                  <a:lnTo>
                    <a:pt x="1847537" y="1319231"/>
                  </a:lnTo>
                  <a:lnTo>
                    <a:pt x="1843221" y="1321722"/>
                  </a:lnTo>
                  <a:lnTo>
                    <a:pt x="1838905" y="1323761"/>
                  </a:lnTo>
                  <a:lnTo>
                    <a:pt x="1834361" y="1325799"/>
                  </a:lnTo>
                  <a:lnTo>
                    <a:pt x="1830045" y="1327611"/>
                  </a:lnTo>
                  <a:lnTo>
                    <a:pt x="1825502" y="1329197"/>
                  </a:lnTo>
                  <a:lnTo>
                    <a:pt x="1821186" y="1330556"/>
                  </a:lnTo>
                  <a:lnTo>
                    <a:pt x="1816415" y="1331688"/>
                  </a:lnTo>
                  <a:lnTo>
                    <a:pt x="1812099" y="1332368"/>
                  </a:lnTo>
                  <a:lnTo>
                    <a:pt x="1807328" y="1332821"/>
                  </a:lnTo>
                  <a:lnTo>
                    <a:pt x="1802785" y="1333500"/>
                  </a:lnTo>
                  <a:lnTo>
                    <a:pt x="1798241" y="1333500"/>
                  </a:lnTo>
                  <a:lnTo>
                    <a:pt x="1793698" y="1333500"/>
                  </a:lnTo>
                  <a:lnTo>
                    <a:pt x="1789154" y="1332821"/>
                  </a:lnTo>
                  <a:lnTo>
                    <a:pt x="1784838" y="1332368"/>
                  </a:lnTo>
                  <a:lnTo>
                    <a:pt x="1780295" y="1331688"/>
                  </a:lnTo>
                  <a:lnTo>
                    <a:pt x="1775979" y="1330556"/>
                  </a:lnTo>
                  <a:lnTo>
                    <a:pt x="1771662" y="1329197"/>
                  </a:lnTo>
                  <a:lnTo>
                    <a:pt x="1768695" y="1328457"/>
                  </a:lnTo>
                  <a:lnTo>
                    <a:pt x="1769602" y="1332072"/>
                  </a:lnTo>
                  <a:lnTo>
                    <a:pt x="1770965" y="1336375"/>
                  </a:lnTo>
                  <a:lnTo>
                    <a:pt x="1771874" y="1340905"/>
                  </a:lnTo>
                  <a:lnTo>
                    <a:pt x="1772556" y="1345208"/>
                  </a:lnTo>
                  <a:lnTo>
                    <a:pt x="1773011" y="1349965"/>
                  </a:lnTo>
                  <a:lnTo>
                    <a:pt x="1773238" y="1354268"/>
                  </a:lnTo>
                  <a:lnTo>
                    <a:pt x="1773238" y="1359025"/>
                  </a:lnTo>
                  <a:lnTo>
                    <a:pt x="1773238" y="1363328"/>
                  </a:lnTo>
                  <a:lnTo>
                    <a:pt x="1772783" y="1368085"/>
                  </a:lnTo>
                  <a:lnTo>
                    <a:pt x="1772102" y="1372388"/>
                  </a:lnTo>
                  <a:lnTo>
                    <a:pt x="1771192" y="1377145"/>
                  </a:lnTo>
                  <a:lnTo>
                    <a:pt x="1770283" y="1381448"/>
                  </a:lnTo>
                  <a:lnTo>
                    <a:pt x="1768693" y="1385978"/>
                  </a:lnTo>
                  <a:lnTo>
                    <a:pt x="1767102" y="1390282"/>
                  </a:lnTo>
                  <a:lnTo>
                    <a:pt x="1765284" y="1394585"/>
                  </a:lnTo>
                  <a:lnTo>
                    <a:pt x="1763238" y="1399115"/>
                  </a:lnTo>
                  <a:lnTo>
                    <a:pt x="1761193" y="1403192"/>
                  </a:lnTo>
                  <a:lnTo>
                    <a:pt x="1758466" y="1407722"/>
                  </a:lnTo>
                  <a:lnTo>
                    <a:pt x="1755738" y="1411799"/>
                  </a:lnTo>
                  <a:lnTo>
                    <a:pt x="1752784" y="1415650"/>
                  </a:lnTo>
                  <a:lnTo>
                    <a:pt x="1749602" y="1419726"/>
                  </a:lnTo>
                  <a:lnTo>
                    <a:pt x="1745966" y="1423577"/>
                  </a:lnTo>
                  <a:lnTo>
                    <a:pt x="1742330" y="1427201"/>
                  </a:lnTo>
                  <a:lnTo>
                    <a:pt x="1738466" y="1430825"/>
                  </a:lnTo>
                  <a:lnTo>
                    <a:pt x="1734602" y="1434222"/>
                  </a:lnTo>
                  <a:lnTo>
                    <a:pt x="1730739" y="1437620"/>
                  </a:lnTo>
                  <a:lnTo>
                    <a:pt x="1726648" y="1440564"/>
                  </a:lnTo>
                  <a:lnTo>
                    <a:pt x="1722330" y="1443056"/>
                  </a:lnTo>
                  <a:lnTo>
                    <a:pt x="1718012" y="1445774"/>
                  </a:lnTo>
                  <a:lnTo>
                    <a:pt x="1713921" y="1447812"/>
                  </a:lnTo>
                  <a:lnTo>
                    <a:pt x="1709376" y="1449851"/>
                  </a:lnTo>
                  <a:lnTo>
                    <a:pt x="1705058" y="1451663"/>
                  </a:lnTo>
                  <a:lnTo>
                    <a:pt x="1700285" y="1453248"/>
                  </a:lnTo>
                  <a:lnTo>
                    <a:pt x="1695967" y="1454607"/>
                  </a:lnTo>
                  <a:lnTo>
                    <a:pt x="1691422" y="1455513"/>
                  </a:lnTo>
                  <a:lnTo>
                    <a:pt x="1686876" y="1456419"/>
                  </a:lnTo>
                  <a:lnTo>
                    <a:pt x="1682104" y="1456872"/>
                  </a:lnTo>
                  <a:lnTo>
                    <a:pt x="1677786" y="1457325"/>
                  </a:lnTo>
                  <a:lnTo>
                    <a:pt x="1673013" y="1457325"/>
                  </a:lnTo>
                  <a:lnTo>
                    <a:pt x="1668695" y="1457325"/>
                  </a:lnTo>
                  <a:lnTo>
                    <a:pt x="1663922" y="1456872"/>
                  </a:lnTo>
                  <a:lnTo>
                    <a:pt x="1659604" y="1456419"/>
                  </a:lnTo>
                  <a:lnTo>
                    <a:pt x="1655059" y="1455513"/>
                  </a:lnTo>
                  <a:lnTo>
                    <a:pt x="1650741" y="1454607"/>
                  </a:lnTo>
                  <a:lnTo>
                    <a:pt x="1646195" y="1453248"/>
                  </a:lnTo>
                  <a:lnTo>
                    <a:pt x="1641877" y="1451889"/>
                  </a:lnTo>
                  <a:lnTo>
                    <a:pt x="1637786" y="1450077"/>
                  </a:lnTo>
                  <a:lnTo>
                    <a:pt x="1633468" y="1448265"/>
                  </a:lnTo>
                  <a:lnTo>
                    <a:pt x="1629150" y="1446000"/>
                  </a:lnTo>
                  <a:lnTo>
                    <a:pt x="1625287" y="1443735"/>
                  </a:lnTo>
                  <a:lnTo>
                    <a:pt x="1620969" y="1441017"/>
                  </a:lnTo>
                  <a:lnTo>
                    <a:pt x="1617105" y="1438073"/>
                  </a:lnTo>
                  <a:lnTo>
                    <a:pt x="1613242" y="1435128"/>
                  </a:lnTo>
                  <a:lnTo>
                    <a:pt x="1609378" y="1431731"/>
                  </a:lnTo>
                  <a:lnTo>
                    <a:pt x="1605742" y="1428333"/>
                  </a:lnTo>
                  <a:lnTo>
                    <a:pt x="1602934" y="1425506"/>
                  </a:lnTo>
                  <a:lnTo>
                    <a:pt x="1603375" y="1429474"/>
                  </a:lnTo>
                  <a:lnTo>
                    <a:pt x="1603375" y="1433564"/>
                  </a:lnTo>
                  <a:lnTo>
                    <a:pt x="1603375" y="1438335"/>
                  </a:lnTo>
                  <a:lnTo>
                    <a:pt x="1603148" y="1442879"/>
                  </a:lnTo>
                  <a:lnTo>
                    <a:pt x="1602466" y="1447196"/>
                  </a:lnTo>
                  <a:lnTo>
                    <a:pt x="1601558" y="1451513"/>
                  </a:lnTo>
                  <a:lnTo>
                    <a:pt x="1600650" y="1455830"/>
                  </a:lnTo>
                  <a:lnTo>
                    <a:pt x="1599514" y="1460147"/>
                  </a:lnTo>
                  <a:lnTo>
                    <a:pt x="1597924" y="1464237"/>
                  </a:lnTo>
                  <a:lnTo>
                    <a:pt x="1596107" y="1468554"/>
                  </a:lnTo>
                  <a:lnTo>
                    <a:pt x="1594291" y="1472644"/>
                  </a:lnTo>
                  <a:lnTo>
                    <a:pt x="1592247" y="1476507"/>
                  </a:lnTo>
                  <a:lnTo>
                    <a:pt x="1589748" y="1480369"/>
                  </a:lnTo>
                  <a:lnTo>
                    <a:pt x="1587023" y="1484232"/>
                  </a:lnTo>
                  <a:lnTo>
                    <a:pt x="1584525" y="1488322"/>
                  </a:lnTo>
                  <a:lnTo>
                    <a:pt x="1581345" y="1492184"/>
                  </a:lnTo>
                  <a:lnTo>
                    <a:pt x="1577939" y="1495820"/>
                  </a:lnTo>
                  <a:lnTo>
                    <a:pt x="1574759" y="1499455"/>
                  </a:lnTo>
                  <a:lnTo>
                    <a:pt x="1571126" y="1502863"/>
                  </a:lnTo>
                  <a:lnTo>
                    <a:pt x="1567492" y="1505817"/>
                  </a:lnTo>
                  <a:lnTo>
                    <a:pt x="1563858" y="1508771"/>
                  </a:lnTo>
                  <a:lnTo>
                    <a:pt x="1559770" y="1511270"/>
                  </a:lnTo>
                  <a:lnTo>
                    <a:pt x="1555909" y="1513997"/>
                  </a:lnTo>
                  <a:lnTo>
                    <a:pt x="1552049" y="1516269"/>
                  </a:lnTo>
                  <a:lnTo>
                    <a:pt x="1547961" y="1518314"/>
                  </a:lnTo>
                  <a:lnTo>
                    <a:pt x="1543646" y="1520132"/>
                  </a:lnTo>
                  <a:lnTo>
                    <a:pt x="1539785" y="1521722"/>
                  </a:lnTo>
                  <a:lnTo>
                    <a:pt x="1535697" y="1523313"/>
                  </a:lnTo>
                  <a:lnTo>
                    <a:pt x="1531382" y="1524449"/>
                  </a:lnTo>
                  <a:lnTo>
                    <a:pt x="1527067" y="1525358"/>
                  </a:lnTo>
                  <a:lnTo>
                    <a:pt x="1522979" y="1526266"/>
                  </a:lnTo>
                  <a:lnTo>
                    <a:pt x="1518664" y="1526721"/>
                  </a:lnTo>
                  <a:lnTo>
                    <a:pt x="1514349" y="1527175"/>
                  </a:lnTo>
                  <a:lnTo>
                    <a:pt x="1510034" y="1527175"/>
                  </a:lnTo>
                  <a:lnTo>
                    <a:pt x="1505946" y="1527175"/>
                  </a:lnTo>
                  <a:lnTo>
                    <a:pt x="1501631" y="1526721"/>
                  </a:lnTo>
                  <a:lnTo>
                    <a:pt x="1497543" y="1526266"/>
                  </a:lnTo>
                  <a:lnTo>
                    <a:pt x="1493455" y="1525358"/>
                  </a:lnTo>
                  <a:lnTo>
                    <a:pt x="1489140" y="1524676"/>
                  </a:lnTo>
                  <a:lnTo>
                    <a:pt x="1485052" y="1523313"/>
                  </a:lnTo>
                  <a:lnTo>
                    <a:pt x="1481191" y="1521949"/>
                  </a:lnTo>
                  <a:lnTo>
                    <a:pt x="1477103" y="1520359"/>
                  </a:lnTo>
                  <a:lnTo>
                    <a:pt x="1473242" y="1518541"/>
                  </a:lnTo>
                  <a:lnTo>
                    <a:pt x="1469154" y="1516496"/>
                  </a:lnTo>
                  <a:lnTo>
                    <a:pt x="1465520" y="1514451"/>
                  </a:lnTo>
                  <a:lnTo>
                    <a:pt x="1461660" y="1511952"/>
                  </a:lnTo>
                  <a:lnTo>
                    <a:pt x="1458026" y="1509225"/>
                  </a:lnTo>
                  <a:lnTo>
                    <a:pt x="1454392" y="1506499"/>
                  </a:lnTo>
                  <a:lnTo>
                    <a:pt x="1450985" y="1503318"/>
                  </a:lnTo>
                  <a:lnTo>
                    <a:pt x="1447352" y="1499910"/>
                  </a:lnTo>
                  <a:lnTo>
                    <a:pt x="1398344" y="1450363"/>
                  </a:lnTo>
                  <a:lnTo>
                    <a:pt x="1396711" y="1451882"/>
                  </a:lnTo>
                  <a:lnTo>
                    <a:pt x="1393995" y="1454377"/>
                  </a:lnTo>
                  <a:lnTo>
                    <a:pt x="1390601" y="1457098"/>
                  </a:lnTo>
                  <a:lnTo>
                    <a:pt x="1387432" y="1459366"/>
                  </a:lnTo>
                  <a:lnTo>
                    <a:pt x="1384038" y="1461407"/>
                  </a:lnTo>
                  <a:lnTo>
                    <a:pt x="1380869" y="1463448"/>
                  </a:lnTo>
                  <a:lnTo>
                    <a:pt x="1377248" y="1465263"/>
                  </a:lnTo>
                  <a:lnTo>
                    <a:pt x="1373854" y="1466850"/>
                  </a:lnTo>
                  <a:lnTo>
                    <a:pt x="1370233" y="1468211"/>
                  </a:lnTo>
                  <a:lnTo>
                    <a:pt x="1366612" y="1469572"/>
                  </a:lnTo>
                  <a:lnTo>
                    <a:pt x="1362991" y="1470706"/>
                  </a:lnTo>
                  <a:lnTo>
                    <a:pt x="1359144" y="1471613"/>
                  </a:lnTo>
                  <a:lnTo>
                    <a:pt x="1355522" y="1472293"/>
                  </a:lnTo>
                  <a:lnTo>
                    <a:pt x="1351449" y="1472747"/>
                  </a:lnTo>
                  <a:lnTo>
                    <a:pt x="1347602" y="1473200"/>
                  </a:lnTo>
                  <a:lnTo>
                    <a:pt x="1343981" y="1473200"/>
                  </a:lnTo>
                  <a:lnTo>
                    <a:pt x="1340133" y="1473200"/>
                  </a:lnTo>
                  <a:lnTo>
                    <a:pt x="1336286" y="1472747"/>
                  </a:lnTo>
                  <a:lnTo>
                    <a:pt x="1332439" y="1472293"/>
                  </a:lnTo>
                  <a:lnTo>
                    <a:pt x="1328591" y="1471613"/>
                  </a:lnTo>
                  <a:lnTo>
                    <a:pt x="1324971" y="1470706"/>
                  </a:lnTo>
                  <a:lnTo>
                    <a:pt x="1320897" y="1469798"/>
                  </a:lnTo>
                  <a:lnTo>
                    <a:pt x="1317050" y="1468438"/>
                  </a:lnTo>
                  <a:lnTo>
                    <a:pt x="1313429" y="1466850"/>
                  </a:lnTo>
                  <a:lnTo>
                    <a:pt x="1309581" y="1465036"/>
                  </a:lnTo>
                  <a:lnTo>
                    <a:pt x="1305961" y="1462995"/>
                  </a:lnTo>
                  <a:lnTo>
                    <a:pt x="1302113" y="1460954"/>
                  </a:lnTo>
                  <a:lnTo>
                    <a:pt x="1298492" y="1458686"/>
                  </a:lnTo>
                  <a:lnTo>
                    <a:pt x="1295098" y="1455965"/>
                  </a:lnTo>
                  <a:lnTo>
                    <a:pt x="1291477" y="1452790"/>
                  </a:lnTo>
                  <a:lnTo>
                    <a:pt x="1287856" y="1450068"/>
                  </a:lnTo>
                  <a:lnTo>
                    <a:pt x="1284461" y="1446666"/>
                  </a:lnTo>
                  <a:lnTo>
                    <a:pt x="1281519" y="1443038"/>
                  </a:lnTo>
                  <a:lnTo>
                    <a:pt x="1278351" y="1439636"/>
                  </a:lnTo>
                  <a:lnTo>
                    <a:pt x="1275409" y="1436007"/>
                  </a:lnTo>
                  <a:lnTo>
                    <a:pt x="1272919" y="1432379"/>
                  </a:lnTo>
                  <a:lnTo>
                    <a:pt x="1270656" y="1428750"/>
                  </a:lnTo>
                  <a:lnTo>
                    <a:pt x="1268393" y="1425122"/>
                  </a:lnTo>
                  <a:lnTo>
                    <a:pt x="1266356" y="1421266"/>
                  </a:lnTo>
                  <a:lnTo>
                    <a:pt x="1264772" y="1417411"/>
                  </a:lnTo>
                  <a:lnTo>
                    <a:pt x="1263414" y="1413782"/>
                  </a:lnTo>
                  <a:lnTo>
                    <a:pt x="1262056" y="1409927"/>
                  </a:lnTo>
                  <a:lnTo>
                    <a:pt x="1260925" y="1405845"/>
                  </a:lnTo>
                  <a:lnTo>
                    <a:pt x="1260246" y="1401990"/>
                  </a:lnTo>
                  <a:lnTo>
                    <a:pt x="1259341" y="1398134"/>
                  </a:lnTo>
                  <a:lnTo>
                    <a:pt x="1259114" y="1394279"/>
                  </a:lnTo>
                  <a:lnTo>
                    <a:pt x="1258888" y="1390650"/>
                  </a:lnTo>
                  <a:lnTo>
                    <a:pt x="1258888" y="1386795"/>
                  </a:lnTo>
                  <a:lnTo>
                    <a:pt x="1258888" y="1382940"/>
                  </a:lnTo>
                  <a:lnTo>
                    <a:pt x="1259341" y="1379084"/>
                  </a:lnTo>
                  <a:lnTo>
                    <a:pt x="1260020" y="1375456"/>
                  </a:lnTo>
                  <a:lnTo>
                    <a:pt x="1260698" y="1371373"/>
                  </a:lnTo>
                  <a:lnTo>
                    <a:pt x="1261604" y="1367745"/>
                  </a:lnTo>
                  <a:lnTo>
                    <a:pt x="1262735" y="1364116"/>
                  </a:lnTo>
                  <a:lnTo>
                    <a:pt x="1264093" y="1360488"/>
                  </a:lnTo>
                  <a:lnTo>
                    <a:pt x="1265451" y="1356859"/>
                  </a:lnTo>
                  <a:lnTo>
                    <a:pt x="1267262" y="1353231"/>
                  </a:lnTo>
                  <a:lnTo>
                    <a:pt x="1269072" y="1349829"/>
                  </a:lnTo>
                  <a:lnTo>
                    <a:pt x="1271109" y="1346654"/>
                  </a:lnTo>
                  <a:lnTo>
                    <a:pt x="1273145" y="1343252"/>
                  </a:lnTo>
                  <a:lnTo>
                    <a:pt x="1275409" y="1340077"/>
                  </a:lnTo>
                  <a:lnTo>
                    <a:pt x="1278124" y="1336902"/>
                  </a:lnTo>
                  <a:lnTo>
                    <a:pt x="1280840" y="1333954"/>
                  </a:lnTo>
                  <a:lnTo>
                    <a:pt x="1281982" y="1332721"/>
                  </a:lnTo>
                  <a:lnTo>
                    <a:pt x="1281327" y="1332058"/>
                  </a:lnTo>
                  <a:lnTo>
                    <a:pt x="1256167" y="1356880"/>
                  </a:lnTo>
                  <a:lnTo>
                    <a:pt x="1253219" y="1360053"/>
                  </a:lnTo>
                  <a:lnTo>
                    <a:pt x="1250044" y="1362772"/>
                  </a:lnTo>
                  <a:lnTo>
                    <a:pt x="1246415" y="1365491"/>
                  </a:lnTo>
                  <a:lnTo>
                    <a:pt x="1243013" y="1367984"/>
                  </a:lnTo>
                  <a:lnTo>
                    <a:pt x="1239385" y="1370477"/>
                  </a:lnTo>
                  <a:lnTo>
                    <a:pt x="1235983" y="1372516"/>
                  </a:lnTo>
                  <a:lnTo>
                    <a:pt x="1232127" y="1374329"/>
                  </a:lnTo>
                  <a:lnTo>
                    <a:pt x="1228499" y="1376142"/>
                  </a:lnTo>
                  <a:lnTo>
                    <a:pt x="1224643" y="1377728"/>
                  </a:lnTo>
                  <a:lnTo>
                    <a:pt x="1220788" y="1378861"/>
                  </a:lnTo>
                  <a:lnTo>
                    <a:pt x="1216933" y="1379994"/>
                  </a:lnTo>
                  <a:lnTo>
                    <a:pt x="1212851" y="1380900"/>
                  </a:lnTo>
                  <a:lnTo>
                    <a:pt x="1208995" y="1381807"/>
                  </a:lnTo>
                  <a:lnTo>
                    <a:pt x="1204913" y="1382260"/>
                  </a:lnTo>
                  <a:lnTo>
                    <a:pt x="1201058" y="1382487"/>
                  </a:lnTo>
                  <a:lnTo>
                    <a:pt x="1196976" y="1382713"/>
                  </a:lnTo>
                  <a:lnTo>
                    <a:pt x="1192667" y="1382487"/>
                  </a:lnTo>
                  <a:lnTo>
                    <a:pt x="1188585" y="1382260"/>
                  </a:lnTo>
                  <a:lnTo>
                    <a:pt x="1184729" y="1381807"/>
                  </a:lnTo>
                  <a:lnTo>
                    <a:pt x="1180647" y="1380900"/>
                  </a:lnTo>
                  <a:lnTo>
                    <a:pt x="1176338" y="1380221"/>
                  </a:lnTo>
                  <a:lnTo>
                    <a:pt x="1172483" y="1378861"/>
                  </a:lnTo>
                  <a:lnTo>
                    <a:pt x="1168401" y="1377728"/>
                  </a:lnTo>
                  <a:lnTo>
                    <a:pt x="1164319" y="1375915"/>
                  </a:lnTo>
                  <a:lnTo>
                    <a:pt x="1160236" y="1374102"/>
                  </a:lnTo>
                  <a:lnTo>
                    <a:pt x="1156381" y="1371836"/>
                  </a:lnTo>
                  <a:lnTo>
                    <a:pt x="1152526" y="1369570"/>
                  </a:lnTo>
                  <a:lnTo>
                    <a:pt x="1148670" y="1367078"/>
                  </a:lnTo>
                  <a:lnTo>
                    <a:pt x="1144815" y="1364358"/>
                  </a:lnTo>
                  <a:lnTo>
                    <a:pt x="1141186" y="1361186"/>
                  </a:lnTo>
                  <a:lnTo>
                    <a:pt x="1137331" y="1358013"/>
                  </a:lnTo>
                  <a:lnTo>
                    <a:pt x="1133702" y="1354614"/>
                  </a:lnTo>
                  <a:lnTo>
                    <a:pt x="1130300" y="1350989"/>
                  </a:lnTo>
                  <a:lnTo>
                    <a:pt x="1127125" y="1347136"/>
                  </a:lnTo>
                  <a:lnTo>
                    <a:pt x="1123950" y="1343511"/>
                  </a:lnTo>
                  <a:lnTo>
                    <a:pt x="1121456" y="1339432"/>
                  </a:lnTo>
                  <a:lnTo>
                    <a:pt x="1118734" y="1335580"/>
                  </a:lnTo>
                  <a:lnTo>
                    <a:pt x="1116467" y="1331501"/>
                  </a:lnTo>
                  <a:lnTo>
                    <a:pt x="1114425" y="1327649"/>
                  </a:lnTo>
                  <a:lnTo>
                    <a:pt x="1112611" y="1323796"/>
                  </a:lnTo>
                  <a:lnTo>
                    <a:pt x="1111024" y="1319491"/>
                  </a:lnTo>
                  <a:lnTo>
                    <a:pt x="1109663" y="1315412"/>
                  </a:lnTo>
                  <a:lnTo>
                    <a:pt x="1108756" y="1311560"/>
                  </a:lnTo>
                  <a:lnTo>
                    <a:pt x="1107622" y="1307481"/>
                  </a:lnTo>
                  <a:lnTo>
                    <a:pt x="1107168" y="1303175"/>
                  </a:lnTo>
                  <a:lnTo>
                    <a:pt x="1106715" y="1299096"/>
                  </a:lnTo>
                  <a:lnTo>
                    <a:pt x="1106488" y="1295018"/>
                  </a:lnTo>
                  <a:lnTo>
                    <a:pt x="1106488" y="1291165"/>
                  </a:lnTo>
                  <a:lnTo>
                    <a:pt x="1106488" y="1286860"/>
                  </a:lnTo>
                  <a:lnTo>
                    <a:pt x="1106942" y="1282781"/>
                  </a:lnTo>
                  <a:lnTo>
                    <a:pt x="1107395" y="1278929"/>
                  </a:lnTo>
                  <a:lnTo>
                    <a:pt x="1108302" y="1275076"/>
                  </a:lnTo>
                  <a:lnTo>
                    <a:pt x="1109209" y="1270771"/>
                  </a:lnTo>
                  <a:lnTo>
                    <a:pt x="1110570" y="1266919"/>
                  </a:lnTo>
                  <a:lnTo>
                    <a:pt x="1111931" y="1263066"/>
                  </a:lnTo>
                  <a:lnTo>
                    <a:pt x="1113292" y="1259441"/>
                  </a:lnTo>
                  <a:lnTo>
                    <a:pt x="1115106" y="1255588"/>
                  </a:lnTo>
                  <a:lnTo>
                    <a:pt x="1116920" y="1251963"/>
                  </a:lnTo>
                  <a:lnTo>
                    <a:pt x="1119415" y="1248337"/>
                  </a:lnTo>
                  <a:lnTo>
                    <a:pt x="1121683" y="1244938"/>
                  </a:lnTo>
                  <a:lnTo>
                    <a:pt x="1123950" y="1241539"/>
                  </a:lnTo>
                  <a:lnTo>
                    <a:pt x="1126899" y="1238140"/>
                  </a:lnTo>
                  <a:lnTo>
                    <a:pt x="1129620" y="1234968"/>
                  </a:lnTo>
                  <a:lnTo>
                    <a:pt x="1132795" y="1231795"/>
                  </a:lnTo>
                  <a:lnTo>
                    <a:pt x="1157803" y="1207176"/>
                  </a:lnTo>
                  <a:lnTo>
                    <a:pt x="1157752" y="1207125"/>
                  </a:lnTo>
                  <a:lnTo>
                    <a:pt x="1132795" y="1231694"/>
                  </a:lnTo>
                  <a:lnTo>
                    <a:pt x="1129394" y="1234866"/>
                  </a:lnTo>
                  <a:lnTo>
                    <a:pt x="1126445" y="1237586"/>
                  </a:lnTo>
                  <a:lnTo>
                    <a:pt x="1123044" y="1240305"/>
                  </a:lnTo>
                  <a:lnTo>
                    <a:pt x="1119415" y="1242571"/>
                  </a:lnTo>
                  <a:lnTo>
                    <a:pt x="1116013" y="1244837"/>
                  </a:lnTo>
                  <a:lnTo>
                    <a:pt x="1112385" y="1246876"/>
                  </a:lnTo>
                  <a:lnTo>
                    <a:pt x="1108529" y="1248916"/>
                  </a:lnTo>
                  <a:lnTo>
                    <a:pt x="1104901" y="1250502"/>
                  </a:lnTo>
                  <a:lnTo>
                    <a:pt x="1101045" y="1252088"/>
                  </a:lnTo>
                  <a:lnTo>
                    <a:pt x="1096963" y="1253448"/>
                  </a:lnTo>
                  <a:lnTo>
                    <a:pt x="1093108" y="1254808"/>
                  </a:lnTo>
                  <a:lnTo>
                    <a:pt x="1089252" y="1255714"/>
                  </a:lnTo>
                  <a:lnTo>
                    <a:pt x="1085397" y="1256167"/>
                  </a:lnTo>
                  <a:lnTo>
                    <a:pt x="1081315" y="1256847"/>
                  </a:lnTo>
                  <a:lnTo>
                    <a:pt x="1077460" y="1257300"/>
                  </a:lnTo>
                  <a:lnTo>
                    <a:pt x="1073151" y="1257300"/>
                  </a:lnTo>
                  <a:lnTo>
                    <a:pt x="1069068" y="1257300"/>
                  </a:lnTo>
                  <a:lnTo>
                    <a:pt x="1065213" y="1257074"/>
                  </a:lnTo>
                  <a:lnTo>
                    <a:pt x="1061131" y="1256620"/>
                  </a:lnTo>
                  <a:lnTo>
                    <a:pt x="1056822" y="1255714"/>
                  </a:lnTo>
                  <a:lnTo>
                    <a:pt x="1052740" y="1254808"/>
                  </a:lnTo>
                  <a:lnTo>
                    <a:pt x="1048884" y="1253675"/>
                  </a:lnTo>
                  <a:lnTo>
                    <a:pt x="1044576" y="1252088"/>
                  </a:lnTo>
                  <a:lnTo>
                    <a:pt x="1040720" y="1250502"/>
                  </a:lnTo>
                  <a:lnTo>
                    <a:pt x="1036638" y="1248689"/>
                  </a:lnTo>
                  <a:lnTo>
                    <a:pt x="1032783" y="1246650"/>
                  </a:lnTo>
                  <a:lnTo>
                    <a:pt x="1028927" y="1244384"/>
                  </a:lnTo>
                  <a:lnTo>
                    <a:pt x="1025072" y="1241665"/>
                  </a:lnTo>
                  <a:lnTo>
                    <a:pt x="1020990" y="1239172"/>
                  </a:lnTo>
                  <a:lnTo>
                    <a:pt x="1017361" y="1235999"/>
                  </a:lnTo>
                  <a:lnTo>
                    <a:pt x="1013733" y="1232600"/>
                  </a:lnTo>
                  <a:lnTo>
                    <a:pt x="1010104" y="1229428"/>
                  </a:lnTo>
                  <a:lnTo>
                    <a:pt x="1006476" y="1225802"/>
                  </a:lnTo>
                  <a:lnTo>
                    <a:pt x="1003527" y="1221723"/>
                  </a:lnTo>
                  <a:lnTo>
                    <a:pt x="1000352" y="1218098"/>
                  </a:lnTo>
                  <a:lnTo>
                    <a:pt x="997858" y="1214246"/>
                  </a:lnTo>
                  <a:lnTo>
                    <a:pt x="995136" y="1210393"/>
                  </a:lnTo>
                  <a:lnTo>
                    <a:pt x="992868" y="1206314"/>
                  </a:lnTo>
                  <a:lnTo>
                    <a:pt x="990827" y="1202462"/>
                  </a:lnTo>
                  <a:lnTo>
                    <a:pt x="989013" y="1198157"/>
                  </a:lnTo>
                  <a:lnTo>
                    <a:pt x="987425" y="1194304"/>
                  </a:lnTo>
                  <a:lnTo>
                    <a:pt x="986065" y="1190226"/>
                  </a:lnTo>
                  <a:lnTo>
                    <a:pt x="985158" y="1186147"/>
                  </a:lnTo>
                  <a:lnTo>
                    <a:pt x="984024" y="1182068"/>
                  </a:lnTo>
                  <a:lnTo>
                    <a:pt x="983570" y="1177989"/>
                  </a:lnTo>
                  <a:lnTo>
                    <a:pt x="982890" y="1173910"/>
                  </a:lnTo>
                  <a:lnTo>
                    <a:pt x="982663" y="1169831"/>
                  </a:lnTo>
                  <a:lnTo>
                    <a:pt x="982663" y="1165526"/>
                  </a:lnTo>
                  <a:lnTo>
                    <a:pt x="982663" y="1161673"/>
                  </a:lnTo>
                  <a:lnTo>
                    <a:pt x="983343" y="1157595"/>
                  </a:lnTo>
                  <a:lnTo>
                    <a:pt x="983797" y="1153742"/>
                  </a:lnTo>
                  <a:lnTo>
                    <a:pt x="984477" y="1149437"/>
                  </a:lnTo>
                  <a:lnTo>
                    <a:pt x="985611" y="1145585"/>
                  </a:lnTo>
                  <a:lnTo>
                    <a:pt x="986518" y="1141732"/>
                  </a:lnTo>
                  <a:lnTo>
                    <a:pt x="988106" y="1137880"/>
                  </a:lnTo>
                  <a:lnTo>
                    <a:pt x="989693" y="1134254"/>
                  </a:lnTo>
                  <a:lnTo>
                    <a:pt x="991508" y="1130402"/>
                  </a:lnTo>
                  <a:lnTo>
                    <a:pt x="993322" y="1126776"/>
                  </a:lnTo>
                  <a:lnTo>
                    <a:pt x="995590" y="1123151"/>
                  </a:lnTo>
                  <a:lnTo>
                    <a:pt x="998084" y="1119752"/>
                  </a:lnTo>
                  <a:lnTo>
                    <a:pt x="1000352" y="1116126"/>
                  </a:lnTo>
                  <a:lnTo>
                    <a:pt x="1003300" y="1112727"/>
                  </a:lnTo>
                  <a:lnTo>
                    <a:pt x="1006022" y="1109555"/>
                  </a:lnTo>
                  <a:lnTo>
                    <a:pt x="1008970" y="1106609"/>
                  </a:lnTo>
                  <a:lnTo>
                    <a:pt x="1116694" y="1000331"/>
                  </a:lnTo>
                  <a:lnTo>
                    <a:pt x="1119869" y="997386"/>
                  </a:lnTo>
                  <a:lnTo>
                    <a:pt x="1123270" y="994666"/>
                  </a:lnTo>
                  <a:lnTo>
                    <a:pt x="1126672" y="991721"/>
                  </a:lnTo>
                  <a:lnTo>
                    <a:pt x="1130074" y="989454"/>
                  </a:lnTo>
                  <a:lnTo>
                    <a:pt x="1133702" y="987188"/>
                  </a:lnTo>
                  <a:lnTo>
                    <a:pt x="1137331" y="984922"/>
                  </a:lnTo>
                  <a:lnTo>
                    <a:pt x="1140960" y="983110"/>
                  </a:lnTo>
                  <a:lnTo>
                    <a:pt x="1144815" y="981297"/>
                  </a:lnTo>
                  <a:lnTo>
                    <a:pt x="1148444" y="979937"/>
                  </a:lnTo>
                  <a:lnTo>
                    <a:pt x="1152299" y="978578"/>
                  </a:lnTo>
                  <a:lnTo>
                    <a:pt x="1156154" y="977444"/>
                  </a:lnTo>
                  <a:lnTo>
                    <a:pt x="1160236" y="976538"/>
                  </a:lnTo>
                  <a:lnTo>
                    <a:pt x="1164319" y="975632"/>
                  </a:lnTo>
                  <a:lnTo>
                    <a:pt x="1168401" y="975178"/>
                  </a:lnTo>
                  <a:lnTo>
                    <a:pt x="1172256" y="974952"/>
                  </a:lnTo>
                  <a:lnTo>
                    <a:pt x="1176338" y="974725"/>
                  </a:lnTo>
                  <a:lnTo>
                    <a:pt x="1180647" y="974952"/>
                  </a:lnTo>
                  <a:lnTo>
                    <a:pt x="1184503" y="975178"/>
                  </a:lnTo>
                  <a:lnTo>
                    <a:pt x="1188585" y="975632"/>
                  </a:lnTo>
                  <a:lnTo>
                    <a:pt x="1192667" y="976538"/>
                  </a:lnTo>
                  <a:lnTo>
                    <a:pt x="1196976" y="977444"/>
                  </a:lnTo>
                  <a:lnTo>
                    <a:pt x="1200831" y="978578"/>
                  </a:lnTo>
                  <a:lnTo>
                    <a:pt x="1204913" y="979937"/>
                  </a:lnTo>
                  <a:lnTo>
                    <a:pt x="1208995" y="981750"/>
                  </a:lnTo>
                  <a:lnTo>
                    <a:pt x="1212851" y="983563"/>
                  </a:lnTo>
                  <a:lnTo>
                    <a:pt x="1216933" y="985602"/>
                  </a:lnTo>
                  <a:lnTo>
                    <a:pt x="1220788" y="987868"/>
                  </a:lnTo>
                  <a:lnTo>
                    <a:pt x="1224644" y="990361"/>
                  </a:lnTo>
                  <a:lnTo>
                    <a:pt x="1228499" y="993080"/>
                  </a:lnTo>
                  <a:lnTo>
                    <a:pt x="1232128" y="996253"/>
                  </a:lnTo>
                  <a:lnTo>
                    <a:pt x="1235983" y="999425"/>
                  </a:lnTo>
                  <a:lnTo>
                    <a:pt x="1239612" y="1002824"/>
                  </a:lnTo>
                  <a:lnTo>
                    <a:pt x="1243013" y="1006450"/>
                  </a:lnTo>
                  <a:lnTo>
                    <a:pt x="1246188" y="1010302"/>
                  </a:lnTo>
                  <a:lnTo>
                    <a:pt x="1249363" y="1013928"/>
                  </a:lnTo>
                  <a:lnTo>
                    <a:pt x="1251858" y="1018007"/>
                  </a:lnTo>
                  <a:lnTo>
                    <a:pt x="1254353" y="1021859"/>
                  </a:lnTo>
                  <a:lnTo>
                    <a:pt x="1256847" y="1025711"/>
                  </a:lnTo>
                  <a:lnTo>
                    <a:pt x="1258888" y="1029790"/>
                  </a:lnTo>
                  <a:lnTo>
                    <a:pt x="1260476" y="1033642"/>
                  </a:lnTo>
                  <a:lnTo>
                    <a:pt x="1262290" y="1037948"/>
                  </a:lnTo>
                  <a:lnTo>
                    <a:pt x="1263424" y="1042027"/>
                  </a:lnTo>
                  <a:lnTo>
                    <a:pt x="1264558" y="1045879"/>
                  </a:lnTo>
                  <a:lnTo>
                    <a:pt x="1265238" y="1049958"/>
                  </a:lnTo>
                  <a:lnTo>
                    <a:pt x="1266146" y="1054263"/>
                  </a:lnTo>
                  <a:lnTo>
                    <a:pt x="1266599" y="1058342"/>
                  </a:lnTo>
                  <a:lnTo>
                    <a:pt x="1266601" y="1058379"/>
                  </a:lnTo>
                  <a:lnTo>
                    <a:pt x="1308135" y="1100369"/>
                  </a:lnTo>
                  <a:lnTo>
                    <a:pt x="1312183" y="1100818"/>
                  </a:lnTo>
                  <a:lnTo>
                    <a:pt x="1316492" y="1101724"/>
                  </a:lnTo>
                  <a:lnTo>
                    <a:pt x="1320347" y="1102631"/>
                  </a:lnTo>
                  <a:lnTo>
                    <a:pt x="1324429" y="1103764"/>
                  </a:lnTo>
                  <a:lnTo>
                    <a:pt x="1328512" y="1105350"/>
                  </a:lnTo>
                  <a:lnTo>
                    <a:pt x="1332367" y="1106936"/>
                  </a:lnTo>
                  <a:lnTo>
                    <a:pt x="1336676" y="1108749"/>
                  </a:lnTo>
                  <a:lnTo>
                    <a:pt x="1340531" y="1110789"/>
                  </a:lnTo>
                  <a:lnTo>
                    <a:pt x="1344387" y="1113055"/>
                  </a:lnTo>
                  <a:lnTo>
                    <a:pt x="1348242" y="1115774"/>
                  </a:lnTo>
                  <a:lnTo>
                    <a:pt x="1352097" y="1118493"/>
                  </a:lnTo>
                  <a:lnTo>
                    <a:pt x="1355726" y="1121439"/>
                  </a:lnTo>
                  <a:lnTo>
                    <a:pt x="1359808" y="1124838"/>
                  </a:lnTo>
                  <a:lnTo>
                    <a:pt x="1363437" y="1128464"/>
                  </a:lnTo>
                  <a:lnTo>
                    <a:pt x="1366612" y="1132089"/>
                  </a:lnTo>
                  <a:lnTo>
                    <a:pt x="1369787" y="1135715"/>
                  </a:lnTo>
                  <a:lnTo>
                    <a:pt x="1372962" y="1139567"/>
                  </a:lnTo>
                  <a:lnTo>
                    <a:pt x="1375456" y="1143420"/>
                  </a:lnTo>
                  <a:lnTo>
                    <a:pt x="1378178" y="1147272"/>
                  </a:lnTo>
                  <a:lnTo>
                    <a:pt x="1380446" y="1151124"/>
                  </a:lnTo>
                  <a:lnTo>
                    <a:pt x="1382260" y="1154976"/>
                  </a:lnTo>
                  <a:lnTo>
                    <a:pt x="1384074" y="1159282"/>
                  </a:lnTo>
                  <a:lnTo>
                    <a:pt x="1385662" y="1163134"/>
                  </a:lnTo>
                  <a:lnTo>
                    <a:pt x="1387249" y="1167213"/>
                  </a:lnTo>
                  <a:lnTo>
                    <a:pt x="1388156" y="1171292"/>
                  </a:lnTo>
                  <a:lnTo>
                    <a:pt x="1389063" y="1175371"/>
                  </a:lnTo>
                  <a:lnTo>
                    <a:pt x="1389744" y="1179450"/>
                  </a:lnTo>
                  <a:lnTo>
                    <a:pt x="1390173" y="1183307"/>
                  </a:lnTo>
                  <a:lnTo>
                    <a:pt x="1474767" y="1268830"/>
                  </a:lnTo>
                  <a:lnTo>
                    <a:pt x="1619605" y="1414517"/>
                  </a:lnTo>
                  <a:lnTo>
                    <a:pt x="1622559" y="1417461"/>
                  </a:lnTo>
                  <a:lnTo>
                    <a:pt x="1625741" y="1420406"/>
                  </a:lnTo>
                  <a:lnTo>
                    <a:pt x="1628923" y="1422671"/>
                  </a:lnTo>
                  <a:lnTo>
                    <a:pt x="1631877" y="1424936"/>
                  </a:lnTo>
                  <a:lnTo>
                    <a:pt x="1635286" y="1426974"/>
                  </a:lnTo>
                  <a:lnTo>
                    <a:pt x="1638468" y="1429013"/>
                  </a:lnTo>
                  <a:lnTo>
                    <a:pt x="1641877" y="1430825"/>
                  </a:lnTo>
                  <a:lnTo>
                    <a:pt x="1645286" y="1432410"/>
                  </a:lnTo>
                  <a:lnTo>
                    <a:pt x="1648923" y="1433769"/>
                  </a:lnTo>
                  <a:lnTo>
                    <a:pt x="1652332" y="1435128"/>
                  </a:lnTo>
                  <a:lnTo>
                    <a:pt x="1655968" y="1435808"/>
                  </a:lnTo>
                  <a:lnTo>
                    <a:pt x="1659377" y="1436940"/>
                  </a:lnTo>
                  <a:lnTo>
                    <a:pt x="1663013" y="1437393"/>
                  </a:lnTo>
                  <a:lnTo>
                    <a:pt x="1666649" y="1437846"/>
                  </a:lnTo>
                  <a:lnTo>
                    <a:pt x="1670286" y="1438073"/>
                  </a:lnTo>
                  <a:lnTo>
                    <a:pt x="1673922" y="1438073"/>
                  </a:lnTo>
                  <a:lnTo>
                    <a:pt x="1677558" y="1437846"/>
                  </a:lnTo>
                  <a:lnTo>
                    <a:pt x="1681195" y="1437620"/>
                  </a:lnTo>
                  <a:lnTo>
                    <a:pt x="1684376" y="1437167"/>
                  </a:lnTo>
                  <a:lnTo>
                    <a:pt x="1688013" y="1436261"/>
                  </a:lnTo>
                  <a:lnTo>
                    <a:pt x="1691649" y="1435581"/>
                  </a:lnTo>
                  <a:lnTo>
                    <a:pt x="1695285" y="1434449"/>
                  </a:lnTo>
                  <a:lnTo>
                    <a:pt x="1698694" y="1433316"/>
                  </a:lnTo>
                  <a:lnTo>
                    <a:pt x="1702330" y="1431957"/>
                  </a:lnTo>
                  <a:lnTo>
                    <a:pt x="1705739" y="1430145"/>
                  </a:lnTo>
                  <a:lnTo>
                    <a:pt x="1709148" y="1428333"/>
                  </a:lnTo>
                  <a:lnTo>
                    <a:pt x="1712785" y="1426521"/>
                  </a:lnTo>
                  <a:lnTo>
                    <a:pt x="1715966" y="1424256"/>
                  </a:lnTo>
                  <a:lnTo>
                    <a:pt x="1719375" y="1421765"/>
                  </a:lnTo>
                  <a:lnTo>
                    <a:pt x="1722557" y="1419273"/>
                  </a:lnTo>
                  <a:lnTo>
                    <a:pt x="1725739" y="1416329"/>
                  </a:lnTo>
                  <a:lnTo>
                    <a:pt x="1728921" y="1413611"/>
                  </a:lnTo>
                  <a:lnTo>
                    <a:pt x="1731648" y="1410440"/>
                  </a:lnTo>
                  <a:lnTo>
                    <a:pt x="1734602" y="1407269"/>
                  </a:lnTo>
                  <a:lnTo>
                    <a:pt x="1737102" y="1404325"/>
                  </a:lnTo>
                  <a:lnTo>
                    <a:pt x="1739602" y="1400927"/>
                  </a:lnTo>
                  <a:lnTo>
                    <a:pt x="1741875" y="1397530"/>
                  </a:lnTo>
                  <a:lnTo>
                    <a:pt x="1743920" y="1394132"/>
                  </a:lnTo>
                  <a:lnTo>
                    <a:pt x="1745739" y="1390735"/>
                  </a:lnTo>
                  <a:lnTo>
                    <a:pt x="1747557" y="1387337"/>
                  </a:lnTo>
                  <a:lnTo>
                    <a:pt x="1748920" y="1383713"/>
                  </a:lnTo>
                  <a:lnTo>
                    <a:pt x="1750284" y="1380089"/>
                  </a:lnTo>
                  <a:lnTo>
                    <a:pt x="1751420" y="1376918"/>
                  </a:lnTo>
                  <a:lnTo>
                    <a:pt x="1752329" y="1373294"/>
                  </a:lnTo>
                  <a:lnTo>
                    <a:pt x="1753011" y="1369670"/>
                  </a:lnTo>
                  <a:lnTo>
                    <a:pt x="1753693" y="1366046"/>
                  </a:lnTo>
                  <a:lnTo>
                    <a:pt x="1753920" y="1362196"/>
                  </a:lnTo>
                  <a:lnTo>
                    <a:pt x="1754147" y="1358572"/>
                  </a:lnTo>
                  <a:lnTo>
                    <a:pt x="1754147" y="1355401"/>
                  </a:lnTo>
                  <a:lnTo>
                    <a:pt x="1753920" y="1351777"/>
                  </a:lnTo>
                  <a:lnTo>
                    <a:pt x="1753693" y="1348153"/>
                  </a:lnTo>
                  <a:lnTo>
                    <a:pt x="1752784" y="1344529"/>
                  </a:lnTo>
                  <a:lnTo>
                    <a:pt x="1752102" y="1340905"/>
                  </a:lnTo>
                  <a:lnTo>
                    <a:pt x="1751193" y="1337508"/>
                  </a:lnTo>
                  <a:lnTo>
                    <a:pt x="1750057" y="1333884"/>
                  </a:lnTo>
                  <a:lnTo>
                    <a:pt x="1748693" y="1330486"/>
                  </a:lnTo>
                  <a:lnTo>
                    <a:pt x="1747102" y="1327089"/>
                  </a:lnTo>
                  <a:lnTo>
                    <a:pt x="1745511" y="1323691"/>
                  </a:lnTo>
                  <a:lnTo>
                    <a:pt x="1743466" y="1320294"/>
                  </a:lnTo>
                  <a:lnTo>
                    <a:pt x="1741420" y="1316896"/>
                  </a:lnTo>
                  <a:lnTo>
                    <a:pt x="1738921" y="1313952"/>
                  </a:lnTo>
                  <a:lnTo>
                    <a:pt x="1736648" y="1310781"/>
                  </a:lnTo>
                  <a:lnTo>
                    <a:pt x="1733921" y="1307610"/>
                  </a:lnTo>
                  <a:lnTo>
                    <a:pt x="1730966" y="1304665"/>
                  </a:lnTo>
                  <a:lnTo>
                    <a:pt x="1363702" y="934567"/>
                  </a:lnTo>
                  <a:lnTo>
                    <a:pt x="1363760" y="934508"/>
                  </a:lnTo>
                  <a:lnTo>
                    <a:pt x="1363663" y="934410"/>
                  </a:lnTo>
                  <a:lnTo>
                    <a:pt x="1377293" y="920593"/>
                  </a:lnTo>
                  <a:lnTo>
                    <a:pt x="1638926" y="1184031"/>
                  </a:lnTo>
                  <a:lnTo>
                    <a:pt x="1745057" y="1290849"/>
                  </a:lnTo>
                  <a:lnTo>
                    <a:pt x="1745200" y="1291011"/>
                  </a:lnTo>
                  <a:lnTo>
                    <a:pt x="1748036" y="1293636"/>
                  </a:lnTo>
                  <a:lnTo>
                    <a:pt x="1750763" y="1296354"/>
                  </a:lnTo>
                  <a:lnTo>
                    <a:pt x="1753943" y="1298619"/>
                  </a:lnTo>
                  <a:lnTo>
                    <a:pt x="1757350" y="1301111"/>
                  </a:lnTo>
                  <a:lnTo>
                    <a:pt x="1760304" y="1303376"/>
                  </a:lnTo>
                  <a:lnTo>
                    <a:pt x="1763711" y="1305188"/>
                  </a:lnTo>
                  <a:lnTo>
                    <a:pt x="1767119" y="1307000"/>
                  </a:lnTo>
                  <a:lnTo>
                    <a:pt x="1770526" y="1308585"/>
                  </a:lnTo>
                  <a:lnTo>
                    <a:pt x="1774161" y="1309944"/>
                  </a:lnTo>
                  <a:lnTo>
                    <a:pt x="1777569" y="1311077"/>
                  </a:lnTo>
                  <a:lnTo>
                    <a:pt x="1780976" y="1312209"/>
                  </a:lnTo>
                  <a:lnTo>
                    <a:pt x="1784611" y="1312889"/>
                  </a:lnTo>
                  <a:lnTo>
                    <a:pt x="1788246" y="1313568"/>
                  </a:lnTo>
                  <a:lnTo>
                    <a:pt x="1791880" y="1314021"/>
                  </a:lnTo>
                  <a:lnTo>
                    <a:pt x="1795515" y="1314248"/>
                  </a:lnTo>
                  <a:lnTo>
                    <a:pt x="1798923" y="1314248"/>
                  </a:lnTo>
                  <a:lnTo>
                    <a:pt x="1802558" y="1314021"/>
                  </a:lnTo>
                  <a:lnTo>
                    <a:pt x="1806192" y="1313795"/>
                  </a:lnTo>
                  <a:lnTo>
                    <a:pt x="1809827" y="1313115"/>
                  </a:lnTo>
                  <a:lnTo>
                    <a:pt x="1813462" y="1312662"/>
                  </a:lnTo>
                  <a:lnTo>
                    <a:pt x="1817096" y="1311756"/>
                  </a:lnTo>
                  <a:lnTo>
                    <a:pt x="1820277" y="1310624"/>
                  </a:lnTo>
                  <a:lnTo>
                    <a:pt x="1823912" y="1309265"/>
                  </a:lnTo>
                  <a:lnTo>
                    <a:pt x="1827546" y="1308132"/>
                  </a:lnTo>
                  <a:lnTo>
                    <a:pt x="1830954" y="1306320"/>
                  </a:lnTo>
                  <a:lnTo>
                    <a:pt x="1834361" y="1304508"/>
                  </a:lnTo>
                  <a:lnTo>
                    <a:pt x="1837769" y="1302696"/>
                  </a:lnTo>
                  <a:lnTo>
                    <a:pt x="1841177" y="1300205"/>
                  </a:lnTo>
                  <a:lnTo>
                    <a:pt x="1844584" y="1297940"/>
                  </a:lnTo>
                  <a:lnTo>
                    <a:pt x="1847537" y="1295448"/>
                  </a:lnTo>
                  <a:lnTo>
                    <a:pt x="1850718" y="1292504"/>
                  </a:lnTo>
                  <a:lnTo>
                    <a:pt x="1853898" y="1289560"/>
                  </a:lnTo>
                  <a:lnTo>
                    <a:pt x="1857079" y="1286615"/>
                  </a:lnTo>
                  <a:lnTo>
                    <a:pt x="1859805" y="1283444"/>
                  </a:lnTo>
                  <a:lnTo>
                    <a:pt x="1862531" y="1280273"/>
                  </a:lnTo>
                  <a:lnTo>
                    <a:pt x="1864802" y="1276876"/>
                  </a:lnTo>
                  <a:lnTo>
                    <a:pt x="1867074" y="1273478"/>
                  </a:lnTo>
                  <a:lnTo>
                    <a:pt x="1869119" y="1270307"/>
                  </a:lnTo>
                  <a:lnTo>
                    <a:pt x="1870936" y="1266910"/>
                  </a:lnTo>
                  <a:lnTo>
                    <a:pt x="1872526" y="1263512"/>
                  </a:lnTo>
                  <a:lnTo>
                    <a:pt x="1874116" y="1259888"/>
                  </a:lnTo>
                  <a:lnTo>
                    <a:pt x="1875479" y="1256491"/>
                  </a:lnTo>
                  <a:lnTo>
                    <a:pt x="1876388" y="1252867"/>
                  </a:lnTo>
                  <a:lnTo>
                    <a:pt x="1877524" y="1249243"/>
                  </a:lnTo>
                  <a:lnTo>
                    <a:pt x="1878206" y="1245619"/>
                  </a:lnTo>
                  <a:lnTo>
                    <a:pt x="1878887" y="1241995"/>
                  </a:lnTo>
                  <a:lnTo>
                    <a:pt x="1879114" y="1238371"/>
                  </a:lnTo>
                  <a:lnTo>
                    <a:pt x="1879341" y="1234973"/>
                  </a:lnTo>
                  <a:lnTo>
                    <a:pt x="1879341" y="1231349"/>
                  </a:lnTo>
                  <a:lnTo>
                    <a:pt x="1879114" y="1227725"/>
                  </a:lnTo>
                  <a:lnTo>
                    <a:pt x="1878660" y="1224101"/>
                  </a:lnTo>
                  <a:lnTo>
                    <a:pt x="1877978" y="1220477"/>
                  </a:lnTo>
                  <a:lnTo>
                    <a:pt x="1877297" y="1216853"/>
                  </a:lnTo>
                  <a:lnTo>
                    <a:pt x="1876388" y="1213456"/>
                  </a:lnTo>
                  <a:lnTo>
                    <a:pt x="1875252" y="1209832"/>
                  </a:lnTo>
                  <a:lnTo>
                    <a:pt x="1873889" y="1206435"/>
                  </a:lnTo>
                  <a:lnTo>
                    <a:pt x="1872299" y="1203037"/>
                  </a:lnTo>
                  <a:lnTo>
                    <a:pt x="1870482" y="1199866"/>
                  </a:lnTo>
                  <a:lnTo>
                    <a:pt x="1868664" y="1196469"/>
                  </a:lnTo>
                  <a:lnTo>
                    <a:pt x="1866620" y="1193071"/>
                  </a:lnTo>
                  <a:lnTo>
                    <a:pt x="1864348" y="1189900"/>
                  </a:lnTo>
                  <a:lnTo>
                    <a:pt x="1861849" y="1186729"/>
                  </a:lnTo>
                  <a:lnTo>
                    <a:pt x="1859123" y="1183785"/>
                  </a:lnTo>
                  <a:lnTo>
                    <a:pt x="1856170" y="1180614"/>
                  </a:lnTo>
                  <a:lnTo>
                    <a:pt x="1488834" y="810289"/>
                  </a:lnTo>
                  <a:lnTo>
                    <a:pt x="1502464" y="796925"/>
                  </a:lnTo>
                  <a:lnTo>
                    <a:pt x="1502526" y="796987"/>
                  </a:lnTo>
                  <a:lnTo>
                    <a:pt x="1502700" y="796816"/>
                  </a:lnTo>
                  <a:lnTo>
                    <a:pt x="1856040" y="1152813"/>
                  </a:lnTo>
                  <a:lnTo>
                    <a:pt x="1858992" y="1155531"/>
                  </a:lnTo>
                  <a:lnTo>
                    <a:pt x="1861944" y="1158249"/>
                  </a:lnTo>
                  <a:lnTo>
                    <a:pt x="1865123" y="1160740"/>
                  </a:lnTo>
                  <a:lnTo>
                    <a:pt x="1868530" y="1163004"/>
                  </a:lnTo>
                  <a:lnTo>
                    <a:pt x="1871709" y="1165269"/>
                  </a:lnTo>
                  <a:lnTo>
                    <a:pt x="1875115" y="1167081"/>
                  </a:lnTo>
                  <a:lnTo>
                    <a:pt x="1878294" y="1168892"/>
                  </a:lnTo>
                  <a:lnTo>
                    <a:pt x="1881700" y="1170251"/>
                  </a:lnTo>
                  <a:lnTo>
                    <a:pt x="1885107" y="1171836"/>
                  </a:lnTo>
                  <a:lnTo>
                    <a:pt x="1888740" y="1172969"/>
                  </a:lnTo>
                  <a:lnTo>
                    <a:pt x="1892146" y="1173874"/>
                  </a:lnTo>
                  <a:lnTo>
                    <a:pt x="1895780" y="1174780"/>
                  </a:lnTo>
                  <a:lnTo>
                    <a:pt x="1899413" y="1175460"/>
                  </a:lnTo>
                  <a:lnTo>
                    <a:pt x="1902819" y="1175686"/>
                  </a:lnTo>
                  <a:lnTo>
                    <a:pt x="1906452" y="1176139"/>
                  </a:lnTo>
                  <a:lnTo>
                    <a:pt x="1910086" y="1176139"/>
                  </a:lnTo>
                  <a:lnTo>
                    <a:pt x="1913719" y="1176139"/>
                  </a:lnTo>
                  <a:lnTo>
                    <a:pt x="1917352" y="1175686"/>
                  </a:lnTo>
                  <a:lnTo>
                    <a:pt x="1920986" y="1175233"/>
                  </a:lnTo>
                  <a:lnTo>
                    <a:pt x="1924619" y="1174554"/>
                  </a:lnTo>
                  <a:lnTo>
                    <a:pt x="1928252" y="1173648"/>
                  </a:lnTo>
                  <a:lnTo>
                    <a:pt x="1931659" y="1172742"/>
                  </a:lnTo>
                  <a:lnTo>
                    <a:pt x="1935292" y="1171383"/>
                  </a:lnTo>
                  <a:lnTo>
                    <a:pt x="1938698" y="1169798"/>
                  </a:lnTo>
                  <a:lnTo>
                    <a:pt x="1942331" y="1168213"/>
                  </a:lnTo>
                  <a:lnTo>
                    <a:pt x="1945511" y="1166401"/>
                  </a:lnTo>
                  <a:lnTo>
                    <a:pt x="1948917" y="1164363"/>
                  </a:lnTo>
                  <a:lnTo>
                    <a:pt x="1952323" y="1162325"/>
                  </a:lnTo>
                  <a:lnTo>
                    <a:pt x="1955729" y="1160060"/>
                  </a:lnTo>
                  <a:lnTo>
                    <a:pt x="1958908" y="1157343"/>
                  </a:lnTo>
                  <a:lnTo>
                    <a:pt x="1962088" y="1154625"/>
                  </a:lnTo>
                  <a:lnTo>
                    <a:pt x="1965040" y="1151681"/>
                  </a:lnTo>
                  <a:lnTo>
                    <a:pt x="1968219" y="1148511"/>
                  </a:lnTo>
                  <a:lnTo>
                    <a:pt x="1971171" y="1145567"/>
                  </a:lnTo>
                  <a:lnTo>
                    <a:pt x="1973669" y="1142170"/>
                  </a:lnTo>
                  <a:lnTo>
                    <a:pt x="1975940" y="1138999"/>
                  </a:lnTo>
                  <a:lnTo>
                    <a:pt x="1978438" y="1135602"/>
                  </a:lnTo>
                  <a:lnTo>
                    <a:pt x="1980481" y="1132205"/>
                  </a:lnTo>
                  <a:lnTo>
                    <a:pt x="1982298" y="1128809"/>
                  </a:lnTo>
                  <a:lnTo>
                    <a:pt x="1983887" y="1125185"/>
                  </a:lnTo>
                  <a:lnTo>
                    <a:pt x="1985250" y="1122015"/>
                  </a:lnTo>
                  <a:lnTo>
                    <a:pt x="1986612" y="1118391"/>
                  </a:lnTo>
                  <a:lnTo>
                    <a:pt x="1987748" y="1114994"/>
                  </a:lnTo>
                  <a:lnTo>
                    <a:pt x="1988656" y="1111371"/>
                  </a:lnTo>
                  <a:lnTo>
                    <a:pt x="1989565" y="1107748"/>
                  </a:lnTo>
                  <a:lnTo>
                    <a:pt x="1990019" y="1104124"/>
                  </a:lnTo>
                  <a:lnTo>
                    <a:pt x="1990246" y="1100501"/>
                  </a:lnTo>
                  <a:lnTo>
                    <a:pt x="1990473" y="1096877"/>
                  </a:lnTo>
                  <a:lnTo>
                    <a:pt x="1990473" y="1093254"/>
                  </a:lnTo>
                  <a:lnTo>
                    <a:pt x="1990246" y="1089631"/>
                  </a:lnTo>
                  <a:lnTo>
                    <a:pt x="1990019" y="1086234"/>
                  </a:lnTo>
                  <a:lnTo>
                    <a:pt x="1989337" y="1082610"/>
                  </a:lnTo>
                  <a:lnTo>
                    <a:pt x="1988429" y="1078987"/>
                  </a:lnTo>
                  <a:lnTo>
                    <a:pt x="1987748" y="1075590"/>
                  </a:lnTo>
                  <a:lnTo>
                    <a:pt x="1986385" y="1071967"/>
                  </a:lnTo>
                  <a:lnTo>
                    <a:pt x="1985023" y="1068570"/>
                  </a:lnTo>
                  <a:lnTo>
                    <a:pt x="1983433" y="1064946"/>
                  </a:lnTo>
                  <a:lnTo>
                    <a:pt x="1982071" y="1061549"/>
                  </a:lnTo>
                  <a:lnTo>
                    <a:pt x="1979800" y="1058605"/>
                  </a:lnTo>
                  <a:lnTo>
                    <a:pt x="1977756" y="1055209"/>
                  </a:lnTo>
                  <a:lnTo>
                    <a:pt x="1975485" y="1051812"/>
                  </a:lnTo>
                  <a:lnTo>
                    <a:pt x="1973215" y="1048641"/>
                  </a:lnTo>
                  <a:lnTo>
                    <a:pt x="1970490" y="1045471"/>
                  </a:lnTo>
                  <a:lnTo>
                    <a:pt x="1967765" y="1042753"/>
                  </a:lnTo>
                  <a:lnTo>
                    <a:pt x="1503638" y="575211"/>
                  </a:lnTo>
                  <a:lnTo>
                    <a:pt x="1503529" y="575271"/>
                  </a:lnTo>
                  <a:lnTo>
                    <a:pt x="1500577" y="576630"/>
                  </a:lnTo>
                  <a:lnTo>
                    <a:pt x="1498079" y="578441"/>
                  </a:lnTo>
                  <a:lnTo>
                    <a:pt x="1494899" y="580480"/>
                  </a:lnTo>
                  <a:lnTo>
                    <a:pt x="1491947" y="582971"/>
                  </a:lnTo>
                  <a:lnTo>
                    <a:pt x="1488995" y="585689"/>
                  </a:lnTo>
                  <a:lnTo>
                    <a:pt x="1482409" y="592030"/>
                  </a:lnTo>
                  <a:lnTo>
                    <a:pt x="1475597" y="599278"/>
                  </a:lnTo>
                  <a:lnTo>
                    <a:pt x="1468330" y="607658"/>
                  </a:lnTo>
                  <a:lnTo>
                    <a:pt x="1460836" y="616717"/>
                  </a:lnTo>
                  <a:lnTo>
                    <a:pt x="1453115" y="626456"/>
                  </a:lnTo>
                  <a:lnTo>
                    <a:pt x="1436537" y="647518"/>
                  </a:lnTo>
                  <a:lnTo>
                    <a:pt x="1418824" y="669714"/>
                  </a:lnTo>
                  <a:lnTo>
                    <a:pt x="1409514" y="681264"/>
                  </a:lnTo>
                  <a:lnTo>
                    <a:pt x="1400203" y="692362"/>
                  </a:lnTo>
                  <a:lnTo>
                    <a:pt x="1390211" y="703459"/>
                  </a:lnTo>
                  <a:lnTo>
                    <a:pt x="1380446" y="714331"/>
                  </a:lnTo>
                  <a:lnTo>
                    <a:pt x="1370227" y="724749"/>
                  </a:lnTo>
                  <a:lnTo>
                    <a:pt x="1360235" y="734714"/>
                  </a:lnTo>
                  <a:lnTo>
                    <a:pt x="1354785" y="739470"/>
                  </a:lnTo>
                  <a:lnTo>
                    <a:pt x="1349562" y="744226"/>
                  </a:lnTo>
                  <a:lnTo>
                    <a:pt x="1344339" y="748529"/>
                  </a:lnTo>
                  <a:lnTo>
                    <a:pt x="1338889" y="752606"/>
                  </a:lnTo>
                  <a:lnTo>
                    <a:pt x="1333439" y="756909"/>
                  </a:lnTo>
                  <a:lnTo>
                    <a:pt x="1328216" y="760533"/>
                  </a:lnTo>
                  <a:lnTo>
                    <a:pt x="1322766" y="764157"/>
                  </a:lnTo>
                  <a:lnTo>
                    <a:pt x="1317315" y="767101"/>
                  </a:lnTo>
                  <a:lnTo>
                    <a:pt x="1311638" y="770272"/>
                  </a:lnTo>
                  <a:lnTo>
                    <a:pt x="1306188" y="772763"/>
                  </a:lnTo>
                  <a:lnTo>
                    <a:pt x="1300738" y="775481"/>
                  </a:lnTo>
                  <a:lnTo>
                    <a:pt x="1295061" y="777519"/>
                  </a:lnTo>
                  <a:lnTo>
                    <a:pt x="1289383" y="779104"/>
                  </a:lnTo>
                  <a:lnTo>
                    <a:pt x="1283933" y="780690"/>
                  </a:lnTo>
                  <a:lnTo>
                    <a:pt x="1278029" y="781596"/>
                  </a:lnTo>
                  <a:lnTo>
                    <a:pt x="1272352" y="782275"/>
                  </a:lnTo>
                  <a:lnTo>
                    <a:pt x="1266674" y="782728"/>
                  </a:lnTo>
                  <a:lnTo>
                    <a:pt x="1260997" y="782502"/>
                  </a:lnTo>
                  <a:lnTo>
                    <a:pt x="1255320" y="781822"/>
                  </a:lnTo>
                  <a:lnTo>
                    <a:pt x="1249643" y="780916"/>
                  </a:lnTo>
                  <a:lnTo>
                    <a:pt x="1243738" y="779557"/>
                  </a:lnTo>
                  <a:lnTo>
                    <a:pt x="1238061" y="777519"/>
                  </a:lnTo>
                  <a:lnTo>
                    <a:pt x="1232384" y="775254"/>
                  </a:lnTo>
                  <a:lnTo>
                    <a:pt x="1226707" y="772310"/>
                  </a:lnTo>
                  <a:lnTo>
                    <a:pt x="1224436" y="770951"/>
                  </a:lnTo>
                  <a:lnTo>
                    <a:pt x="1221938" y="769139"/>
                  </a:lnTo>
                  <a:lnTo>
                    <a:pt x="1220121" y="767780"/>
                  </a:lnTo>
                  <a:lnTo>
                    <a:pt x="1218304" y="765515"/>
                  </a:lnTo>
                  <a:lnTo>
                    <a:pt x="1216488" y="763477"/>
                  </a:lnTo>
                  <a:lnTo>
                    <a:pt x="1215352" y="761439"/>
                  </a:lnTo>
                  <a:lnTo>
                    <a:pt x="1213990" y="759174"/>
                  </a:lnTo>
                  <a:lnTo>
                    <a:pt x="1212854" y="756456"/>
                  </a:lnTo>
                  <a:lnTo>
                    <a:pt x="1211946" y="753965"/>
                  </a:lnTo>
                  <a:lnTo>
                    <a:pt x="1211037" y="751021"/>
                  </a:lnTo>
                  <a:lnTo>
                    <a:pt x="1210356" y="748303"/>
                  </a:lnTo>
                  <a:lnTo>
                    <a:pt x="1210129" y="745132"/>
                  </a:lnTo>
                  <a:lnTo>
                    <a:pt x="1209675" y="741961"/>
                  </a:lnTo>
                  <a:lnTo>
                    <a:pt x="1209675" y="738564"/>
                  </a:lnTo>
                  <a:lnTo>
                    <a:pt x="1209675" y="731317"/>
                  </a:lnTo>
                  <a:lnTo>
                    <a:pt x="1210356" y="723843"/>
                  </a:lnTo>
                  <a:lnTo>
                    <a:pt x="1211492" y="715916"/>
                  </a:lnTo>
                  <a:lnTo>
                    <a:pt x="1213308" y="707310"/>
                  </a:lnTo>
                  <a:lnTo>
                    <a:pt x="1215352" y="698250"/>
                  </a:lnTo>
                  <a:lnTo>
                    <a:pt x="1217850" y="688965"/>
                  </a:lnTo>
                  <a:lnTo>
                    <a:pt x="1220802" y="679226"/>
                  </a:lnTo>
                  <a:lnTo>
                    <a:pt x="1224436" y="668808"/>
                  </a:lnTo>
                  <a:lnTo>
                    <a:pt x="1228069" y="658163"/>
                  </a:lnTo>
                  <a:lnTo>
                    <a:pt x="1232157" y="647292"/>
                  </a:lnTo>
                  <a:lnTo>
                    <a:pt x="1236471" y="636194"/>
                  </a:lnTo>
                  <a:lnTo>
                    <a:pt x="1246236" y="612640"/>
                  </a:lnTo>
                  <a:lnTo>
                    <a:pt x="1256910" y="587954"/>
                  </a:lnTo>
                  <a:lnTo>
                    <a:pt x="1268037" y="562588"/>
                  </a:lnTo>
                  <a:lnTo>
                    <a:pt x="1291881" y="509591"/>
                  </a:lnTo>
                  <a:lnTo>
                    <a:pt x="1303917" y="482413"/>
                  </a:lnTo>
                  <a:lnTo>
                    <a:pt x="1315726" y="454782"/>
                  </a:lnTo>
                  <a:lnTo>
                    <a:pt x="1319586" y="445723"/>
                  </a:lnTo>
                  <a:lnTo>
                    <a:pt x="1324128" y="437570"/>
                  </a:lnTo>
                  <a:lnTo>
                    <a:pt x="1328523" y="430057"/>
                  </a:lnTo>
                  <a:lnTo>
                    <a:pt x="1313563" y="426595"/>
                  </a:lnTo>
                  <a:lnTo>
                    <a:pt x="1295433" y="422524"/>
                  </a:lnTo>
                  <a:lnTo>
                    <a:pt x="1275036" y="418002"/>
                  </a:lnTo>
                  <a:lnTo>
                    <a:pt x="1252826" y="413705"/>
                  </a:lnTo>
                  <a:lnTo>
                    <a:pt x="1204555" y="404433"/>
                  </a:lnTo>
                  <a:lnTo>
                    <a:pt x="1154923" y="394935"/>
                  </a:lnTo>
                  <a:lnTo>
                    <a:pt x="1066085" y="378653"/>
                  </a:lnTo>
                  <a:lnTo>
                    <a:pt x="1034357" y="372548"/>
                  </a:lnTo>
                  <a:lnTo>
                    <a:pt x="1016000" y="368929"/>
                  </a:lnTo>
                  <a:lnTo>
                    <a:pt x="1020521" y="356040"/>
                  </a:lnTo>
                  <a:lnTo>
                    <a:pt x="831274" y="874760"/>
                  </a:lnTo>
                  <a:lnTo>
                    <a:pt x="912106" y="954559"/>
                  </a:lnTo>
                  <a:lnTo>
                    <a:pt x="981892" y="885982"/>
                  </a:lnTo>
                  <a:lnTo>
                    <a:pt x="984838" y="882816"/>
                  </a:lnTo>
                  <a:lnTo>
                    <a:pt x="988236" y="880102"/>
                  </a:lnTo>
                  <a:lnTo>
                    <a:pt x="991635" y="877388"/>
                  </a:lnTo>
                  <a:lnTo>
                    <a:pt x="995034" y="874900"/>
                  </a:lnTo>
                  <a:lnTo>
                    <a:pt x="998659" y="872864"/>
                  </a:lnTo>
                  <a:lnTo>
                    <a:pt x="1002284" y="870603"/>
                  </a:lnTo>
                  <a:lnTo>
                    <a:pt x="1005909" y="868567"/>
                  </a:lnTo>
                  <a:lnTo>
                    <a:pt x="1009535" y="866758"/>
                  </a:lnTo>
                  <a:lnTo>
                    <a:pt x="1013387" y="865627"/>
                  </a:lnTo>
                  <a:lnTo>
                    <a:pt x="1017238" y="864044"/>
                  </a:lnTo>
                  <a:lnTo>
                    <a:pt x="1021090" y="862913"/>
                  </a:lnTo>
                  <a:lnTo>
                    <a:pt x="1025169" y="862008"/>
                  </a:lnTo>
                  <a:lnTo>
                    <a:pt x="1029247" y="861330"/>
                  </a:lnTo>
                  <a:lnTo>
                    <a:pt x="1033099" y="860651"/>
                  </a:lnTo>
                  <a:lnTo>
                    <a:pt x="1037177" y="860425"/>
                  </a:lnTo>
                  <a:lnTo>
                    <a:pt x="1041483" y="860425"/>
                  </a:lnTo>
                  <a:lnTo>
                    <a:pt x="1045334" y="860425"/>
                  </a:lnTo>
                  <a:lnTo>
                    <a:pt x="1049413" y="860651"/>
                  </a:lnTo>
                  <a:lnTo>
                    <a:pt x="1053491" y="861104"/>
                  </a:lnTo>
                  <a:lnTo>
                    <a:pt x="1057796" y="862008"/>
                  </a:lnTo>
                  <a:lnTo>
                    <a:pt x="1061875" y="862913"/>
                  </a:lnTo>
                  <a:lnTo>
                    <a:pt x="1065727" y="864044"/>
                  </a:lnTo>
                  <a:lnTo>
                    <a:pt x="1069805" y="865627"/>
                  </a:lnTo>
                  <a:lnTo>
                    <a:pt x="1073884" y="866984"/>
                  </a:lnTo>
                  <a:lnTo>
                    <a:pt x="1077962" y="868793"/>
                  </a:lnTo>
                  <a:lnTo>
                    <a:pt x="1081814" y="871055"/>
                  </a:lnTo>
                  <a:lnTo>
                    <a:pt x="1085666" y="873317"/>
                  </a:lnTo>
                  <a:lnTo>
                    <a:pt x="1089517" y="875804"/>
                  </a:lnTo>
                  <a:lnTo>
                    <a:pt x="1093369" y="878745"/>
                  </a:lnTo>
                  <a:lnTo>
                    <a:pt x="1096995" y="881911"/>
                  </a:lnTo>
                  <a:lnTo>
                    <a:pt x="1101073" y="884851"/>
                  </a:lnTo>
                  <a:lnTo>
                    <a:pt x="1104698" y="888470"/>
                  </a:lnTo>
                  <a:lnTo>
                    <a:pt x="1107870" y="892088"/>
                  </a:lnTo>
                  <a:lnTo>
                    <a:pt x="1111043" y="895707"/>
                  </a:lnTo>
                  <a:lnTo>
                    <a:pt x="1114215" y="899778"/>
                  </a:lnTo>
                  <a:lnTo>
                    <a:pt x="1116707" y="903623"/>
                  </a:lnTo>
                  <a:lnTo>
                    <a:pt x="1119426" y="907467"/>
                  </a:lnTo>
                  <a:lnTo>
                    <a:pt x="1121692" y="911312"/>
                  </a:lnTo>
                  <a:lnTo>
                    <a:pt x="1123731" y="915157"/>
                  </a:lnTo>
                  <a:lnTo>
                    <a:pt x="1125544" y="919228"/>
                  </a:lnTo>
                  <a:lnTo>
                    <a:pt x="1127130" y="923299"/>
                  </a:lnTo>
                  <a:lnTo>
                    <a:pt x="1128489" y="927370"/>
                  </a:lnTo>
                  <a:lnTo>
                    <a:pt x="1129396" y="931441"/>
                  </a:lnTo>
                  <a:lnTo>
                    <a:pt x="1130529" y="935286"/>
                  </a:lnTo>
                  <a:lnTo>
                    <a:pt x="1130982" y="939583"/>
                  </a:lnTo>
                  <a:lnTo>
                    <a:pt x="1131435" y="943654"/>
                  </a:lnTo>
                  <a:lnTo>
                    <a:pt x="1131888" y="947725"/>
                  </a:lnTo>
                  <a:lnTo>
                    <a:pt x="1131888" y="951569"/>
                  </a:lnTo>
                  <a:lnTo>
                    <a:pt x="1131435" y="955867"/>
                  </a:lnTo>
                  <a:lnTo>
                    <a:pt x="1131208" y="959938"/>
                  </a:lnTo>
                  <a:lnTo>
                    <a:pt x="1130529" y="963782"/>
                  </a:lnTo>
                  <a:lnTo>
                    <a:pt x="1129622" y="967627"/>
                  </a:lnTo>
                  <a:lnTo>
                    <a:pt x="1128942" y="971698"/>
                  </a:lnTo>
                  <a:lnTo>
                    <a:pt x="1127583" y="975769"/>
                  </a:lnTo>
                  <a:lnTo>
                    <a:pt x="1126450" y="979388"/>
                  </a:lnTo>
                  <a:lnTo>
                    <a:pt x="1124637" y="983233"/>
                  </a:lnTo>
                  <a:lnTo>
                    <a:pt x="1123051" y="986851"/>
                  </a:lnTo>
                  <a:lnTo>
                    <a:pt x="1121012" y="990696"/>
                  </a:lnTo>
                  <a:lnTo>
                    <a:pt x="1118746" y="994088"/>
                  </a:lnTo>
                  <a:lnTo>
                    <a:pt x="1116480" y="997707"/>
                  </a:lnTo>
                  <a:lnTo>
                    <a:pt x="1113988" y="1001099"/>
                  </a:lnTo>
                  <a:lnTo>
                    <a:pt x="1111043" y="1004492"/>
                  </a:lnTo>
                  <a:lnTo>
                    <a:pt x="1108324" y="1007658"/>
                  </a:lnTo>
                  <a:lnTo>
                    <a:pt x="1105378" y="1010825"/>
                  </a:lnTo>
                  <a:lnTo>
                    <a:pt x="1032646" y="1082519"/>
                  </a:lnTo>
                  <a:lnTo>
                    <a:pt x="1029247" y="1085685"/>
                  </a:lnTo>
                  <a:lnTo>
                    <a:pt x="1026075" y="1088399"/>
                  </a:lnTo>
                  <a:lnTo>
                    <a:pt x="1022676" y="1091113"/>
                  </a:lnTo>
                  <a:lnTo>
                    <a:pt x="1019051" y="1093375"/>
                  </a:lnTo>
                  <a:lnTo>
                    <a:pt x="1015652" y="1095636"/>
                  </a:lnTo>
                  <a:lnTo>
                    <a:pt x="1012027" y="1097672"/>
                  </a:lnTo>
                  <a:lnTo>
                    <a:pt x="1008175" y="1099707"/>
                  </a:lnTo>
                  <a:lnTo>
                    <a:pt x="1004550" y="1101290"/>
                  </a:lnTo>
                  <a:lnTo>
                    <a:pt x="1000698" y="1102873"/>
                  </a:lnTo>
                  <a:lnTo>
                    <a:pt x="996846" y="1104457"/>
                  </a:lnTo>
                  <a:lnTo>
                    <a:pt x="992994" y="1105587"/>
                  </a:lnTo>
                  <a:lnTo>
                    <a:pt x="989143" y="1106492"/>
                  </a:lnTo>
                  <a:lnTo>
                    <a:pt x="985291" y="1107397"/>
                  </a:lnTo>
                  <a:lnTo>
                    <a:pt x="980986" y="1107849"/>
                  </a:lnTo>
                  <a:lnTo>
                    <a:pt x="976907" y="1108075"/>
                  </a:lnTo>
                  <a:lnTo>
                    <a:pt x="973055" y="1108075"/>
                  </a:lnTo>
                  <a:lnTo>
                    <a:pt x="968977" y="1108075"/>
                  </a:lnTo>
                  <a:lnTo>
                    <a:pt x="964672" y="1107849"/>
                  </a:lnTo>
                  <a:lnTo>
                    <a:pt x="960820" y="1107397"/>
                  </a:lnTo>
                  <a:lnTo>
                    <a:pt x="956742" y="1106492"/>
                  </a:lnTo>
                  <a:lnTo>
                    <a:pt x="952663" y="1105814"/>
                  </a:lnTo>
                  <a:lnTo>
                    <a:pt x="948585" y="1104457"/>
                  </a:lnTo>
                  <a:lnTo>
                    <a:pt x="944506" y="1103100"/>
                  </a:lnTo>
                  <a:lnTo>
                    <a:pt x="940428" y="1101290"/>
                  </a:lnTo>
                  <a:lnTo>
                    <a:pt x="936576" y="1099481"/>
                  </a:lnTo>
                  <a:lnTo>
                    <a:pt x="932498" y="1097446"/>
                  </a:lnTo>
                  <a:lnTo>
                    <a:pt x="928646" y="1095184"/>
                  </a:lnTo>
                  <a:lnTo>
                    <a:pt x="924794" y="1092922"/>
                  </a:lnTo>
                  <a:lnTo>
                    <a:pt x="920942" y="1089982"/>
                  </a:lnTo>
                  <a:lnTo>
                    <a:pt x="917317" y="1086816"/>
                  </a:lnTo>
                  <a:lnTo>
                    <a:pt x="913465" y="1083876"/>
                  </a:lnTo>
                  <a:lnTo>
                    <a:pt x="910066" y="1080257"/>
                  </a:lnTo>
                  <a:lnTo>
                    <a:pt x="906441" y="1076638"/>
                  </a:lnTo>
                  <a:lnTo>
                    <a:pt x="903269" y="1072567"/>
                  </a:lnTo>
                  <a:lnTo>
                    <a:pt x="900323" y="1068949"/>
                  </a:lnTo>
                  <a:lnTo>
                    <a:pt x="897604" y="1065104"/>
                  </a:lnTo>
                  <a:lnTo>
                    <a:pt x="895112" y="1061259"/>
                  </a:lnTo>
                  <a:lnTo>
                    <a:pt x="892620" y="1057414"/>
                  </a:lnTo>
                  <a:lnTo>
                    <a:pt x="890807" y="1053343"/>
                  </a:lnTo>
                  <a:lnTo>
                    <a:pt x="888994" y="1049273"/>
                  </a:lnTo>
                  <a:lnTo>
                    <a:pt x="887182" y="1045202"/>
                  </a:lnTo>
                  <a:lnTo>
                    <a:pt x="886049" y="1041131"/>
                  </a:lnTo>
                  <a:lnTo>
                    <a:pt x="884916" y="1037286"/>
                  </a:lnTo>
                  <a:lnTo>
                    <a:pt x="884010" y="1032989"/>
                  </a:lnTo>
                  <a:lnTo>
                    <a:pt x="883330" y="1028918"/>
                  </a:lnTo>
                  <a:lnTo>
                    <a:pt x="882877" y="1024847"/>
                  </a:lnTo>
                  <a:lnTo>
                    <a:pt x="882650" y="1020776"/>
                  </a:lnTo>
                  <a:lnTo>
                    <a:pt x="882650" y="1016705"/>
                  </a:lnTo>
                  <a:lnTo>
                    <a:pt x="882877" y="1012634"/>
                  </a:lnTo>
                  <a:lnTo>
                    <a:pt x="883103" y="1008563"/>
                  </a:lnTo>
                  <a:lnTo>
                    <a:pt x="883556" y="1004718"/>
                  </a:lnTo>
                  <a:lnTo>
                    <a:pt x="884463" y="1000873"/>
                  </a:lnTo>
                  <a:lnTo>
                    <a:pt x="885369" y="996576"/>
                  </a:lnTo>
                  <a:lnTo>
                    <a:pt x="886729" y="992731"/>
                  </a:lnTo>
                  <a:lnTo>
                    <a:pt x="888088" y="988887"/>
                  </a:lnTo>
                  <a:lnTo>
                    <a:pt x="889674" y="985268"/>
                  </a:lnTo>
                  <a:lnTo>
                    <a:pt x="891487" y="981423"/>
                  </a:lnTo>
                  <a:lnTo>
                    <a:pt x="893526" y="977805"/>
                  </a:lnTo>
                  <a:lnTo>
                    <a:pt x="895565" y="974186"/>
                  </a:lnTo>
                  <a:lnTo>
                    <a:pt x="897831" y="970793"/>
                  </a:lnTo>
                  <a:lnTo>
                    <a:pt x="899168" y="969125"/>
                  </a:lnTo>
                  <a:lnTo>
                    <a:pt x="823997" y="894705"/>
                  </a:lnTo>
                  <a:lnTo>
                    <a:pt x="786694" y="996950"/>
                  </a:lnTo>
                  <a:lnTo>
                    <a:pt x="569913" y="918506"/>
                  </a:lnTo>
                  <a:lnTo>
                    <a:pt x="576730" y="900142"/>
                  </a:lnTo>
                  <a:lnTo>
                    <a:pt x="774878" y="972011"/>
                  </a:lnTo>
                  <a:lnTo>
                    <a:pt x="1005292" y="340832"/>
                  </a:lnTo>
                  <a:lnTo>
                    <a:pt x="807145" y="268963"/>
                  </a:lnTo>
                  <a:lnTo>
                    <a:pt x="813507" y="250825"/>
                  </a:lnTo>
                  <a:close/>
                  <a:moveTo>
                    <a:pt x="2561371" y="0"/>
                  </a:moveTo>
                  <a:lnTo>
                    <a:pt x="2874963" y="861026"/>
                  </a:lnTo>
                  <a:lnTo>
                    <a:pt x="2371219" y="1044575"/>
                  </a:lnTo>
                  <a:lnTo>
                    <a:pt x="2057400" y="183323"/>
                  </a:lnTo>
                  <a:lnTo>
                    <a:pt x="2561371" y="0"/>
                  </a:lnTo>
                  <a:close/>
                  <a:moveTo>
                    <a:pt x="313592" y="0"/>
                  </a:moveTo>
                  <a:lnTo>
                    <a:pt x="817563" y="183323"/>
                  </a:lnTo>
                  <a:lnTo>
                    <a:pt x="503744" y="1044575"/>
                  </a:lnTo>
                  <a:lnTo>
                    <a:pt x="0" y="861026"/>
                  </a:lnTo>
                  <a:lnTo>
                    <a:pt x="313592" y="0"/>
                  </a:lnTo>
                  <a:close/>
                </a:path>
              </a:pathLst>
            </a:custGeom>
            <a:solidFill>
              <a:schemeClr val="tx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27" name="文本框 26"/>
          <p:cNvSpPr txBox="1"/>
          <p:nvPr/>
        </p:nvSpPr>
        <p:spPr>
          <a:xfrm>
            <a:off x="4573237" y="533321"/>
            <a:ext cx="3057247"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外联部日常事务</a:t>
            </a:r>
            <a:endParaRPr lang="zh-CN" altLang="en-US" sz="3200" dirty="0">
              <a:solidFill>
                <a:schemeClr val="bg1"/>
              </a:solidFill>
            </a:endParaRPr>
          </a:p>
        </p:txBody>
      </p:sp>
      <p:cxnSp>
        <p:nvCxnSpPr>
          <p:cNvPr id="28" name="直接连接符 27"/>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55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par>
                          <p:cTn id="50" fill="hold">
                            <p:stCondLst>
                              <p:cond delay="7000"/>
                            </p:stCondLst>
                            <p:childTnLst>
                              <p:par>
                                <p:cTn id="51" presetID="42"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childTnLst>
                          </p:cTn>
                        </p:par>
                        <p:par>
                          <p:cTn id="56" fill="hold">
                            <p:stCondLst>
                              <p:cond delay="8000"/>
                            </p:stCondLst>
                            <p:childTnLst>
                              <p:par>
                                <p:cTn id="57" presetID="22" presetClass="entr" presetSubtype="8"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childTnLst>
                          </p:cTn>
                        </p:par>
                        <p:par>
                          <p:cTn id="60" fill="hold">
                            <p:stCondLst>
                              <p:cond delay="8500"/>
                            </p:stCondLst>
                            <p:childTnLst>
                              <p:par>
                                <p:cTn id="61" presetID="42"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par>
                          <p:cTn id="66" fill="hold">
                            <p:stCondLst>
                              <p:cond delay="9500"/>
                            </p:stCondLst>
                            <p:childTnLst>
                              <p:par>
                                <p:cTn id="67" presetID="22" presetClass="entr" presetSubtype="8"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par>
                          <p:cTn id="70" fill="hold">
                            <p:stCondLst>
                              <p:cond delay="10000"/>
                            </p:stCondLst>
                            <p:childTnLst>
                              <p:par>
                                <p:cTn id="71" presetID="42" presetClass="entr" presetSubtype="0"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childTnLst>
                          </p:cTn>
                        </p:par>
                        <p:par>
                          <p:cTn id="76" fill="hold">
                            <p:stCondLst>
                              <p:cond delay="11000"/>
                            </p:stCondLst>
                            <p:childTnLst>
                              <p:par>
                                <p:cTn id="77" presetID="22" presetClass="entr" presetSubtype="8"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left)">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P spid="16" grpId="0"/>
      <p:bldP spid="17" grpId="0"/>
      <p:bldP spid="19" grpId="0" animBg="1"/>
      <p:bldP spid="20" grpId="0" animBg="1"/>
      <p:bldP spid="21" grpId="0" animBg="1"/>
      <p:bldP spid="22" grpId="0" animBg="1"/>
      <p:bldP spid="23" grpId="0" animBg="1"/>
      <p:bldP spid="24"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9" name="六边形 8"/>
          <p:cNvSpPr/>
          <p:nvPr/>
        </p:nvSpPr>
        <p:spPr>
          <a:xfrm rot="5400000">
            <a:off x="3746078" y="1395707"/>
            <a:ext cx="4736369" cy="4083077"/>
          </a:xfrm>
          <a:prstGeom prst="hexagon">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rot="5400000">
            <a:off x="4061003" y="1661552"/>
            <a:ext cx="4106518" cy="3540102"/>
          </a:xfrm>
          <a:prstGeom prst="hexagon">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790823" y="3459772"/>
            <a:ext cx="2646878" cy="830997"/>
          </a:xfrm>
          <a:prstGeom prst="rect">
            <a:avLst/>
          </a:prstGeom>
          <a:noFill/>
        </p:spPr>
        <p:txBody>
          <a:bodyPr wrap="none" rtlCol="0">
            <a:spAutoFit/>
          </a:bodyPr>
          <a:lstStyle/>
          <a:p>
            <a:r>
              <a:rPr lang="zh-CN" altLang="en-US" sz="4800" dirty="0">
                <a:latin typeface="微软雅黑" panose="020B0503020204020204" pitchFamily="82" charset="2"/>
                <a:ea typeface="微软雅黑" panose="020B0503020204020204" pitchFamily="82" charset="2"/>
              </a:rPr>
              <a:t>风采展示</a:t>
            </a:r>
            <a:endParaRPr lang="zh-CN" altLang="en-US" sz="4800" dirty="0">
              <a:latin typeface="微软雅黑" panose="020B0503020204020204" pitchFamily="82" charset="2"/>
              <a:ea typeface="微软雅黑" panose="020B0503020204020204" pitchFamily="82" charset="2"/>
            </a:endParaRPr>
          </a:p>
        </p:txBody>
      </p:sp>
      <p:sp>
        <p:nvSpPr>
          <p:cNvPr id="12" name="文本框 11"/>
          <p:cNvSpPr txBox="1"/>
          <p:nvPr/>
        </p:nvSpPr>
        <p:spPr>
          <a:xfrm>
            <a:off x="5397888" y="2045986"/>
            <a:ext cx="1508746" cy="1446550"/>
          </a:xfrm>
          <a:prstGeom prst="rect">
            <a:avLst/>
          </a:prstGeom>
          <a:noFill/>
        </p:spPr>
        <p:txBody>
          <a:bodyPr wrap="none" rtlCol="0">
            <a:spAutoFit/>
          </a:bodyPr>
          <a:lstStyle/>
          <a:p>
            <a:r>
              <a:rPr lang="en-US" altLang="zh-CN" sz="8800" dirty="0">
                <a:latin typeface="微软雅黑" panose="020B0503020204020204" pitchFamily="82" charset="2"/>
                <a:ea typeface="微软雅黑" panose="020B0503020204020204" pitchFamily="82" charset="2"/>
              </a:rPr>
              <a:t>03</a:t>
            </a:r>
            <a:endParaRPr lang="zh-CN" altLang="en-US" sz="8800" dirty="0">
              <a:latin typeface="微软雅黑" panose="020B0503020204020204" pitchFamily="82" charset="2"/>
              <a:ea typeface="微软雅黑" panose="020B0503020204020204" pitchFamily="82" charset="2"/>
            </a:endParaRPr>
          </a:p>
        </p:txBody>
      </p:sp>
    </p:spTree>
  </p:cSld>
  <p:clrMapOvr>
    <a:masterClrMapping/>
  </p:clrMapOvr>
  <mc:AlternateContent xmlns:mc="http://schemas.openxmlformats.org/markup-compatibility/2006">
    <mc:Choice xmlns:p14="http://schemas.microsoft.com/office/powerpoint/2010/main" Requires="p14">
      <p:transition spd="med" advClick="0" advTm="3000">
        <p14:flythrough dir="out"/>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1"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581683" y="924664"/>
            <a:ext cx="1107996" cy="461665"/>
          </a:xfrm>
          <a:prstGeom prst="rect">
            <a:avLst/>
          </a:prstGeom>
          <a:noFill/>
        </p:spPr>
        <p:txBody>
          <a:bodyPr wrap="none" rtlCol="0">
            <a:spAutoFit/>
          </a:bodyPr>
          <a:lstStyle/>
          <a:p>
            <a:r>
              <a:rPr lang="zh-CN" altLang="en-US" sz="2400" b="1" kern="10" dirty="0">
                <a:ln w="19050">
                  <a:noFill/>
                  <a:round/>
                </a:ln>
                <a:solidFill>
                  <a:schemeClr val="bg1"/>
                </a:solidFill>
                <a:latin typeface="微软雅黑" panose="020B0503020204020204" pitchFamily="82" charset="2"/>
                <a:ea typeface="微软雅黑" panose="020B0503020204020204" pitchFamily="82" charset="2"/>
              </a:rPr>
              <a:t>第一排</a:t>
            </a:r>
            <a:endParaRPr lang="zh-CN" altLang="en-US" sz="2400" b="1"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9" name="文本框 8"/>
          <p:cNvSpPr txBox="1"/>
          <p:nvPr/>
        </p:nvSpPr>
        <p:spPr>
          <a:xfrm>
            <a:off x="581683" y="1377399"/>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10" name="文本框 9"/>
          <p:cNvSpPr txBox="1"/>
          <p:nvPr/>
        </p:nvSpPr>
        <p:spPr>
          <a:xfrm>
            <a:off x="1289895" y="1377399"/>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11" name="文本框 10"/>
          <p:cNvSpPr txBox="1"/>
          <p:nvPr/>
        </p:nvSpPr>
        <p:spPr>
          <a:xfrm>
            <a:off x="1998107" y="1377399"/>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12" name="文本框 11"/>
          <p:cNvSpPr txBox="1"/>
          <p:nvPr/>
        </p:nvSpPr>
        <p:spPr>
          <a:xfrm>
            <a:off x="2706319" y="1377399"/>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13" name="文本框 12"/>
          <p:cNvSpPr txBox="1"/>
          <p:nvPr/>
        </p:nvSpPr>
        <p:spPr>
          <a:xfrm>
            <a:off x="581683" y="1662091"/>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14" name="文本框 13"/>
          <p:cNvSpPr txBox="1"/>
          <p:nvPr/>
        </p:nvSpPr>
        <p:spPr>
          <a:xfrm>
            <a:off x="1289895" y="1662091"/>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15" name="文本框 14"/>
          <p:cNvSpPr txBox="1"/>
          <p:nvPr/>
        </p:nvSpPr>
        <p:spPr>
          <a:xfrm>
            <a:off x="1998107" y="1662091"/>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16" name="文本框 15"/>
          <p:cNvSpPr txBox="1"/>
          <p:nvPr/>
        </p:nvSpPr>
        <p:spPr>
          <a:xfrm>
            <a:off x="2706319" y="1662091"/>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29" name="文本框 28"/>
          <p:cNvSpPr txBox="1"/>
          <p:nvPr/>
        </p:nvSpPr>
        <p:spPr>
          <a:xfrm>
            <a:off x="581683" y="2282817"/>
            <a:ext cx="1107996" cy="461665"/>
          </a:xfrm>
          <a:prstGeom prst="rect">
            <a:avLst/>
          </a:prstGeom>
          <a:noFill/>
        </p:spPr>
        <p:txBody>
          <a:bodyPr wrap="none" rtlCol="0">
            <a:spAutoFit/>
          </a:bodyPr>
          <a:lstStyle/>
          <a:p>
            <a:r>
              <a:rPr lang="zh-CN" altLang="en-US" sz="2400" b="1" kern="10" dirty="0">
                <a:ln w="19050">
                  <a:noFill/>
                  <a:round/>
                </a:ln>
                <a:solidFill>
                  <a:schemeClr val="bg1"/>
                </a:solidFill>
                <a:latin typeface="微软雅黑" panose="020B0503020204020204" pitchFamily="82" charset="2"/>
                <a:ea typeface="微软雅黑" panose="020B0503020204020204" pitchFamily="82" charset="2"/>
              </a:rPr>
              <a:t>第二排</a:t>
            </a:r>
            <a:endParaRPr lang="zh-CN" altLang="en-US" sz="2400" b="1"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30" name="文本框 29"/>
          <p:cNvSpPr txBox="1"/>
          <p:nvPr/>
        </p:nvSpPr>
        <p:spPr>
          <a:xfrm>
            <a:off x="581683" y="2735552"/>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31" name="文本框 30"/>
          <p:cNvSpPr txBox="1"/>
          <p:nvPr/>
        </p:nvSpPr>
        <p:spPr>
          <a:xfrm>
            <a:off x="1289895" y="2735552"/>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32" name="文本框 31"/>
          <p:cNvSpPr txBox="1"/>
          <p:nvPr/>
        </p:nvSpPr>
        <p:spPr>
          <a:xfrm>
            <a:off x="1998107" y="2735552"/>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33" name="文本框 32"/>
          <p:cNvSpPr txBox="1"/>
          <p:nvPr/>
        </p:nvSpPr>
        <p:spPr>
          <a:xfrm>
            <a:off x="2706319" y="2735552"/>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34" name="文本框 33"/>
          <p:cNvSpPr txBox="1"/>
          <p:nvPr/>
        </p:nvSpPr>
        <p:spPr>
          <a:xfrm>
            <a:off x="581683" y="3033307"/>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35" name="文本框 34"/>
          <p:cNvSpPr txBox="1"/>
          <p:nvPr/>
        </p:nvSpPr>
        <p:spPr>
          <a:xfrm>
            <a:off x="1289895" y="3033307"/>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36" name="文本框 35"/>
          <p:cNvSpPr txBox="1"/>
          <p:nvPr/>
        </p:nvSpPr>
        <p:spPr>
          <a:xfrm>
            <a:off x="1998107" y="3033307"/>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37" name="文本框 36"/>
          <p:cNvSpPr txBox="1"/>
          <p:nvPr/>
        </p:nvSpPr>
        <p:spPr>
          <a:xfrm>
            <a:off x="2706319" y="3033307"/>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38" name="文本框 37"/>
          <p:cNvSpPr txBox="1"/>
          <p:nvPr/>
        </p:nvSpPr>
        <p:spPr>
          <a:xfrm>
            <a:off x="581683" y="3342590"/>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39" name="文本框 38"/>
          <p:cNvSpPr txBox="1"/>
          <p:nvPr/>
        </p:nvSpPr>
        <p:spPr>
          <a:xfrm>
            <a:off x="1289895" y="3342590"/>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40" name="文本框 39"/>
          <p:cNvSpPr txBox="1"/>
          <p:nvPr/>
        </p:nvSpPr>
        <p:spPr>
          <a:xfrm>
            <a:off x="581683" y="3788888"/>
            <a:ext cx="1107996" cy="461665"/>
          </a:xfrm>
          <a:prstGeom prst="rect">
            <a:avLst/>
          </a:prstGeom>
          <a:noFill/>
        </p:spPr>
        <p:txBody>
          <a:bodyPr wrap="none" rtlCol="0">
            <a:spAutoFit/>
          </a:bodyPr>
          <a:lstStyle/>
          <a:p>
            <a:r>
              <a:rPr lang="zh-CN" altLang="en-US" sz="2400" b="1" kern="10" dirty="0">
                <a:ln w="19050">
                  <a:noFill/>
                  <a:round/>
                </a:ln>
                <a:solidFill>
                  <a:schemeClr val="bg1"/>
                </a:solidFill>
                <a:latin typeface="微软雅黑" panose="020B0503020204020204" pitchFamily="82" charset="2"/>
                <a:ea typeface="微软雅黑" panose="020B0503020204020204" pitchFamily="82" charset="2"/>
              </a:rPr>
              <a:t>第三排</a:t>
            </a:r>
            <a:endParaRPr lang="zh-CN" altLang="en-US" sz="2400" b="1"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41" name="文本框 40"/>
          <p:cNvSpPr txBox="1"/>
          <p:nvPr/>
        </p:nvSpPr>
        <p:spPr>
          <a:xfrm>
            <a:off x="581683" y="4241623"/>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42" name="文本框 41"/>
          <p:cNvSpPr txBox="1"/>
          <p:nvPr/>
        </p:nvSpPr>
        <p:spPr>
          <a:xfrm>
            <a:off x="1289895" y="4241623"/>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43" name="文本框 42"/>
          <p:cNvSpPr txBox="1"/>
          <p:nvPr/>
        </p:nvSpPr>
        <p:spPr>
          <a:xfrm>
            <a:off x="1998107" y="4241623"/>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44" name="文本框 43"/>
          <p:cNvSpPr txBox="1"/>
          <p:nvPr/>
        </p:nvSpPr>
        <p:spPr>
          <a:xfrm>
            <a:off x="2706319" y="4241623"/>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45" name="文本框 44"/>
          <p:cNvSpPr txBox="1"/>
          <p:nvPr/>
        </p:nvSpPr>
        <p:spPr>
          <a:xfrm>
            <a:off x="581683" y="4526315"/>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46" name="文本框 45"/>
          <p:cNvSpPr txBox="1"/>
          <p:nvPr/>
        </p:nvSpPr>
        <p:spPr>
          <a:xfrm>
            <a:off x="1289895" y="4526315"/>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47" name="文本框 46"/>
          <p:cNvSpPr txBox="1"/>
          <p:nvPr/>
        </p:nvSpPr>
        <p:spPr>
          <a:xfrm>
            <a:off x="1998107" y="4526315"/>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48" name="文本框 47"/>
          <p:cNvSpPr txBox="1"/>
          <p:nvPr/>
        </p:nvSpPr>
        <p:spPr>
          <a:xfrm>
            <a:off x="2706319" y="4526315"/>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49" name="文本框 48"/>
          <p:cNvSpPr txBox="1"/>
          <p:nvPr/>
        </p:nvSpPr>
        <p:spPr>
          <a:xfrm>
            <a:off x="581683" y="5160488"/>
            <a:ext cx="1107996" cy="461665"/>
          </a:xfrm>
          <a:prstGeom prst="rect">
            <a:avLst/>
          </a:prstGeom>
          <a:noFill/>
        </p:spPr>
        <p:txBody>
          <a:bodyPr wrap="none" rtlCol="0">
            <a:spAutoFit/>
          </a:bodyPr>
          <a:lstStyle/>
          <a:p>
            <a:r>
              <a:rPr lang="zh-CN" altLang="en-US" sz="2400" b="1" kern="10" dirty="0">
                <a:ln w="19050">
                  <a:noFill/>
                  <a:round/>
                </a:ln>
                <a:solidFill>
                  <a:schemeClr val="bg1"/>
                </a:solidFill>
                <a:latin typeface="微软雅黑" panose="020B0503020204020204" pitchFamily="82" charset="2"/>
                <a:ea typeface="微软雅黑" panose="020B0503020204020204" pitchFamily="82" charset="2"/>
              </a:rPr>
              <a:t>第四排</a:t>
            </a:r>
            <a:endParaRPr lang="zh-CN" altLang="en-US" sz="2400" b="1"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50" name="文本框 49"/>
          <p:cNvSpPr txBox="1"/>
          <p:nvPr/>
        </p:nvSpPr>
        <p:spPr>
          <a:xfrm>
            <a:off x="581683" y="5613223"/>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51" name="文本框 50"/>
          <p:cNvSpPr txBox="1"/>
          <p:nvPr/>
        </p:nvSpPr>
        <p:spPr>
          <a:xfrm>
            <a:off x="1289895" y="5613223"/>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52" name="文本框 51"/>
          <p:cNvSpPr txBox="1"/>
          <p:nvPr/>
        </p:nvSpPr>
        <p:spPr>
          <a:xfrm>
            <a:off x="1998107" y="5613223"/>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53" name="文本框 52"/>
          <p:cNvSpPr txBox="1"/>
          <p:nvPr/>
        </p:nvSpPr>
        <p:spPr>
          <a:xfrm>
            <a:off x="2706319" y="5613223"/>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54" name="文本框 53"/>
          <p:cNvSpPr txBox="1"/>
          <p:nvPr/>
        </p:nvSpPr>
        <p:spPr>
          <a:xfrm>
            <a:off x="581683" y="5897915"/>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55" name="文本框 54"/>
          <p:cNvSpPr txBox="1"/>
          <p:nvPr/>
        </p:nvSpPr>
        <p:spPr>
          <a:xfrm>
            <a:off x="1289895" y="5897915"/>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56" name="文本框 55"/>
          <p:cNvSpPr txBox="1"/>
          <p:nvPr/>
        </p:nvSpPr>
        <p:spPr>
          <a:xfrm>
            <a:off x="1998107" y="5897915"/>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sp>
        <p:nvSpPr>
          <p:cNvPr id="57" name="文本框 56"/>
          <p:cNvSpPr txBox="1"/>
          <p:nvPr/>
        </p:nvSpPr>
        <p:spPr>
          <a:xfrm>
            <a:off x="2706319" y="5897915"/>
            <a:ext cx="723275" cy="307777"/>
          </a:xfrm>
          <a:prstGeom prst="rect">
            <a:avLst/>
          </a:prstGeom>
          <a:noFill/>
        </p:spPr>
        <p:txBody>
          <a:bodyPr wrap="none" rtlCol="0">
            <a:spAutoFit/>
          </a:bodyPr>
          <a:lstStyle/>
          <a:p>
            <a:r>
              <a:rPr lang="zh-CN" altLang="en-US" sz="1400" kern="10" dirty="0">
                <a:ln w="19050">
                  <a:noFill/>
                  <a:round/>
                </a:ln>
                <a:solidFill>
                  <a:schemeClr val="bg1"/>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bg1"/>
              </a:solidFill>
              <a:latin typeface="微软雅黑" panose="020B0503020204020204" pitchFamily="82" charset="2"/>
              <a:ea typeface="微软雅黑" panose="020B0503020204020204" pitchFamily="82" charset="2"/>
            </a:endParaRPr>
          </a:p>
        </p:txBody>
      </p:sp>
      <p:grpSp>
        <p:nvGrpSpPr>
          <p:cNvPr id="62" name="组合 61"/>
          <p:cNvGrpSpPr/>
          <p:nvPr/>
        </p:nvGrpSpPr>
        <p:grpSpPr>
          <a:xfrm>
            <a:off x="1896035" y="1151031"/>
            <a:ext cx="3079377" cy="4009457"/>
            <a:chOff x="1896035" y="1151031"/>
            <a:chExt cx="3079377" cy="4009457"/>
          </a:xfrm>
        </p:grpSpPr>
        <p:cxnSp>
          <p:nvCxnSpPr>
            <p:cNvPr id="28" name="直接连接符 27"/>
            <p:cNvCxnSpPr/>
            <p:nvPr/>
          </p:nvCxnSpPr>
          <p:spPr>
            <a:xfrm>
              <a:off x="1896035" y="1151031"/>
              <a:ext cx="1865002"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3751729" y="1151031"/>
              <a:ext cx="0" cy="40094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3761037" y="5160488"/>
              <a:ext cx="1214375"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35859" name="组合 35858"/>
          <p:cNvGrpSpPr/>
          <p:nvPr/>
        </p:nvGrpSpPr>
        <p:grpSpPr>
          <a:xfrm>
            <a:off x="1801906" y="2744482"/>
            <a:ext cx="3738282" cy="2715024"/>
            <a:chOff x="1801906" y="2744482"/>
            <a:chExt cx="3738282" cy="2715024"/>
          </a:xfrm>
        </p:grpSpPr>
        <p:cxnSp>
          <p:nvCxnSpPr>
            <p:cNvPr id="35843" name="直接连接符 35842"/>
            <p:cNvCxnSpPr/>
            <p:nvPr/>
          </p:nvCxnSpPr>
          <p:spPr>
            <a:xfrm flipH="1">
              <a:off x="3966882" y="2744482"/>
              <a:ext cx="1573306"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35845" name="直接连接符 35844"/>
            <p:cNvCxnSpPr/>
            <p:nvPr/>
          </p:nvCxnSpPr>
          <p:spPr>
            <a:xfrm>
              <a:off x="3966882" y="2744482"/>
              <a:ext cx="0" cy="27150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847" name="直接连接符 35846"/>
            <p:cNvCxnSpPr/>
            <p:nvPr/>
          </p:nvCxnSpPr>
          <p:spPr>
            <a:xfrm flipH="1">
              <a:off x="1801906" y="5459506"/>
              <a:ext cx="2164976"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35854" name="组合 35853"/>
          <p:cNvGrpSpPr/>
          <p:nvPr/>
        </p:nvGrpSpPr>
        <p:grpSpPr>
          <a:xfrm>
            <a:off x="1896035" y="3043329"/>
            <a:ext cx="3079377" cy="977342"/>
            <a:chOff x="1896035" y="3043329"/>
            <a:chExt cx="3079377" cy="977342"/>
          </a:xfrm>
        </p:grpSpPr>
        <p:cxnSp>
          <p:nvCxnSpPr>
            <p:cNvPr id="35849" name="直接连接符 35848"/>
            <p:cNvCxnSpPr/>
            <p:nvPr/>
          </p:nvCxnSpPr>
          <p:spPr>
            <a:xfrm flipH="1">
              <a:off x="3536577" y="3043329"/>
              <a:ext cx="1438835"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35851" name="直接连接符 35850"/>
            <p:cNvCxnSpPr/>
            <p:nvPr/>
          </p:nvCxnSpPr>
          <p:spPr>
            <a:xfrm>
              <a:off x="3536576" y="3043329"/>
              <a:ext cx="0" cy="9773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853" name="直接连接符 35852"/>
            <p:cNvCxnSpPr/>
            <p:nvPr/>
          </p:nvCxnSpPr>
          <p:spPr>
            <a:xfrm flipH="1">
              <a:off x="1896035" y="4020671"/>
              <a:ext cx="1640541"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35858" name="组合 35857"/>
          <p:cNvGrpSpPr/>
          <p:nvPr/>
        </p:nvGrpSpPr>
        <p:grpSpPr>
          <a:xfrm>
            <a:off x="1896036" y="2528047"/>
            <a:ext cx="2662517" cy="1492624"/>
            <a:chOff x="1896036" y="2528047"/>
            <a:chExt cx="2662517" cy="1492624"/>
          </a:xfrm>
        </p:grpSpPr>
        <p:cxnSp>
          <p:nvCxnSpPr>
            <p:cNvPr id="79" name="直接连接符 78"/>
            <p:cNvCxnSpPr/>
            <p:nvPr/>
          </p:nvCxnSpPr>
          <p:spPr>
            <a:xfrm flipH="1">
              <a:off x="1896036" y="2528047"/>
              <a:ext cx="2487705"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4383741" y="2528047"/>
              <a:ext cx="0" cy="14926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a:off x="4383741" y="4020671"/>
              <a:ext cx="174812"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grpSp>
      <p:pic>
        <p:nvPicPr>
          <p:cNvPr id="4" name="图片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661212" y="2059233"/>
            <a:ext cx="5884313" cy="3922875"/>
          </a:xfrm>
          <a:prstGeom prst="rect">
            <a:avLst/>
          </a:prstGeom>
        </p:spPr>
      </p:pic>
      <p:sp>
        <p:nvSpPr>
          <p:cNvPr id="64" name="文本框 63"/>
          <p:cNvSpPr txBox="1"/>
          <p:nvPr/>
        </p:nvSpPr>
        <p:spPr>
          <a:xfrm>
            <a:off x="4368054" y="533321"/>
            <a:ext cx="3467617"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社团工作完成汇总</a:t>
            </a:r>
            <a:endParaRPr lang="zh-CN" altLang="en-US" sz="3200" dirty="0">
              <a:solidFill>
                <a:schemeClr val="bg1"/>
              </a:solidFill>
            </a:endParaRPr>
          </a:p>
        </p:txBody>
      </p:sp>
      <p:cxnSp>
        <p:nvCxnSpPr>
          <p:cNvPr id="65" name="直接连接符 64"/>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right)">
                                      <p:cBhvr>
                                        <p:cTn id="7" dur="500"/>
                                        <p:tgtEl>
                                          <p:spTgt spid="6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35858"/>
                                        </p:tgtEl>
                                        <p:attrNameLst>
                                          <p:attrName>style.visibility</p:attrName>
                                        </p:attrNameLst>
                                      </p:cBhvr>
                                      <p:to>
                                        <p:strVal val="visible"/>
                                      </p:to>
                                    </p:set>
                                    <p:animEffect transition="in" filter="wipe(right)">
                                      <p:cBhvr>
                                        <p:cTn id="47" dur="500"/>
                                        <p:tgtEl>
                                          <p:spTgt spid="35858"/>
                                        </p:tgtEl>
                                      </p:cBhvr>
                                    </p:animEffect>
                                  </p:childTnLst>
                                </p:cTn>
                              </p:par>
                            </p:childTnLst>
                          </p:cTn>
                        </p:par>
                        <p:par>
                          <p:cTn id="48" fill="hold">
                            <p:stCondLst>
                              <p:cond delay="5500"/>
                            </p:stCondLst>
                            <p:childTnLst>
                              <p:par>
                                <p:cTn id="49" presetID="16" presetClass="entr" presetSubtype="21"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cTn>
                              </p:par>
                            </p:childTnLst>
                          </p:cTn>
                        </p:par>
                        <p:par>
                          <p:cTn id="92" fill="hold">
                            <p:stCondLst>
                              <p:cond delay="11000"/>
                            </p:stCondLst>
                            <p:childTnLst>
                              <p:par>
                                <p:cTn id="93" presetID="22" presetClass="entr" presetSubtype="2" fill="hold" nodeType="afterEffect">
                                  <p:stCondLst>
                                    <p:cond delay="0"/>
                                  </p:stCondLst>
                                  <p:childTnLst>
                                    <p:set>
                                      <p:cBhvr>
                                        <p:cTn id="94" dur="1" fill="hold">
                                          <p:stCondLst>
                                            <p:cond delay="0"/>
                                          </p:stCondLst>
                                        </p:cTn>
                                        <p:tgtEl>
                                          <p:spTgt spid="35854"/>
                                        </p:tgtEl>
                                        <p:attrNameLst>
                                          <p:attrName>style.visibility</p:attrName>
                                        </p:attrNameLst>
                                      </p:cBhvr>
                                      <p:to>
                                        <p:strVal val="visible"/>
                                      </p:to>
                                    </p:set>
                                    <p:animEffect transition="in" filter="wipe(right)">
                                      <p:cBhvr>
                                        <p:cTn id="95" dur="500"/>
                                        <p:tgtEl>
                                          <p:spTgt spid="35854"/>
                                        </p:tgtEl>
                                      </p:cBhvr>
                                    </p:animEffect>
                                  </p:childTnLst>
                                </p:cTn>
                              </p:par>
                            </p:childTnLst>
                          </p:cTn>
                        </p:par>
                        <p:par>
                          <p:cTn id="96" fill="hold">
                            <p:stCondLst>
                              <p:cond delay="11500"/>
                            </p:stCondLst>
                            <p:childTnLst>
                              <p:par>
                                <p:cTn id="97" presetID="16" presetClass="entr" presetSubtype="21"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barn(inVertical)">
                                      <p:cBhvr>
                                        <p:cTn id="99" dur="500"/>
                                        <p:tgtEl>
                                          <p:spTgt spid="40"/>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childTnLst>
                          </p:cTn>
                        </p:par>
                        <p:par>
                          <p:cTn id="104" fill="hold">
                            <p:stCondLst>
                              <p:cond delay="12500"/>
                            </p:stCondLst>
                            <p:childTnLst>
                              <p:par>
                                <p:cTn id="105" presetID="10" presetClass="entr" presetSubtype="0" fill="hold" grpId="0" nodeType="after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fade">
                                      <p:cBhvr>
                                        <p:cTn id="107" dur="500"/>
                                        <p:tgtEl>
                                          <p:spTgt spid="42"/>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fade">
                                      <p:cBhvr>
                                        <p:cTn id="111" dur="500"/>
                                        <p:tgtEl>
                                          <p:spTgt spid="43"/>
                                        </p:tgtEl>
                                      </p:cBhvr>
                                    </p:animEffect>
                                  </p:childTnLst>
                                </p:cTn>
                              </p:par>
                            </p:childTnLst>
                          </p:cTn>
                        </p:par>
                        <p:par>
                          <p:cTn id="112" fill="hold">
                            <p:stCondLst>
                              <p:cond delay="13500"/>
                            </p:stCondLst>
                            <p:childTnLst>
                              <p:par>
                                <p:cTn id="113" presetID="10" presetClass="entr" presetSubtype="0" fill="hold" grpId="0" nodeType="after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fade">
                                      <p:cBhvr>
                                        <p:cTn id="115" dur="500"/>
                                        <p:tgtEl>
                                          <p:spTgt spid="44"/>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childTnLst>
                          </p:cTn>
                        </p:par>
                        <p:par>
                          <p:cTn id="120" fill="hold">
                            <p:stCondLst>
                              <p:cond delay="14500"/>
                            </p:stCondLst>
                            <p:childTnLst>
                              <p:par>
                                <p:cTn id="121" presetID="10" presetClass="entr" presetSubtype="0" fill="hold" grpId="0" nodeType="after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fade">
                                      <p:cBhvr>
                                        <p:cTn id="123" dur="500"/>
                                        <p:tgtEl>
                                          <p:spTgt spid="46"/>
                                        </p:tgtEl>
                                      </p:cBhvr>
                                    </p:animEffect>
                                  </p:childTnLst>
                                </p:cTn>
                              </p:par>
                            </p:childTnLst>
                          </p:cTn>
                        </p:par>
                        <p:par>
                          <p:cTn id="124" fill="hold">
                            <p:stCondLst>
                              <p:cond delay="15000"/>
                            </p:stCondLst>
                            <p:childTnLst>
                              <p:par>
                                <p:cTn id="125" presetID="10" presetClass="entr" presetSubtype="0" fill="hold" grpId="0" nodeType="after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fade">
                                      <p:cBhvr>
                                        <p:cTn id="127" dur="500"/>
                                        <p:tgtEl>
                                          <p:spTgt spid="47"/>
                                        </p:tgtEl>
                                      </p:cBhvr>
                                    </p:animEffect>
                                  </p:childTnLst>
                                </p:cTn>
                              </p:par>
                            </p:childTnLst>
                          </p:cTn>
                        </p:par>
                        <p:par>
                          <p:cTn id="128" fill="hold">
                            <p:stCondLst>
                              <p:cond delay="15500"/>
                            </p:stCondLst>
                            <p:childTnLst>
                              <p:par>
                                <p:cTn id="129" presetID="10" presetClass="entr" presetSubtype="0" fill="hold" grpId="0" nodeType="afterEffect">
                                  <p:stCondLst>
                                    <p:cond delay="0"/>
                                  </p:stCondLst>
                                  <p:childTnLst>
                                    <p:set>
                                      <p:cBhvr>
                                        <p:cTn id="130" dur="1" fill="hold">
                                          <p:stCondLst>
                                            <p:cond delay="0"/>
                                          </p:stCondLst>
                                        </p:cTn>
                                        <p:tgtEl>
                                          <p:spTgt spid="48"/>
                                        </p:tgtEl>
                                        <p:attrNameLst>
                                          <p:attrName>style.visibility</p:attrName>
                                        </p:attrNameLst>
                                      </p:cBhvr>
                                      <p:to>
                                        <p:strVal val="visible"/>
                                      </p:to>
                                    </p:set>
                                    <p:animEffect transition="in" filter="fade">
                                      <p:cBhvr>
                                        <p:cTn id="131" dur="500"/>
                                        <p:tgtEl>
                                          <p:spTgt spid="48"/>
                                        </p:tgtEl>
                                      </p:cBhvr>
                                    </p:animEffect>
                                  </p:childTnLst>
                                </p:cTn>
                              </p:par>
                            </p:childTnLst>
                          </p:cTn>
                        </p:par>
                        <p:par>
                          <p:cTn id="132" fill="hold">
                            <p:stCondLst>
                              <p:cond delay="16000"/>
                            </p:stCondLst>
                            <p:childTnLst>
                              <p:par>
                                <p:cTn id="133" presetID="22" presetClass="entr" presetSubtype="2" fill="hold" nodeType="afterEffect">
                                  <p:stCondLst>
                                    <p:cond delay="0"/>
                                  </p:stCondLst>
                                  <p:childTnLst>
                                    <p:set>
                                      <p:cBhvr>
                                        <p:cTn id="134" dur="1" fill="hold">
                                          <p:stCondLst>
                                            <p:cond delay="0"/>
                                          </p:stCondLst>
                                        </p:cTn>
                                        <p:tgtEl>
                                          <p:spTgt spid="35859"/>
                                        </p:tgtEl>
                                        <p:attrNameLst>
                                          <p:attrName>style.visibility</p:attrName>
                                        </p:attrNameLst>
                                      </p:cBhvr>
                                      <p:to>
                                        <p:strVal val="visible"/>
                                      </p:to>
                                    </p:set>
                                    <p:animEffect transition="in" filter="wipe(right)">
                                      <p:cBhvr>
                                        <p:cTn id="135" dur="500"/>
                                        <p:tgtEl>
                                          <p:spTgt spid="35859"/>
                                        </p:tgtEl>
                                      </p:cBhvr>
                                    </p:animEffect>
                                  </p:childTnLst>
                                </p:cTn>
                              </p:par>
                            </p:childTnLst>
                          </p:cTn>
                        </p:par>
                        <p:par>
                          <p:cTn id="136" fill="hold">
                            <p:stCondLst>
                              <p:cond delay="16500"/>
                            </p:stCondLst>
                            <p:childTnLst>
                              <p:par>
                                <p:cTn id="137" presetID="16" presetClass="entr" presetSubtype="21" fill="hold" grpId="0" nodeType="afterEffect">
                                  <p:stCondLst>
                                    <p:cond delay="0"/>
                                  </p:stCondLst>
                                  <p:childTnLst>
                                    <p:set>
                                      <p:cBhvr>
                                        <p:cTn id="138" dur="1" fill="hold">
                                          <p:stCondLst>
                                            <p:cond delay="0"/>
                                          </p:stCondLst>
                                        </p:cTn>
                                        <p:tgtEl>
                                          <p:spTgt spid="49"/>
                                        </p:tgtEl>
                                        <p:attrNameLst>
                                          <p:attrName>style.visibility</p:attrName>
                                        </p:attrNameLst>
                                      </p:cBhvr>
                                      <p:to>
                                        <p:strVal val="visible"/>
                                      </p:to>
                                    </p:set>
                                    <p:animEffect transition="in" filter="barn(inVertical)">
                                      <p:cBhvr>
                                        <p:cTn id="139" dur="500"/>
                                        <p:tgtEl>
                                          <p:spTgt spid="49"/>
                                        </p:tgtEl>
                                      </p:cBhvr>
                                    </p:animEffect>
                                  </p:childTnLst>
                                </p:cTn>
                              </p:par>
                            </p:childTnLst>
                          </p:cTn>
                        </p:par>
                        <p:par>
                          <p:cTn id="140" fill="hold">
                            <p:stCondLst>
                              <p:cond delay="17000"/>
                            </p:stCondLst>
                            <p:childTnLst>
                              <p:par>
                                <p:cTn id="141" presetID="10" presetClass="entr" presetSubtype="0" fill="hold" grpId="0" nodeType="afterEffect">
                                  <p:stCondLst>
                                    <p:cond delay="0"/>
                                  </p:stCondLst>
                                  <p:childTnLst>
                                    <p:set>
                                      <p:cBhvr>
                                        <p:cTn id="142" dur="1" fill="hold">
                                          <p:stCondLst>
                                            <p:cond delay="0"/>
                                          </p:stCondLst>
                                        </p:cTn>
                                        <p:tgtEl>
                                          <p:spTgt spid="50"/>
                                        </p:tgtEl>
                                        <p:attrNameLst>
                                          <p:attrName>style.visibility</p:attrName>
                                        </p:attrNameLst>
                                      </p:cBhvr>
                                      <p:to>
                                        <p:strVal val="visible"/>
                                      </p:to>
                                    </p:set>
                                    <p:animEffect transition="in" filter="fade">
                                      <p:cBhvr>
                                        <p:cTn id="143" dur="500"/>
                                        <p:tgtEl>
                                          <p:spTgt spid="50"/>
                                        </p:tgtEl>
                                      </p:cBhvr>
                                    </p:animEffect>
                                  </p:childTnLst>
                                </p:cTn>
                              </p:par>
                            </p:childTnLst>
                          </p:cTn>
                        </p:par>
                        <p:par>
                          <p:cTn id="144" fill="hold">
                            <p:stCondLst>
                              <p:cond delay="17500"/>
                            </p:stCondLst>
                            <p:childTnLst>
                              <p:par>
                                <p:cTn id="145" presetID="10" presetClass="entr" presetSubtype="0" fill="hold" grpId="0" nodeType="afterEffect">
                                  <p:stCondLst>
                                    <p:cond delay="0"/>
                                  </p:stCondLst>
                                  <p:childTnLst>
                                    <p:set>
                                      <p:cBhvr>
                                        <p:cTn id="146" dur="1" fill="hold">
                                          <p:stCondLst>
                                            <p:cond delay="0"/>
                                          </p:stCondLst>
                                        </p:cTn>
                                        <p:tgtEl>
                                          <p:spTgt spid="51"/>
                                        </p:tgtEl>
                                        <p:attrNameLst>
                                          <p:attrName>style.visibility</p:attrName>
                                        </p:attrNameLst>
                                      </p:cBhvr>
                                      <p:to>
                                        <p:strVal val="visible"/>
                                      </p:to>
                                    </p:set>
                                    <p:animEffect transition="in" filter="fade">
                                      <p:cBhvr>
                                        <p:cTn id="147" dur="500"/>
                                        <p:tgtEl>
                                          <p:spTgt spid="51"/>
                                        </p:tgtEl>
                                      </p:cBhvr>
                                    </p:animEffect>
                                  </p:childTnLst>
                                </p:cTn>
                              </p:par>
                            </p:childTnLst>
                          </p:cTn>
                        </p:par>
                        <p:par>
                          <p:cTn id="148" fill="hold">
                            <p:stCondLst>
                              <p:cond delay="18000"/>
                            </p:stCondLst>
                            <p:childTnLst>
                              <p:par>
                                <p:cTn id="149" presetID="10" presetClass="entr" presetSubtype="0" fill="hold" grpId="0" nodeType="after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fade">
                                      <p:cBhvr>
                                        <p:cTn id="151" dur="500"/>
                                        <p:tgtEl>
                                          <p:spTgt spid="52"/>
                                        </p:tgtEl>
                                      </p:cBhvr>
                                    </p:animEffect>
                                  </p:childTnLst>
                                </p:cTn>
                              </p:par>
                            </p:childTnLst>
                          </p:cTn>
                        </p:par>
                        <p:par>
                          <p:cTn id="152" fill="hold">
                            <p:stCondLst>
                              <p:cond delay="18500"/>
                            </p:stCondLst>
                            <p:childTnLst>
                              <p:par>
                                <p:cTn id="153" presetID="10" presetClass="entr" presetSubtype="0" fill="hold" grpId="0" nodeType="afterEffect">
                                  <p:stCondLst>
                                    <p:cond delay="0"/>
                                  </p:stCondLst>
                                  <p:childTnLst>
                                    <p:set>
                                      <p:cBhvr>
                                        <p:cTn id="154" dur="1" fill="hold">
                                          <p:stCondLst>
                                            <p:cond delay="0"/>
                                          </p:stCondLst>
                                        </p:cTn>
                                        <p:tgtEl>
                                          <p:spTgt spid="53"/>
                                        </p:tgtEl>
                                        <p:attrNameLst>
                                          <p:attrName>style.visibility</p:attrName>
                                        </p:attrNameLst>
                                      </p:cBhvr>
                                      <p:to>
                                        <p:strVal val="visible"/>
                                      </p:to>
                                    </p:set>
                                    <p:animEffect transition="in" filter="fade">
                                      <p:cBhvr>
                                        <p:cTn id="155" dur="500"/>
                                        <p:tgtEl>
                                          <p:spTgt spid="53"/>
                                        </p:tgtEl>
                                      </p:cBhvr>
                                    </p:animEffect>
                                  </p:childTnLst>
                                </p:cTn>
                              </p:par>
                            </p:childTnLst>
                          </p:cTn>
                        </p:par>
                        <p:par>
                          <p:cTn id="156" fill="hold">
                            <p:stCondLst>
                              <p:cond delay="19000"/>
                            </p:stCondLst>
                            <p:childTnLst>
                              <p:par>
                                <p:cTn id="157" presetID="10" presetClass="entr" presetSubtype="0" fill="hold" grpId="0" nodeType="after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fade">
                                      <p:cBhvr>
                                        <p:cTn id="159" dur="500"/>
                                        <p:tgtEl>
                                          <p:spTgt spid="54"/>
                                        </p:tgtEl>
                                      </p:cBhvr>
                                    </p:animEffect>
                                  </p:childTnLst>
                                </p:cTn>
                              </p:par>
                            </p:childTnLst>
                          </p:cTn>
                        </p:par>
                        <p:par>
                          <p:cTn id="160" fill="hold">
                            <p:stCondLst>
                              <p:cond delay="19500"/>
                            </p:stCondLst>
                            <p:childTnLst>
                              <p:par>
                                <p:cTn id="161" presetID="10" presetClass="entr" presetSubtype="0" fill="hold" grpId="0" nodeType="afterEffect">
                                  <p:stCondLst>
                                    <p:cond delay="0"/>
                                  </p:stCondLst>
                                  <p:childTnLst>
                                    <p:set>
                                      <p:cBhvr>
                                        <p:cTn id="162" dur="1" fill="hold">
                                          <p:stCondLst>
                                            <p:cond delay="0"/>
                                          </p:stCondLst>
                                        </p:cTn>
                                        <p:tgtEl>
                                          <p:spTgt spid="55"/>
                                        </p:tgtEl>
                                        <p:attrNameLst>
                                          <p:attrName>style.visibility</p:attrName>
                                        </p:attrNameLst>
                                      </p:cBhvr>
                                      <p:to>
                                        <p:strVal val="visible"/>
                                      </p:to>
                                    </p:set>
                                    <p:animEffect transition="in" filter="fade">
                                      <p:cBhvr>
                                        <p:cTn id="163" dur="500"/>
                                        <p:tgtEl>
                                          <p:spTgt spid="55"/>
                                        </p:tgtEl>
                                      </p:cBhvr>
                                    </p:animEffect>
                                  </p:childTnLst>
                                </p:cTn>
                              </p:par>
                            </p:childTnLst>
                          </p:cTn>
                        </p:par>
                        <p:par>
                          <p:cTn id="164" fill="hold">
                            <p:stCondLst>
                              <p:cond delay="20000"/>
                            </p:stCondLst>
                            <p:childTnLst>
                              <p:par>
                                <p:cTn id="165" presetID="10"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animEffect transition="in" filter="fade">
                                      <p:cBhvr>
                                        <p:cTn id="167" dur="500"/>
                                        <p:tgtEl>
                                          <p:spTgt spid="56"/>
                                        </p:tgtEl>
                                      </p:cBhvr>
                                    </p:animEffect>
                                  </p:childTnLst>
                                </p:cTn>
                              </p:par>
                            </p:childTnLst>
                          </p:cTn>
                        </p:par>
                        <p:par>
                          <p:cTn id="168" fill="hold">
                            <p:stCondLst>
                              <p:cond delay="20500"/>
                            </p:stCondLst>
                            <p:childTnLst>
                              <p:par>
                                <p:cTn id="169" presetID="10" presetClass="entr" presetSubtype="0" fill="hold" grpId="0" nodeType="afterEffect">
                                  <p:stCondLst>
                                    <p:cond delay="0"/>
                                  </p:stCondLst>
                                  <p:childTnLst>
                                    <p:set>
                                      <p:cBhvr>
                                        <p:cTn id="170" dur="1" fill="hold">
                                          <p:stCondLst>
                                            <p:cond delay="0"/>
                                          </p:stCondLst>
                                        </p:cTn>
                                        <p:tgtEl>
                                          <p:spTgt spid="57"/>
                                        </p:tgtEl>
                                        <p:attrNameLst>
                                          <p:attrName>style.visibility</p:attrName>
                                        </p:attrNameLst>
                                      </p:cBhvr>
                                      <p:to>
                                        <p:strVal val="visible"/>
                                      </p:to>
                                    </p:set>
                                    <p:animEffect transition="in" filter="fade">
                                      <p:cBhvr>
                                        <p:cTn id="171" dur="500"/>
                                        <p:tgtEl>
                                          <p:spTgt spid="57"/>
                                        </p:tgtEl>
                                      </p:cBhvr>
                                    </p:animEffect>
                                  </p:childTnLst>
                                </p:cTn>
                              </p:par>
                              <p:par>
                                <p:cTn id="172" presetID="16" presetClass="entr" presetSubtype="21" fill="hold" nodeType="withEffect">
                                  <p:stCondLst>
                                    <p:cond delay="0"/>
                                  </p:stCondLst>
                                  <p:childTnLst>
                                    <p:set>
                                      <p:cBhvr>
                                        <p:cTn id="173" dur="1" fill="hold">
                                          <p:stCondLst>
                                            <p:cond delay="0"/>
                                          </p:stCondLst>
                                        </p:cTn>
                                        <p:tgtEl>
                                          <p:spTgt spid="65"/>
                                        </p:tgtEl>
                                        <p:attrNameLst>
                                          <p:attrName>style.visibility</p:attrName>
                                        </p:attrNameLst>
                                      </p:cBhvr>
                                      <p:to>
                                        <p:strVal val="visible"/>
                                      </p:to>
                                    </p:set>
                                    <p:animEffect transition="in" filter="barn(inVertical)">
                                      <p:cBhvr>
                                        <p:cTn id="174" dur="500"/>
                                        <p:tgtEl>
                                          <p:spTgt spid="65"/>
                                        </p:tgtEl>
                                      </p:cBhvr>
                                    </p:animEffect>
                                  </p:childTnLst>
                                </p:cTn>
                              </p:par>
                              <p:par>
                                <p:cTn id="175" presetID="47" presetClass="entr" presetSubtype="0" fill="hold" grpId="0" nodeType="withEffect">
                                  <p:stCondLst>
                                    <p:cond delay="0"/>
                                  </p:stCondLst>
                                  <p:childTnLst>
                                    <p:set>
                                      <p:cBhvr>
                                        <p:cTn id="176" dur="1" fill="hold">
                                          <p:stCondLst>
                                            <p:cond delay="0"/>
                                          </p:stCondLst>
                                        </p:cTn>
                                        <p:tgtEl>
                                          <p:spTgt spid="64"/>
                                        </p:tgtEl>
                                        <p:attrNameLst>
                                          <p:attrName>style.visibility</p:attrName>
                                        </p:attrNameLst>
                                      </p:cBhvr>
                                      <p:to>
                                        <p:strVal val="visible"/>
                                      </p:to>
                                    </p:set>
                                    <p:animEffect transition="in" filter="fade">
                                      <p:cBhvr>
                                        <p:cTn id="177" dur="1000"/>
                                        <p:tgtEl>
                                          <p:spTgt spid="64"/>
                                        </p:tgtEl>
                                      </p:cBhvr>
                                    </p:animEffect>
                                    <p:anim calcmode="lin" valueType="num">
                                      <p:cBhvr>
                                        <p:cTn id="178" dur="1000" fill="hold"/>
                                        <p:tgtEl>
                                          <p:spTgt spid="64"/>
                                        </p:tgtEl>
                                        <p:attrNameLst>
                                          <p:attrName>ppt_x</p:attrName>
                                        </p:attrNameLst>
                                      </p:cBhvr>
                                      <p:tavLst>
                                        <p:tav tm="0">
                                          <p:val>
                                            <p:strVal val="#ppt_x"/>
                                          </p:val>
                                        </p:tav>
                                        <p:tav tm="100000">
                                          <p:val>
                                            <p:strVal val="#ppt_x"/>
                                          </p:val>
                                        </p:tav>
                                      </p:tavLst>
                                    </p:anim>
                                    <p:anim calcmode="lin" valueType="num">
                                      <p:cBhvr>
                                        <p:cTn id="17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6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1219492" y="4383488"/>
            <a:ext cx="1569660" cy="369332"/>
          </a:xfrm>
          <a:prstGeom prst="rect">
            <a:avLst/>
          </a:prstGeom>
          <a:noFill/>
        </p:spPr>
        <p:txBody>
          <a:bodyPr wrap="none" rtlCol="0">
            <a:spAutoFit/>
          </a:bodyPr>
          <a:lstStyle/>
          <a:p>
            <a:pPr>
              <a:spcBef>
                <a:spcPct val="50000"/>
              </a:spcBef>
            </a:pPr>
            <a:r>
              <a:rPr lang="zh-CN" altLang="en-US" b="1" dirty="0">
                <a:solidFill>
                  <a:srgbClr val="F04E3E"/>
                </a:solidFill>
                <a:latin typeface="微软雅黑" panose="020B0503020204020204" pitchFamily="82" charset="2"/>
                <a:ea typeface="微软雅黑" panose="020B0503020204020204" pitchFamily="82" charset="2"/>
              </a:rPr>
              <a:t>工作活动名称</a:t>
            </a:r>
            <a:endParaRPr lang="zh-CN" altLang="en-US" b="1" dirty="0">
              <a:solidFill>
                <a:srgbClr val="F04E3E"/>
              </a:solidFill>
              <a:latin typeface="微软雅黑" panose="020B0503020204020204" pitchFamily="82" charset="2"/>
              <a:ea typeface="微软雅黑" panose="020B0503020204020204" pitchFamily="82" charset="2"/>
            </a:endParaRPr>
          </a:p>
        </p:txBody>
      </p:sp>
      <p:sp>
        <p:nvSpPr>
          <p:cNvPr id="16" name="文本框 15"/>
          <p:cNvSpPr txBox="1"/>
          <p:nvPr/>
        </p:nvSpPr>
        <p:spPr>
          <a:xfrm>
            <a:off x="4368054" y="533321"/>
            <a:ext cx="3467617"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社团工作完成汇总</a:t>
            </a:r>
            <a:endParaRPr lang="zh-CN" altLang="en-US" sz="3200" dirty="0">
              <a:solidFill>
                <a:schemeClr val="bg1"/>
              </a:solidFill>
            </a:endParaRPr>
          </a:p>
        </p:txBody>
      </p:sp>
      <p:cxnSp>
        <p:nvCxnSpPr>
          <p:cNvPr id="17" name="直接连接符 16"/>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 name="矩形: 圆角 1"/>
          <p:cNvSpPr/>
          <p:nvPr/>
        </p:nvSpPr>
        <p:spPr>
          <a:xfrm>
            <a:off x="768460" y="2669847"/>
            <a:ext cx="2471724" cy="1621308"/>
          </a:xfrm>
          <a:prstGeom prst="roundRect">
            <a:avLst/>
          </a:prstGeom>
          <a:blipFill>
            <a:blip r:embed="rId2"/>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826200" y="4726388"/>
            <a:ext cx="2356244" cy="461665"/>
          </a:xfrm>
          <a:prstGeom prst="rect">
            <a:avLst/>
          </a:prstGeom>
          <a:noFill/>
        </p:spPr>
        <p:txBody>
          <a:bodyPr wrap="square" rtlCol="0">
            <a:spAutoFit/>
          </a:bodyPr>
          <a:lstStyle/>
          <a:p>
            <a:pPr algn="ctr">
              <a:spcBef>
                <a:spcPct val="50000"/>
              </a:spcBef>
            </a:pPr>
            <a:r>
              <a:rPr lang="zh-CN" altLang="en-US" sz="1200" dirty="0">
                <a:solidFill>
                  <a:schemeClr val="tx1">
                    <a:lumMod val="65000"/>
                    <a:lumOff val="35000"/>
                  </a:schemeClr>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tx1">
                  <a:lumMod val="65000"/>
                  <a:lumOff val="35000"/>
                </a:schemeClr>
              </a:solidFill>
              <a:latin typeface="微软雅黑" panose="020B0503020204020204" pitchFamily="82" charset="2"/>
              <a:ea typeface="微软雅黑" panose="020B0503020204020204" pitchFamily="82" charset="2"/>
            </a:endParaRPr>
          </a:p>
        </p:txBody>
      </p:sp>
      <p:sp>
        <p:nvSpPr>
          <p:cNvPr id="26" name="文本框 25"/>
          <p:cNvSpPr txBox="1"/>
          <p:nvPr/>
        </p:nvSpPr>
        <p:spPr>
          <a:xfrm>
            <a:off x="4024535" y="4383488"/>
            <a:ext cx="1569660" cy="369332"/>
          </a:xfrm>
          <a:prstGeom prst="rect">
            <a:avLst/>
          </a:prstGeom>
          <a:noFill/>
        </p:spPr>
        <p:txBody>
          <a:bodyPr wrap="none" rtlCol="0">
            <a:spAutoFit/>
          </a:bodyPr>
          <a:lstStyle/>
          <a:p>
            <a:pPr>
              <a:spcBef>
                <a:spcPct val="50000"/>
              </a:spcBef>
            </a:pPr>
            <a:r>
              <a:rPr lang="zh-CN" altLang="en-US" b="1" dirty="0">
                <a:solidFill>
                  <a:srgbClr val="F7941E"/>
                </a:solidFill>
                <a:latin typeface="微软雅黑" panose="020B0503020204020204" pitchFamily="82" charset="2"/>
                <a:ea typeface="微软雅黑" panose="020B0503020204020204" pitchFamily="82" charset="2"/>
              </a:rPr>
              <a:t>工作活动名称</a:t>
            </a:r>
            <a:endParaRPr lang="zh-CN" altLang="en-US" b="1" dirty="0">
              <a:solidFill>
                <a:srgbClr val="F7941E"/>
              </a:solidFill>
              <a:latin typeface="微软雅黑" panose="020B0503020204020204" pitchFamily="82" charset="2"/>
              <a:ea typeface="微软雅黑" panose="020B0503020204020204" pitchFamily="82" charset="2"/>
            </a:endParaRPr>
          </a:p>
        </p:txBody>
      </p:sp>
      <p:sp>
        <p:nvSpPr>
          <p:cNvPr id="27" name="矩形: 圆角 26"/>
          <p:cNvSpPr/>
          <p:nvPr/>
        </p:nvSpPr>
        <p:spPr>
          <a:xfrm>
            <a:off x="3573503" y="2669847"/>
            <a:ext cx="2471724" cy="1621308"/>
          </a:xfrm>
          <a:prstGeom prst="roundRect">
            <a:avLst/>
          </a:prstGeom>
          <a:blipFill>
            <a:blip r:embed="rId3"/>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3631243" y="4726388"/>
            <a:ext cx="2356244" cy="461665"/>
          </a:xfrm>
          <a:prstGeom prst="rect">
            <a:avLst/>
          </a:prstGeom>
          <a:noFill/>
        </p:spPr>
        <p:txBody>
          <a:bodyPr wrap="square" rtlCol="0">
            <a:spAutoFit/>
          </a:bodyPr>
          <a:lstStyle/>
          <a:p>
            <a:pPr algn="ctr">
              <a:spcBef>
                <a:spcPct val="50000"/>
              </a:spcBef>
            </a:pPr>
            <a:r>
              <a:rPr lang="zh-CN" altLang="en-US" sz="1200" dirty="0">
                <a:solidFill>
                  <a:schemeClr val="tx1">
                    <a:lumMod val="65000"/>
                    <a:lumOff val="35000"/>
                  </a:schemeClr>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tx1">
                  <a:lumMod val="65000"/>
                  <a:lumOff val="35000"/>
                </a:schemeClr>
              </a:solidFill>
              <a:latin typeface="微软雅黑" panose="020B0503020204020204" pitchFamily="82" charset="2"/>
              <a:ea typeface="微软雅黑" panose="020B0503020204020204" pitchFamily="82" charset="2"/>
            </a:endParaRPr>
          </a:p>
        </p:txBody>
      </p:sp>
      <p:sp>
        <p:nvSpPr>
          <p:cNvPr id="29" name="文本框 28"/>
          <p:cNvSpPr txBox="1"/>
          <p:nvPr/>
        </p:nvSpPr>
        <p:spPr>
          <a:xfrm>
            <a:off x="6828473" y="4383488"/>
            <a:ext cx="1569660" cy="369332"/>
          </a:xfrm>
          <a:prstGeom prst="rect">
            <a:avLst/>
          </a:prstGeom>
          <a:noFill/>
        </p:spPr>
        <p:txBody>
          <a:bodyPr wrap="none" rtlCol="0">
            <a:spAutoFit/>
          </a:bodyPr>
          <a:lstStyle/>
          <a:p>
            <a:pPr>
              <a:spcBef>
                <a:spcPct val="50000"/>
              </a:spcBef>
            </a:pPr>
            <a:r>
              <a:rPr lang="zh-CN" altLang="en-US" b="1" dirty="0">
                <a:solidFill>
                  <a:srgbClr val="00AE4D"/>
                </a:solidFill>
                <a:latin typeface="微软雅黑" panose="020B0503020204020204" pitchFamily="82" charset="2"/>
                <a:ea typeface="微软雅黑" panose="020B0503020204020204" pitchFamily="82" charset="2"/>
              </a:rPr>
              <a:t>工作活动名称</a:t>
            </a:r>
            <a:endParaRPr lang="zh-CN" altLang="en-US" b="1" dirty="0">
              <a:solidFill>
                <a:srgbClr val="00AE4D"/>
              </a:solidFill>
              <a:latin typeface="微软雅黑" panose="020B0503020204020204" pitchFamily="82" charset="2"/>
              <a:ea typeface="微软雅黑" panose="020B0503020204020204" pitchFamily="82" charset="2"/>
            </a:endParaRPr>
          </a:p>
        </p:txBody>
      </p:sp>
      <p:sp>
        <p:nvSpPr>
          <p:cNvPr id="30" name="矩形: 圆角 29"/>
          <p:cNvSpPr/>
          <p:nvPr/>
        </p:nvSpPr>
        <p:spPr>
          <a:xfrm>
            <a:off x="6377441" y="2669847"/>
            <a:ext cx="2471724" cy="1621308"/>
          </a:xfrm>
          <a:prstGeom prst="roundRect">
            <a:avLst/>
          </a:prstGeom>
          <a:blipFill>
            <a:blip r:embed="rId4"/>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6435181" y="4726388"/>
            <a:ext cx="2356244" cy="461665"/>
          </a:xfrm>
          <a:prstGeom prst="rect">
            <a:avLst/>
          </a:prstGeom>
          <a:noFill/>
        </p:spPr>
        <p:txBody>
          <a:bodyPr wrap="square" rtlCol="0">
            <a:spAutoFit/>
          </a:bodyPr>
          <a:lstStyle/>
          <a:p>
            <a:pPr algn="ctr">
              <a:spcBef>
                <a:spcPct val="50000"/>
              </a:spcBef>
            </a:pPr>
            <a:r>
              <a:rPr lang="zh-CN" altLang="en-US" sz="1200" dirty="0">
                <a:solidFill>
                  <a:schemeClr val="tx1">
                    <a:lumMod val="65000"/>
                    <a:lumOff val="35000"/>
                  </a:schemeClr>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tx1">
                  <a:lumMod val="65000"/>
                  <a:lumOff val="35000"/>
                </a:schemeClr>
              </a:solidFill>
              <a:latin typeface="微软雅黑" panose="020B0503020204020204" pitchFamily="82" charset="2"/>
              <a:ea typeface="微软雅黑" panose="020B0503020204020204" pitchFamily="82" charset="2"/>
            </a:endParaRPr>
          </a:p>
        </p:txBody>
      </p:sp>
      <p:sp>
        <p:nvSpPr>
          <p:cNvPr id="32" name="文本框 31"/>
          <p:cNvSpPr txBox="1"/>
          <p:nvPr/>
        </p:nvSpPr>
        <p:spPr>
          <a:xfrm>
            <a:off x="9679898" y="4383488"/>
            <a:ext cx="1569660" cy="369332"/>
          </a:xfrm>
          <a:prstGeom prst="rect">
            <a:avLst/>
          </a:prstGeom>
          <a:noFill/>
        </p:spPr>
        <p:txBody>
          <a:bodyPr wrap="none" rtlCol="0">
            <a:spAutoFit/>
          </a:bodyPr>
          <a:lstStyle/>
          <a:p>
            <a:pPr>
              <a:spcBef>
                <a:spcPct val="50000"/>
              </a:spcBef>
            </a:pPr>
            <a:r>
              <a:rPr lang="zh-CN" altLang="en-US" b="1" dirty="0">
                <a:solidFill>
                  <a:srgbClr val="008059"/>
                </a:solidFill>
                <a:latin typeface="微软雅黑" panose="020B0503020204020204" pitchFamily="82" charset="2"/>
                <a:ea typeface="微软雅黑" panose="020B0503020204020204" pitchFamily="82" charset="2"/>
              </a:rPr>
              <a:t>工作活动名称</a:t>
            </a:r>
            <a:endParaRPr lang="zh-CN" altLang="en-US" b="1" dirty="0">
              <a:solidFill>
                <a:srgbClr val="008059"/>
              </a:solidFill>
              <a:latin typeface="微软雅黑" panose="020B0503020204020204" pitchFamily="82" charset="2"/>
              <a:ea typeface="微软雅黑" panose="020B0503020204020204" pitchFamily="82" charset="2"/>
            </a:endParaRPr>
          </a:p>
        </p:txBody>
      </p:sp>
      <p:sp>
        <p:nvSpPr>
          <p:cNvPr id="33" name="矩形: 圆角 32"/>
          <p:cNvSpPr/>
          <p:nvPr/>
        </p:nvSpPr>
        <p:spPr>
          <a:xfrm>
            <a:off x="9228866" y="2669847"/>
            <a:ext cx="2471724" cy="1621308"/>
          </a:xfrm>
          <a:prstGeom prst="roundRect">
            <a:avLst/>
          </a:prstGeom>
          <a:blipFill>
            <a:blip r:embed="rId5"/>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9286606" y="4726388"/>
            <a:ext cx="2356244" cy="461665"/>
          </a:xfrm>
          <a:prstGeom prst="rect">
            <a:avLst/>
          </a:prstGeom>
          <a:noFill/>
        </p:spPr>
        <p:txBody>
          <a:bodyPr wrap="square" rtlCol="0">
            <a:spAutoFit/>
          </a:bodyPr>
          <a:lstStyle/>
          <a:p>
            <a:pPr algn="ctr">
              <a:spcBef>
                <a:spcPct val="50000"/>
              </a:spcBef>
            </a:pPr>
            <a:r>
              <a:rPr lang="zh-CN" altLang="en-US" sz="1200" dirty="0">
                <a:solidFill>
                  <a:schemeClr val="tx1">
                    <a:lumMod val="65000"/>
                    <a:lumOff val="35000"/>
                  </a:schemeClr>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tx1">
                  <a:lumMod val="65000"/>
                  <a:lumOff val="35000"/>
                </a:schemeClr>
              </a:solidFill>
              <a:latin typeface="微软雅黑" panose="020B0503020204020204" pitchFamily="82" charset="2"/>
              <a:ea typeface="微软雅黑" panose="020B0503020204020204" pitchFamily="82" charset="2"/>
            </a:endParaRPr>
          </a:p>
        </p:txBody>
      </p: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par>
                          <p:cTn id="21" fill="hold">
                            <p:stCondLst>
                              <p:cond delay="1500"/>
                            </p:stCondLst>
                            <p:childTnLst>
                              <p:par>
                                <p:cTn id="22" presetID="47"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par>
                          <p:cTn id="35" fill="hold">
                            <p:stCondLst>
                              <p:cond delay="3500"/>
                            </p:stCondLst>
                            <p:childTnLst>
                              <p:par>
                                <p:cTn id="36" presetID="47"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16" presetClass="entr" presetSubtype="21"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par>
                          <p:cTn id="45" fill="hold">
                            <p:stCondLst>
                              <p:cond delay="5000"/>
                            </p:stCondLst>
                            <p:childTnLst>
                              <p:par>
                                <p:cTn id="46" presetID="16" presetClass="entr" presetSubtype="2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childTnLst>
                          </p:cTn>
                        </p:par>
                        <p:par>
                          <p:cTn id="49" fill="hold">
                            <p:stCondLst>
                              <p:cond delay="5500"/>
                            </p:stCondLst>
                            <p:childTnLst>
                              <p:par>
                                <p:cTn id="50" presetID="47" presetClass="entr" presetSubtype="0"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childTnLst>
                          </p:cTn>
                        </p:par>
                        <p:par>
                          <p:cTn id="55" fill="hold">
                            <p:stCondLst>
                              <p:cond delay="6500"/>
                            </p:stCondLst>
                            <p:childTnLst>
                              <p:par>
                                <p:cTn id="56" presetID="16" presetClass="entr" presetSubtype="21"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arn(inVertical)">
                                      <p:cBhvr>
                                        <p:cTn id="58" dur="500"/>
                                        <p:tgtEl>
                                          <p:spTgt spid="33"/>
                                        </p:tgtEl>
                                      </p:cBhvr>
                                    </p:animEffect>
                                  </p:childTnLst>
                                </p:cTn>
                              </p:par>
                            </p:childTnLst>
                          </p:cTn>
                        </p:par>
                        <p:par>
                          <p:cTn id="59" fill="hold">
                            <p:stCondLst>
                              <p:cond delay="7000"/>
                            </p:stCondLst>
                            <p:childTnLst>
                              <p:par>
                                <p:cTn id="60" presetID="16" presetClass="entr" presetSubtype="21"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par>
                          <p:cTn id="63" fill="hold">
                            <p:stCondLst>
                              <p:cond delay="7500"/>
                            </p:stCondLst>
                            <p:childTnLst>
                              <p:par>
                                <p:cTn id="64" presetID="47" presetClass="entr" presetSubtype="0"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1000"/>
                                        <p:tgtEl>
                                          <p:spTgt spid="34"/>
                                        </p:tgtEl>
                                      </p:cBhvr>
                                    </p:animEffect>
                                    <p:anim calcmode="lin" valueType="num">
                                      <p:cBhvr>
                                        <p:cTn id="67" dur="1000" fill="hold"/>
                                        <p:tgtEl>
                                          <p:spTgt spid="34"/>
                                        </p:tgtEl>
                                        <p:attrNameLst>
                                          <p:attrName>ppt_x</p:attrName>
                                        </p:attrNameLst>
                                      </p:cBhvr>
                                      <p:tavLst>
                                        <p:tav tm="0">
                                          <p:val>
                                            <p:strVal val="#ppt_x"/>
                                          </p:val>
                                        </p:tav>
                                        <p:tav tm="100000">
                                          <p:val>
                                            <p:strVal val="#ppt_x"/>
                                          </p:val>
                                        </p:tav>
                                      </p:tavLst>
                                    </p:anim>
                                    <p:anim calcmode="lin" valueType="num">
                                      <p:cBhvr>
                                        <p:cTn id="6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2" grpId="0" animBg="1"/>
      <p:bldP spid="19" grpId="0"/>
      <p:bldP spid="26" grpId="0"/>
      <p:bldP spid="27" grpId="0" animBg="1"/>
      <p:bldP spid="28" grpId="0"/>
      <p:bldP spid="29" grpId="0"/>
      <p:bldP spid="30" grpId="0" animBg="1"/>
      <p:bldP spid="31" grpId="0"/>
      <p:bldP spid="32" grpId="0"/>
      <p:bldP spid="33" grpId="0" animBg="1"/>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3123" y="1149604"/>
            <a:ext cx="447675" cy="561975"/>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292" y="495300"/>
            <a:ext cx="619125" cy="742950"/>
          </a:xfrm>
          <a:prstGeom prst="rect">
            <a:avLst/>
          </a:prstGeom>
        </p:spPr>
      </p:pic>
      <p:grpSp>
        <p:nvGrpSpPr>
          <p:cNvPr id="2" name="组合 1"/>
          <p:cNvGrpSpPr/>
          <p:nvPr/>
        </p:nvGrpSpPr>
        <p:grpSpPr>
          <a:xfrm>
            <a:off x="294449" y="1082240"/>
            <a:ext cx="6032500" cy="4907091"/>
            <a:chOff x="177800" y="1492223"/>
            <a:chExt cx="6032500" cy="4907091"/>
          </a:xfrm>
        </p:grpSpPr>
        <p:sp>
          <p:nvSpPr>
            <p:cNvPr id="9" name="Trapezoid 16"/>
            <p:cNvSpPr/>
            <p:nvPr/>
          </p:nvSpPr>
          <p:spPr>
            <a:xfrm rot="5400000">
              <a:off x="740504" y="929519"/>
              <a:ext cx="4907091" cy="6032500"/>
            </a:xfrm>
            <a:prstGeom prst="trapezoid">
              <a:avLst>
                <a:gd name="adj" fmla="val 10682"/>
              </a:avLst>
            </a:prstGeom>
            <a:solidFill>
              <a:schemeClr val="bg1"/>
            </a:solidFill>
            <a:ln>
              <a:noFill/>
            </a:ln>
            <a:effectLst>
              <a:outerShdw blurRad="635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2" name="Trapezoid 6"/>
            <p:cNvSpPr/>
            <p:nvPr/>
          </p:nvSpPr>
          <p:spPr>
            <a:xfrm rot="5400000">
              <a:off x="898540" y="1064175"/>
              <a:ext cx="4603719" cy="5791200"/>
            </a:xfrm>
            <a:prstGeom prst="trapezoid">
              <a:avLst>
                <a:gd name="adj" fmla="val 10682"/>
              </a:avLst>
            </a:prstGeom>
            <a:blipFill dpi="0" rotWithShape="0">
              <a:blip r:embed="rId4"/>
              <a:srcRect/>
              <a:stretch>
                <a:fillRect l="-9220" r="-9220"/>
              </a:stretch>
            </a:blipFill>
            <a:ln>
              <a:noFill/>
            </a:ln>
            <a:effectLst>
              <a:outerShdw blurRad="50800" dist="38100" algn="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sp>
        <p:nvSpPr>
          <p:cNvPr id="16" name="Rectangle 25"/>
          <p:cNvSpPr/>
          <p:nvPr/>
        </p:nvSpPr>
        <p:spPr>
          <a:xfrm>
            <a:off x="6574950" y="1615127"/>
            <a:ext cx="4280596" cy="830997"/>
          </a:xfrm>
          <a:prstGeom prst="rect">
            <a:avLst/>
          </a:prstGeom>
        </p:spPr>
        <p:txBody>
          <a:bodyPr vert="horz" lIns="91440" tIns="45720" rIns="91440" bIns="45720" rtlCol="0" anchor="ctr">
            <a:noAutofit/>
          </a:bodyPr>
          <a:lstStyle/>
          <a:p>
            <a:pPr defTabSz="913765">
              <a:spcBef>
                <a:spcPct val="0"/>
              </a:spcBef>
            </a:pPr>
            <a:r>
              <a:rPr lang="zh-CN" altLang="en-US" sz="4000" b="1" noProof="1">
                <a:solidFill>
                  <a:schemeClr val="bg1"/>
                </a:solidFill>
                <a:latin typeface="微软雅黑" panose="020B0503020204020204" pitchFamily="82" charset="2"/>
                <a:ea typeface="微软雅黑" panose="020B0503020204020204" pitchFamily="82" charset="2"/>
                <a:cs typeface="Lato Light" panose="020F0402020204030203" pitchFamily="34" charset="0"/>
              </a:rPr>
              <a:t>活动说明文字</a:t>
            </a:r>
            <a:endParaRPr lang="en-US" sz="4000" b="1" noProof="1">
              <a:solidFill>
                <a:schemeClr val="bg1"/>
              </a:solidFill>
              <a:latin typeface="微软雅黑" panose="020B0503020204020204" pitchFamily="82" charset="2"/>
              <a:ea typeface="微软雅黑" panose="020B0503020204020204" pitchFamily="82" charset="2"/>
              <a:cs typeface="Lato Light" panose="020F0402020204030203" pitchFamily="34" charset="0"/>
            </a:endParaRPr>
          </a:p>
        </p:txBody>
      </p:sp>
      <p:sp>
        <p:nvSpPr>
          <p:cNvPr id="21" name="Rectangle 45"/>
          <p:cNvSpPr/>
          <p:nvPr/>
        </p:nvSpPr>
        <p:spPr>
          <a:xfrm>
            <a:off x="7153785" y="2681858"/>
            <a:ext cx="4115019" cy="646331"/>
          </a:xfrm>
          <a:prstGeom prst="rect">
            <a:avLst/>
          </a:prstGeom>
        </p:spPr>
        <p:txBody>
          <a:bodyPr wrap="square">
            <a:spAutoFit/>
          </a:bodyPr>
          <a:lstStyle/>
          <a:p>
            <a:pPr algn="just"/>
            <a:r>
              <a:rPr lang="zh-CN" altLang="en-US" sz="1200" noProof="1">
                <a:solidFill>
                  <a:schemeClr val="bg1"/>
                </a:solidFill>
                <a:latin typeface="微软雅黑" panose="020B0503020204020204" pitchFamily="82" charset="2"/>
                <a:ea typeface="微软雅黑" panose="020B0503020204020204" pitchFamily="82" charset="2"/>
              </a:rPr>
              <a:t>此处添加详细文本描述，建议与标题相关并符合整体语言风格，语言描述尽量简洁生动。尽量将每页幻灯片的字数控制在</a:t>
            </a:r>
            <a:r>
              <a:rPr lang="en-US" altLang="zh-CN" sz="1200" noProof="1">
                <a:solidFill>
                  <a:schemeClr val="bg1"/>
                </a:solidFill>
                <a:latin typeface="微软雅黑" panose="020B0503020204020204" pitchFamily="82" charset="2"/>
                <a:ea typeface="微软雅黑" panose="020B0503020204020204" pitchFamily="82" charset="2"/>
              </a:rPr>
              <a:t>200</a:t>
            </a:r>
            <a:r>
              <a:rPr lang="zh-CN" altLang="en-US" sz="1200" noProof="1">
                <a:solidFill>
                  <a:schemeClr val="bg1"/>
                </a:solidFill>
                <a:latin typeface="微软雅黑" panose="020B0503020204020204" pitchFamily="82" charset="2"/>
                <a:ea typeface="微软雅黑" panose="020B0503020204020204" pitchFamily="82" charset="2"/>
              </a:rPr>
              <a:t>字以内</a:t>
            </a:r>
            <a:endParaRPr lang="en-US" sz="1200" noProof="1">
              <a:solidFill>
                <a:schemeClr val="bg1"/>
              </a:solidFill>
              <a:latin typeface="微软雅黑" panose="020B0503020204020204" pitchFamily="82" charset="2"/>
              <a:ea typeface="微软雅黑" panose="020B0503020204020204" pitchFamily="82" charset="2"/>
            </a:endParaRPr>
          </a:p>
        </p:txBody>
      </p:sp>
      <p:cxnSp>
        <p:nvCxnSpPr>
          <p:cNvPr id="22" name="Straight Connector 48"/>
          <p:cNvCxnSpPr/>
          <p:nvPr/>
        </p:nvCxnSpPr>
        <p:spPr>
          <a:xfrm>
            <a:off x="6641171" y="2524702"/>
            <a:ext cx="453159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6574950" y="2734538"/>
            <a:ext cx="535400" cy="528960"/>
            <a:chOff x="6409426" y="1173624"/>
            <a:chExt cx="962086" cy="962084"/>
          </a:xfrm>
          <a:solidFill>
            <a:schemeClr val="bg1"/>
          </a:solidFill>
        </p:grpSpPr>
        <p:sp>
          <p:nvSpPr>
            <p:cNvPr id="25" name="椭圆 24"/>
            <p:cNvSpPr/>
            <p:nvPr/>
          </p:nvSpPr>
          <p:spPr bwMode="auto">
            <a:xfrm>
              <a:off x="6409426" y="1173624"/>
              <a:ext cx="962086" cy="962084"/>
            </a:xfrm>
            <a:prstGeom prst="ellipse">
              <a:avLst/>
            </a:prstGeom>
            <a:grpFill/>
            <a:ln>
              <a:noFill/>
            </a:ln>
          </p:spPr>
          <p:txBody>
            <a:bodyPr vert="horz" wrap="square" lIns="114673" tIns="57337" rIns="114673" bIns="57337" numCol="1" anchor="t" anchorCtr="0" compatLnSpc="1"/>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chemeClr val="bg1"/>
                </a:solidFill>
                <a:effectLst/>
                <a:uLnTx/>
                <a:uFillTx/>
                <a:latin typeface="Arial" panose="020B0604020202020204"/>
                <a:ea typeface="微软雅黑" panose="020B0503020204020204" pitchFamily="34" charset="-122"/>
              </a:endParaRPr>
            </a:p>
          </p:txBody>
        </p:sp>
        <p:sp>
          <p:nvSpPr>
            <p:cNvPr id="26" name="TextBox 121"/>
            <p:cNvSpPr txBox="1"/>
            <p:nvPr/>
          </p:nvSpPr>
          <p:spPr>
            <a:xfrm>
              <a:off x="6651870" y="1264561"/>
              <a:ext cx="462166" cy="839686"/>
            </a:xfrm>
            <a:prstGeom prst="rect">
              <a:avLst/>
            </a:prstGeom>
            <a:noFill/>
          </p:spPr>
          <p:txBody>
            <a:bodyPr wrap="square" rtlCol="0">
              <a:spAutoFit/>
            </a:bodyPr>
            <a:lstStyle/>
            <a:p>
              <a:pPr marL="0" marR="0" lvl="0" indent="0" algn="ctr" defTabSz="12192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1</a:t>
              </a:r>
              <a:endParaRPr kumimoji="0" lang="zh-CN" altLang="en-US"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6574950" y="3520302"/>
            <a:ext cx="535400" cy="528960"/>
            <a:chOff x="6409436" y="2394910"/>
            <a:chExt cx="962087" cy="962084"/>
          </a:xfrm>
          <a:solidFill>
            <a:schemeClr val="bg1"/>
          </a:solidFill>
        </p:grpSpPr>
        <p:sp>
          <p:nvSpPr>
            <p:cNvPr id="28" name="椭圆 27"/>
            <p:cNvSpPr/>
            <p:nvPr/>
          </p:nvSpPr>
          <p:spPr bwMode="auto">
            <a:xfrm>
              <a:off x="6409436" y="2394910"/>
              <a:ext cx="962087" cy="962084"/>
            </a:xfrm>
            <a:prstGeom prst="ellipse">
              <a:avLst/>
            </a:prstGeom>
            <a:grpFill/>
            <a:ln>
              <a:noFill/>
            </a:ln>
          </p:spPr>
          <p:txBody>
            <a:bodyPr vert="horz" wrap="square" lIns="114673" tIns="57337" rIns="114673" bIns="57337" numCol="1" anchor="t" anchorCtr="0" compatLnSpc="1"/>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chemeClr val="bg1"/>
                </a:solidFill>
                <a:effectLst/>
                <a:uLnTx/>
                <a:uFillTx/>
                <a:latin typeface="Arial" panose="020B0604020202020204"/>
                <a:ea typeface="微软雅黑" panose="020B0503020204020204" pitchFamily="34" charset="-122"/>
              </a:endParaRPr>
            </a:p>
          </p:txBody>
        </p:sp>
        <p:sp>
          <p:nvSpPr>
            <p:cNvPr id="29" name="TextBox 124"/>
            <p:cNvSpPr txBox="1"/>
            <p:nvPr/>
          </p:nvSpPr>
          <p:spPr>
            <a:xfrm>
              <a:off x="6526214" y="2483941"/>
              <a:ext cx="674618" cy="839686"/>
            </a:xfrm>
            <a:prstGeom prst="rect">
              <a:avLst/>
            </a:prstGeom>
            <a:noFill/>
          </p:spPr>
          <p:txBody>
            <a:bodyPr wrap="none" rtlCol="0">
              <a:spAutoFit/>
            </a:bodyPr>
            <a:lstStyle/>
            <a:p>
              <a:pPr marL="0" marR="0" lvl="0" indent="0" algn="ctr" defTabSz="12192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2</a:t>
              </a:r>
              <a:endParaRPr kumimoji="0" lang="zh-CN" altLang="en-US"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6574950" y="4328217"/>
            <a:ext cx="535400" cy="528961"/>
            <a:chOff x="6409426" y="3568104"/>
            <a:chExt cx="962086" cy="962084"/>
          </a:xfrm>
          <a:solidFill>
            <a:schemeClr val="bg1"/>
          </a:solidFill>
        </p:grpSpPr>
        <p:sp>
          <p:nvSpPr>
            <p:cNvPr id="31" name="椭圆 30"/>
            <p:cNvSpPr/>
            <p:nvPr/>
          </p:nvSpPr>
          <p:spPr bwMode="auto">
            <a:xfrm>
              <a:off x="6409426" y="3568104"/>
              <a:ext cx="962086" cy="962084"/>
            </a:xfrm>
            <a:prstGeom prst="ellipse">
              <a:avLst/>
            </a:prstGeom>
            <a:grpFill/>
            <a:ln>
              <a:noFill/>
            </a:ln>
          </p:spPr>
          <p:txBody>
            <a:bodyPr vert="horz" wrap="square" lIns="114673" tIns="57337" rIns="114673" bIns="57337" numCol="1" anchor="t" anchorCtr="0" compatLnSpc="1"/>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chemeClr val="bg1"/>
                </a:solidFill>
                <a:effectLst/>
                <a:uLnTx/>
                <a:uFillTx/>
                <a:latin typeface="Arial" panose="020B0604020202020204"/>
                <a:ea typeface="微软雅黑" panose="020B0503020204020204" pitchFamily="34" charset="-122"/>
              </a:endParaRPr>
            </a:p>
          </p:txBody>
        </p:sp>
        <p:sp>
          <p:nvSpPr>
            <p:cNvPr id="32" name="TextBox 127"/>
            <p:cNvSpPr txBox="1"/>
            <p:nvPr/>
          </p:nvSpPr>
          <p:spPr>
            <a:xfrm>
              <a:off x="6534589" y="3678068"/>
              <a:ext cx="674617" cy="839686"/>
            </a:xfrm>
            <a:prstGeom prst="rect">
              <a:avLst/>
            </a:prstGeom>
            <a:noFill/>
          </p:spPr>
          <p:txBody>
            <a:bodyPr wrap="none" rtlCol="0">
              <a:spAutoFit/>
            </a:bodyPr>
            <a:lstStyle/>
            <a:p>
              <a:pPr marL="0" marR="0" lvl="0" indent="0" algn="ctr" defTabSz="12192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3</a:t>
              </a:r>
              <a:endParaRPr kumimoji="0" lang="zh-CN" altLang="en-US"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sp>
        <p:nvSpPr>
          <p:cNvPr id="33" name="Rectangle 45"/>
          <p:cNvSpPr/>
          <p:nvPr/>
        </p:nvSpPr>
        <p:spPr>
          <a:xfrm>
            <a:off x="7153785" y="3506806"/>
            <a:ext cx="4115019" cy="646331"/>
          </a:xfrm>
          <a:prstGeom prst="rect">
            <a:avLst/>
          </a:prstGeom>
        </p:spPr>
        <p:txBody>
          <a:bodyPr wrap="square">
            <a:spAutoFit/>
          </a:bodyPr>
          <a:lstStyle/>
          <a:p>
            <a:pPr algn="just"/>
            <a:r>
              <a:rPr lang="zh-CN" altLang="en-US" sz="1200" noProof="1">
                <a:solidFill>
                  <a:schemeClr val="bg1"/>
                </a:solidFill>
                <a:latin typeface="微软雅黑" panose="020B0503020204020204" pitchFamily="82" charset="2"/>
                <a:ea typeface="微软雅黑" panose="020B0503020204020204" pitchFamily="82" charset="2"/>
              </a:rPr>
              <a:t>此处添加详细文本描述，建议与标题相关并符合整体语言风格，语言描述尽量简洁生动。尽量将每页幻灯片的字数控制在</a:t>
            </a:r>
            <a:r>
              <a:rPr lang="en-US" altLang="zh-CN" sz="1200" noProof="1">
                <a:solidFill>
                  <a:schemeClr val="bg1"/>
                </a:solidFill>
                <a:latin typeface="微软雅黑" panose="020B0503020204020204" pitchFamily="82" charset="2"/>
                <a:ea typeface="微软雅黑" panose="020B0503020204020204" pitchFamily="82" charset="2"/>
              </a:rPr>
              <a:t>200</a:t>
            </a:r>
            <a:r>
              <a:rPr lang="zh-CN" altLang="en-US" sz="1200" noProof="1">
                <a:solidFill>
                  <a:schemeClr val="bg1"/>
                </a:solidFill>
                <a:latin typeface="微软雅黑" panose="020B0503020204020204" pitchFamily="82" charset="2"/>
                <a:ea typeface="微软雅黑" panose="020B0503020204020204" pitchFamily="82" charset="2"/>
              </a:rPr>
              <a:t>字以内</a:t>
            </a:r>
            <a:endParaRPr lang="en-US" sz="1200" noProof="1">
              <a:solidFill>
                <a:schemeClr val="bg1"/>
              </a:solidFill>
              <a:latin typeface="微软雅黑" panose="020B0503020204020204" pitchFamily="82" charset="2"/>
              <a:ea typeface="微软雅黑" panose="020B0503020204020204" pitchFamily="82" charset="2"/>
            </a:endParaRPr>
          </a:p>
        </p:txBody>
      </p:sp>
      <p:sp>
        <p:nvSpPr>
          <p:cNvPr id="34" name="Rectangle 45"/>
          <p:cNvSpPr/>
          <p:nvPr/>
        </p:nvSpPr>
        <p:spPr>
          <a:xfrm>
            <a:off x="7153785" y="4272117"/>
            <a:ext cx="4115019" cy="646331"/>
          </a:xfrm>
          <a:prstGeom prst="rect">
            <a:avLst/>
          </a:prstGeom>
        </p:spPr>
        <p:txBody>
          <a:bodyPr wrap="square">
            <a:spAutoFit/>
          </a:bodyPr>
          <a:lstStyle/>
          <a:p>
            <a:pPr algn="just"/>
            <a:r>
              <a:rPr lang="zh-CN" altLang="en-US" sz="1200" noProof="1">
                <a:solidFill>
                  <a:schemeClr val="bg1"/>
                </a:solidFill>
                <a:latin typeface="微软雅黑" panose="020B0503020204020204" pitchFamily="82" charset="2"/>
                <a:ea typeface="微软雅黑" panose="020B0503020204020204" pitchFamily="82" charset="2"/>
              </a:rPr>
              <a:t>此处添加详细文本描述，建议与标题相关并符合整体语言风格，语言描述尽量简洁生动。尽量将每页幻灯片的字数控制在</a:t>
            </a:r>
            <a:r>
              <a:rPr lang="en-US" altLang="zh-CN" sz="1200" noProof="1">
                <a:solidFill>
                  <a:schemeClr val="bg1"/>
                </a:solidFill>
                <a:latin typeface="微软雅黑" panose="020B0503020204020204" pitchFamily="82" charset="2"/>
                <a:ea typeface="微软雅黑" panose="020B0503020204020204" pitchFamily="82" charset="2"/>
              </a:rPr>
              <a:t>200</a:t>
            </a:r>
            <a:r>
              <a:rPr lang="zh-CN" altLang="en-US" sz="1200" noProof="1">
                <a:solidFill>
                  <a:schemeClr val="bg1"/>
                </a:solidFill>
                <a:latin typeface="微软雅黑" panose="020B0503020204020204" pitchFamily="82" charset="2"/>
                <a:ea typeface="微软雅黑" panose="020B0503020204020204" pitchFamily="82" charset="2"/>
              </a:rPr>
              <a:t>字以内</a:t>
            </a:r>
            <a:endParaRPr lang="en-US" sz="1200" noProof="1">
              <a:solidFill>
                <a:schemeClr val="bg1"/>
              </a:solidFill>
              <a:latin typeface="微软雅黑" panose="020B0503020204020204" pitchFamily="82" charset="2"/>
              <a:ea typeface="微软雅黑" panose="020B0503020204020204" pitchFamily="82" charset="2"/>
            </a:endParaRPr>
          </a:p>
        </p:txBody>
      </p:sp>
      <p:sp>
        <p:nvSpPr>
          <p:cNvPr id="35" name="文本框 34"/>
          <p:cNvSpPr txBox="1"/>
          <p:nvPr/>
        </p:nvSpPr>
        <p:spPr>
          <a:xfrm>
            <a:off x="4368054" y="533321"/>
            <a:ext cx="3467617"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社团工作完成汇总</a:t>
            </a:r>
            <a:endParaRPr lang="zh-CN" altLang="en-US" sz="3200" dirty="0">
              <a:solidFill>
                <a:schemeClr val="bg1"/>
              </a:solidFill>
            </a:endParaRPr>
          </a:p>
        </p:txBody>
      </p:sp>
      <p:cxnSp>
        <p:nvCxnSpPr>
          <p:cNvPr id="36" name="直接连接符 35"/>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6" presetClass="entr" presetSubtype="21"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par>
                          <p:cTn id="21" fill="hold">
                            <p:stCondLst>
                              <p:cond delay="2500"/>
                            </p:stCondLst>
                            <p:childTnLst>
                              <p:par>
                                <p:cTn id="22" presetID="53" presetClass="entr" presetSubtype="16"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par>
                          <p:cTn id="45" fill="hold">
                            <p:stCondLst>
                              <p:cond delay="5500"/>
                            </p:stCondLst>
                            <p:childTnLst>
                              <p:par>
                                <p:cTn id="46" presetID="53" presetClass="entr" presetSubtype="16"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500" fill="hold"/>
                                        <p:tgtEl>
                                          <p:spTgt spid="30"/>
                                        </p:tgtEl>
                                        <p:attrNameLst>
                                          <p:attrName>ppt_w</p:attrName>
                                        </p:attrNameLst>
                                      </p:cBhvr>
                                      <p:tavLst>
                                        <p:tav tm="0">
                                          <p:val>
                                            <p:fltVal val="0"/>
                                          </p:val>
                                        </p:tav>
                                        <p:tav tm="100000">
                                          <p:val>
                                            <p:strVal val="#ppt_w"/>
                                          </p:val>
                                        </p:tav>
                                      </p:tavLst>
                                    </p:anim>
                                    <p:anim calcmode="lin" valueType="num">
                                      <p:cBhvr>
                                        <p:cTn id="49" dur="500" fill="hold"/>
                                        <p:tgtEl>
                                          <p:spTgt spid="30"/>
                                        </p:tgtEl>
                                        <p:attrNameLst>
                                          <p:attrName>ppt_h</p:attrName>
                                        </p:attrNameLst>
                                      </p:cBhvr>
                                      <p:tavLst>
                                        <p:tav tm="0">
                                          <p:val>
                                            <p:fltVal val="0"/>
                                          </p:val>
                                        </p:tav>
                                        <p:tav tm="100000">
                                          <p:val>
                                            <p:strVal val="#ppt_h"/>
                                          </p:val>
                                        </p:tav>
                                      </p:tavLst>
                                    </p:anim>
                                    <p:animEffect transition="in" filter="fade">
                                      <p:cBhvr>
                                        <p:cTn id="50" dur="500"/>
                                        <p:tgtEl>
                                          <p:spTgt spid="30"/>
                                        </p:tgtEl>
                                      </p:cBhvr>
                                    </p:animEffect>
                                  </p:childTnLst>
                                </p:cTn>
                              </p:par>
                            </p:childTnLst>
                          </p:cTn>
                        </p:par>
                        <p:par>
                          <p:cTn id="51" fill="hold">
                            <p:stCondLst>
                              <p:cond delay="6000"/>
                            </p:stCondLst>
                            <p:childTnLst>
                              <p:par>
                                <p:cTn id="52" presetID="42"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par>
                          <p:cTn id="57" fill="hold">
                            <p:stCondLst>
                              <p:cond delay="7000"/>
                            </p:stCondLst>
                            <p:childTnLst>
                              <p:par>
                                <p:cTn id="58" presetID="42" presetClass="entr" presetSubtype="0"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3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1000"/>
                                        <p:tgtEl>
                                          <p:spTgt spid="7"/>
                                        </p:tgtEl>
                                      </p:cBhvr>
                                    </p:animEffect>
                                    <p:anim calcmode="lin" valueType="num">
                                      <p:cBhvr>
                                        <p:cTn id="66" dur="1000" fill="hold"/>
                                        <p:tgtEl>
                                          <p:spTgt spid="7"/>
                                        </p:tgtEl>
                                        <p:attrNameLst>
                                          <p:attrName>ppt_x</p:attrName>
                                        </p:attrNameLst>
                                      </p:cBhvr>
                                      <p:tavLst>
                                        <p:tav tm="0">
                                          <p:val>
                                            <p:strVal val="#ppt_x"/>
                                          </p:val>
                                        </p:tav>
                                        <p:tav tm="100000">
                                          <p:val>
                                            <p:strVal val="#ppt_x"/>
                                          </p:val>
                                        </p:tav>
                                      </p:tavLst>
                                    </p:anim>
                                    <p:anim calcmode="lin" valueType="num">
                                      <p:cBhvr>
                                        <p:cTn id="67" dur="1000" fill="hold"/>
                                        <p:tgtEl>
                                          <p:spTgt spid="7"/>
                                        </p:tgtEl>
                                        <p:attrNameLst>
                                          <p:attrName>ppt_y</p:attrName>
                                        </p:attrNameLst>
                                      </p:cBhvr>
                                      <p:tavLst>
                                        <p:tav tm="0">
                                          <p:val>
                                            <p:strVal val="#ppt_y+.1"/>
                                          </p:val>
                                        </p:tav>
                                        <p:tav tm="100000">
                                          <p:val>
                                            <p:strVal val="#ppt_y"/>
                                          </p:val>
                                        </p:tav>
                                      </p:tavLst>
                                    </p:anim>
                                  </p:childTnLst>
                                </p:cTn>
                              </p:par>
                              <p:par>
                                <p:cTn id="68" presetID="16" presetClass="entr" presetSubtype="21"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par>
                                <p:cTn id="71" presetID="47"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1000"/>
                                        <p:tgtEl>
                                          <p:spTgt spid="35"/>
                                        </p:tgtEl>
                                      </p:cBhvr>
                                    </p:animEffect>
                                    <p:anim calcmode="lin" valueType="num">
                                      <p:cBhvr>
                                        <p:cTn id="74" dur="1000" fill="hold"/>
                                        <p:tgtEl>
                                          <p:spTgt spid="35"/>
                                        </p:tgtEl>
                                        <p:attrNameLst>
                                          <p:attrName>ppt_x</p:attrName>
                                        </p:attrNameLst>
                                      </p:cBhvr>
                                      <p:tavLst>
                                        <p:tav tm="0">
                                          <p:val>
                                            <p:strVal val="#ppt_x"/>
                                          </p:val>
                                        </p:tav>
                                        <p:tav tm="100000">
                                          <p:val>
                                            <p:strVal val="#ppt_x"/>
                                          </p:val>
                                        </p:tav>
                                      </p:tavLst>
                                    </p:anim>
                                    <p:anim calcmode="lin" valueType="num">
                                      <p:cBhvr>
                                        <p:cTn id="7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33"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3123" y="774049"/>
            <a:ext cx="447675" cy="561975"/>
          </a:xfrm>
          <a:prstGeom prst="rect">
            <a:avLst/>
          </a:prstGeom>
        </p:spPr>
      </p:pic>
      <p:sp>
        <p:nvSpPr>
          <p:cNvPr id="9" name="Rectangle 9"/>
          <p:cNvSpPr/>
          <p:nvPr/>
        </p:nvSpPr>
        <p:spPr>
          <a:xfrm>
            <a:off x="6287508" y="1492223"/>
            <a:ext cx="4550228" cy="4699336"/>
          </a:xfrm>
          <a:prstGeom prst="rect">
            <a:avLst/>
          </a:prstGeom>
          <a:solidFill>
            <a:schemeClr val="bg1"/>
          </a:solidFill>
          <a:ln>
            <a:noFill/>
          </a:ln>
          <a:effectLst>
            <a:outerShdw blurRad="2032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0" name="AutoShape 6"/>
          <p:cNvSpPr/>
          <p:nvPr/>
        </p:nvSpPr>
        <p:spPr bwMode="auto">
          <a:xfrm>
            <a:off x="6494337" y="5458611"/>
            <a:ext cx="4136571" cy="5793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zh-CN" altLang="en-US" sz="1200" dirty="0">
                <a:solidFill>
                  <a:schemeClr val="tx1">
                    <a:lumMod val="75000"/>
                    <a:lumOff val="25000"/>
                  </a:schemeClr>
                </a:solidFill>
                <a:latin typeface="微软雅黑" panose="020B0503020204020204" pitchFamily="82" charset="2"/>
                <a:ea typeface="微软雅黑" panose="020B0503020204020204" pitchFamily="82" charset="2"/>
                <a:cs typeface="Lato" pitchFamily="34" charset="0"/>
                <a:sym typeface="Lato" pitchFamily="34" charset="0"/>
              </a:rPr>
              <a:t>此处添加详细文本描述，建议与标题相关并符合整体语言风格，语言描述尽量简洁生动。</a:t>
            </a:r>
            <a:endParaRPr lang="id-ID" altLang="zh-CN" sz="1050" dirty="0">
              <a:solidFill>
                <a:schemeClr val="tx1">
                  <a:lumMod val="75000"/>
                  <a:lumOff val="25000"/>
                </a:schemeClr>
              </a:solidFill>
              <a:latin typeface="微软雅黑" panose="020B0503020204020204" pitchFamily="82" charset="2"/>
              <a:ea typeface="微软雅黑" panose="020B0503020204020204" pitchFamily="82" charset="2"/>
            </a:endParaRPr>
          </a:p>
        </p:txBody>
      </p:sp>
      <p:sp>
        <p:nvSpPr>
          <p:cNvPr id="11" name="Rectangle 5"/>
          <p:cNvSpPr/>
          <p:nvPr/>
        </p:nvSpPr>
        <p:spPr>
          <a:xfrm>
            <a:off x="1084942" y="1492223"/>
            <a:ext cx="4550228" cy="4699336"/>
          </a:xfrm>
          <a:prstGeom prst="rect">
            <a:avLst/>
          </a:prstGeom>
          <a:solidFill>
            <a:schemeClr val="bg1"/>
          </a:solidFill>
          <a:ln>
            <a:noFill/>
          </a:ln>
          <a:effectLst>
            <a:outerShdw blurRad="2032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2" name="AutoShape 6"/>
          <p:cNvSpPr/>
          <p:nvPr/>
        </p:nvSpPr>
        <p:spPr bwMode="auto">
          <a:xfrm>
            <a:off x="1291771" y="5458611"/>
            <a:ext cx="4136571" cy="5793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zh-CN" altLang="en-US" sz="1200" dirty="0">
                <a:solidFill>
                  <a:schemeClr val="tx1">
                    <a:lumMod val="75000"/>
                    <a:lumOff val="25000"/>
                  </a:schemeClr>
                </a:solidFill>
                <a:latin typeface="微软雅黑" panose="020B0503020204020204" pitchFamily="82" charset="2"/>
                <a:ea typeface="微软雅黑" panose="020B0503020204020204" pitchFamily="82" charset="2"/>
                <a:cs typeface="Lato" pitchFamily="34" charset="0"/>
                <a:sym typeface="Lato" pitchFamily="34" charset="0"/>
              </a:rPr>
              <a:t>此处添加详细文本描述，建议与标题相关并符合整体语言风格，语言描述尽量简洁生动。</a:t>
            </a:r>
            <a:endParaRPr lang="id-ID" sz="1050" dirty="0">
              <a:solidFill>
                <a:schemeClr val="tx1">
                  <a:lumMod val="75000"/>
                  <a:lumOff val="25000"/>
                </a:schemeClr>
              </a:solidFill>
              <a:latin typeface="微软雅黑" panose="020B0503020204020204" pitchFamily="82" charset="2"/>
              <a:ea typeface="微软雅黑" panose="020B0503020204020204" pitchFamily="82" charset="2"/>
            </a:endParaRPr>
          </a:p>
        </p:txBody>
      </p:sp>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l="6869" r="10604"/>
          <a:stretch>
            <a:fillRect/>
          </a:stretch>
        </p:blipFill>
        <p:spPr>
          <a:xfrm>
            <a:off x="6501552" y="1701581"/>
            <a:ext cx="4129356" cy="3757030"/>
          </a:xfrm>
          <a:prstGeom prst="rect">
            <a:avLst/>
          </a:prstGeom>
        </p:spPr>
      </p:pic>
      <p:pic>
        <p:nvPicPr>
          <p:cNvPr id="23" name="图片 22"/>
          <p:cNvPicPr>
            <a:picLocks noChangeAspect="1"/>
          </p:cNvPicPr>
          <p:nvPr/>
        </p:nvPicPr>
        <p:blipFill rotWithShape="1">
          <a:blip r:embed="rId4">
            <a:extLst>
              <a:ext uri="{28A0092B-C50C-407E-A947-70E740481C1C}">
                <a14:useLocalDpi xmlns:a14="http://schemas.microsoft.com/office/drawing/2010/main" val="0"/>
              </a:ext>
            </a:extLst>
          </a:blip>
          <a:srcRect l="12706" r="15459"/>
          <a:stretch>
            <a:fillRect/>
          </a:stretch>
        </p:blipFill>
        <p:spPr>
          <a:xfrm>
            <a:off x="1291770" y="1652209"/>
            <a:ext cx="4111058" cy="3806402"/>
          </a:xfrm>
          <a:prstGeom prst="rect">
            <a:avLst/>
          </a:prstGeom>
        </p:spPr>
      </p:pic>
      <p:sp>
        <p:nvSpPr>
          <p:cNvPr id="24" name="Rectangle 7"/>
          <p:cNvSpPr/>
          <p:nvPr/>
        </p:nvSpPr>
        <p:spPr>
          <a:xfrm>
            <a:off x="1291772" y="4739157"/>
            <a:ext cx="3089372" cy="548576"/>
          </a:xfrm>
          <a:prstGeom prst="rect">
            <a:avLst/>
          </a:prstGeom>
          <a:solidFill>
            <a:schemeClr val="bg1"/>
          </a:solidFill>
        </p:spPr>
        <p:txBody>
          <a:bodyPr vert="horz" lIns="91440" tIns="45720" rIns="91440" bIns="45720" rtlCol="0" anchor="ctr">
            <a:noAutofit/>
          </a:bodyPr>
          <a:lstStyle/>
          <a:p>
            <a:pPr defTabSz="913765">
              <a:spcBef>
                <a:spcPct val="0"/>
              </a:spcBef>
            </a:pPr>
            <a:r>
              <a:rPr lang="zh-CN" altLang="en-US" sz="2800" noProof="1">
                <a:latin typeface="微软雅黑" panose="020B0503020204020204" pitchFamily="82" charset="2"/>
                <a:ea typeface="微软雅黑" panose="020B0503020204020204" pitchFamily="82" charset="2"/>
                <a:cs typeface="Lato Light" panose="020F0402020204030203" pitchFamily="34" charset="0"/>
              </a:rPr>
              <a:t>添加标题文字</a:t>
            </a:r>
            <a:endParaRPr lang="en-US" sz="2800" noProof="1">
              <a:latin typeface="微软雅黑" panose="020B0503020204020204" pitchFamily="82" charset="2"/>
              <a:ea typeface="微软雅黑" panose="020B0503020204020204" pitchFamily="82" charset="2"/>
              <a:cs typeface="Lato Light" panose="020F0402020204030203" pitchFamily="34" charset="0"/>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3292" y="119745"/>
            <a:ext cx="619125" cy="742950"/>
          </a:xfrm>
          <a:prstGeom prst="rect">
            <a:avLst/>
          </a:prstGeom>
        </p:spPr>
      </p:pic>
      <p:sp>
        <p:nvSpPr>
          <p:cNvPr id="17" name="Rectangle 11"/>
          <p:cNvSpPr/>
          <p:nvPr/>
        </p:nvSpPr>
        <p:spPr>
          <a:xfrm>
            <a:off x="6494338" y="4739157"/>
            <a:ext cx="3089372" cy="548576"/>
          </a:xfrm>
          <a:prstGeom prst="rect">
            <a:avLst/>
          </a:prstGeom>
          <a:solidFill>
            <a:schemeClr val="bg1"/>
          </a:solidFill>
        </p:spPr>
        <p:txBody>
          <a:bodyPr vert="horz" lIns="91440" tIns="45720" rIns="91440" bIns="45720" rtlCol="0" anchor="ctr">
            <a:noAutofit/>
          </a:bodyPr>
          <a:lstStyle/>
          <a:p>
            <a:pPr defTabSz="913765">
              <a:spcBef>
                <a:spcPct val="0"/>
              </a:spcBef>
            </a:pPr>
            <a:r>
              <a:rPr lang="zh-CN" altLang="en-US" sz="2800" noProof="1">
                <a:latin typeface="微软雅黑" panose="020B0503020204020204" pitchFamily="82" charset="2"/>
                <a:ea typeface="微软雅黑" panose="020B0503020204020204" pitchFamily="82" charset="2"/>
                <a:cs typeface="Lato Light" panose="020F0402020204030203" pitchFamily="34" charset="0"/>
              </a:rPr>
              <a:t>添加标题文字</a:t>
            </a:r>
            <a:endParaRPr lang="en-US" altLang="zh-CN" sz="2800" noProof="1">
              <a:latin typeface="微软雅黑" panose="020B0503020204020204" pitchFamily="82" charset="2"/>
              <a:ea typeface="微软雅黑" panose="020B0503020204020204" pitchFamily="82" charset="2"/>
              <a:cs typeface="Lato Light" panose="020F0402020204030203" pitchFamily="34" charset="0"/>
            </a:endParaRPr>
          </a:p>
        </p:txBody>
      </p:sp>
      <p:sp>
        <p:nvSpPr>
          <p:cNvPr id="15" name="文本框 14"/>
          <p:cNvSpPr txBox="1"/>
          <p:nvPr/>
        </p:nvSpPr>
        <p:spPr>
          <a:xfrm>
            <a:off x="4778424"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活动成功展示</a:t>
            </a:r>
            <a:endParaRPr lang="zh-CN" altLang="en-US" sz="3200" dirty="0">
              <a:solidFill>
                <a:schemeClr val="bg1"/>
              </a:solidFill>
            </a:endParaRPr>
          </a:p>
        </p:txBody>
      </p:sp>
      <p:cxnSp>
        <p:nvCxnSpPr>
          <p:cNvPr id="16" name="直接连接符 15"/>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par>
                          <p:cTn id="35" fill="hold">
                            <p:stCondLst>
                              <p:cond delay="3500"/>
                            </p:stCondLst>
                            <p:childTnLst>
                              <p:par>
                                <p:cTn id="36" presetID="14" presetClass="entr" presetSubtype="1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500"/>
                                        <p:tgtEl>
                                          <p:spTgt spid="22"/>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45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par>
                          <p:cTn id="49" fill="hold">
                            <p:stCondLst>
                              <p:cond delay="5500"/>
                            </p:stCondLst>
                            <p:childTnLst>
                              <p:par>
                                <p:cTn id="50" presetID="42" presetClass="entr" presetSubtype="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par>
                          <p:cTn id="55" fill="hold">
                            <p:stCondLst>
                              <p:cond delay="6500"/>
                            </p:stCondLst>
                            <p:childTnLst>
                              <p:par>
                                <p:cTn id="56" presetID="42"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24" grpId="0" animBg="1"/>
      <p:bldP spid="17"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3740" y="5112004"/>
            <a:ext cx="447675" cy="561975"/>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3909" y="4457700"/>
            <a:ext cx="619125" cy="742950"/>
          </a:xfrm>
          <a:prstGeom prst="rect">
            <a:avLst/>
          </a:prstGeom>
        </p:spPr>
      </p:pic>
      <p:sp>
        <p:nvSpPr>
          <p:cNvPr id="9" name="矩形 8"/>
          <p:cNvSpPr/>
          <p:nvPr/>
        </p:nvSpPr>
        <p:spPr>
          <a:xfrm rot="20678190">
            <a:off x="5720738" y="4129016"/>
            <a:ext cx="2872600" cy="1922988"/>
          </a:xfrm>
          <a:prstGeom prst="rect">
            <a:avLst/>
          </a:prstGeom>
          <a:blipFill>
            <a:blip r:embed="rId4"/>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19648289">
            <a:off x="8024212" y="2448329"/>
            <a:ext cx="2872600" cy="1922988"/>
          </a:xfrm>
          <a:prstGeom prst="rect">
            <a:avLst/>
          </a:prstGeom>
          <a:blipFill>
            <a:blip r:embed="rId5"/>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20325852">
            <a:off x="1594561" y="2007765"/>
            <a:ext cx="2872600" cy="1922988"/>
          </a:xfrm>
          <a:prstGeom prst="rect">
            <a:avLst/>
          </a:prstGeom>
          <a:blipFill>
            <a:blip r:embed="rId6"/>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567367" y="1475952"/>
            <a:ext cx="3572182" cy="2391305"/>
          </a:xfrm>
          <a:prstGeom prst="rect">
            <a:avLst/>
          </a:prstGeom>
          <a:blipFill>
            <a:blip r:embed="rId7"/>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842780">
            <a:off x="2535455" y="3830269"/>
            <a:ext cx="3128269" cy="2094139"/>
          </a:xfrm>
          <a:prstGeom prst="rect">
            <a:avLst/>
          </a:prstGeom>
          <a:blipFill>
            <a:blip r:embed="rId8"/>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4778424"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活动成功展示</a:t>
            </a:r>
            <a:endParaRPr lang="zh-CN" altLang="en-US" sz="3200" dirty="0">
              <a:solidFill>
                <a:schemeClr val="bg1"/>
              </a:solidFill>
            </a:endParaRPr>
          </a:p>
        </p:txBody>
      </p:sp>
      <p:cxnSp>
        <p:nvCxnSpPr>
          <p:cNvPr id="22" name="直接连接符 21"/>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7"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42"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42"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par>
                          <p:cTn id="49" fill="hold">
                            <p:stCondLst>
                              <p:cond delay="6500"/>
                            </p:stCondLst>
                            <p:childTnLst>
                              <p:par>
                                <p:cTn id="50" presetID="42"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9" name="六边形 8"/>
          <p:cNvSpPr/>
          <p:nvPr/>
        </p:nvSpPr>
        <p:spPr>
          <a:xfrm rot="5400000">
            <a:off x="3838839" y="1364935"/>
            <a:ext cx="4736369" cy="4083077"/>
          </a:xfrm>
          <a:prstGeom prst="hexagon">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rot="5400000">
            <a:off x="4153764" y="1630780"/>
            <a:ext cx="4106518" cy="3540102"/>
          </a:xfrm>
          <a:prstGeom prst="hexagon">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文本框 10"/>
          <p:cNvSpPr txBox="1"/>
          <p:nvPr/>
        </p:nvSpPr>
        <p:spPr>
          <a:xfrm>
            <a:off x="4613806" y="3429000"/>
            <a:ext cx="3262432" cy="830997"/>
          </a:xfrm>
          <a:prstGeom prst="rect">
            <a:avLst/>
          </a:prstGeom>
          <a:noFill/>
        </p:spPr>
        <p:txBody>
          <a:bodyPr wrap="none" rtlCol="0">
            <a:spAutoFit/>
          </a:bodyPr>
          <a:lstStyle/>
          <a:p>
            <a:r>
              <a:rPr lang="zh-CN" altLang="en-US" sz="4800" dirty="0">
                <a:latin typeface="微软雅黑" panose="020B0503020204020204" pitchFamily="82" charset="2"/>
                <a:ea typeface="微软雅黑" panose="020B0503020204020204" pitchFamily="82" charset="2"/>
              </a:rPr>
              <a:t>我们需要你</a:t>
            </a:r>
            <a:endParaRPr lang="zh-CN" altLang="en-US" sz="4800" dirty="0">
              <a:latin typeface="微软雅黑" panose="020B0503020204020204" pitchFamily="82" charset="2"/>
              <a:ea typeface="微软雅黑" panose="020B0503020204020204" pitchFamily="82" charset="2"/>
            </a:endParaRPr>
          </a:p>
        </p:txBody>
      </p:sp>
      <p:sp>
        <p:nvSpPr>
          <p:cNvPr id="12" name="文本框 11"/>
          <p:cNvSpPr txBox="1"/>
          <p:nvPr/>
        </p:nvSpPr>
        <p:spPr>
          <a:xfrm>
            <a:off x="5490649" y="2015214"/>
            <a:ext cx="1508746" cy="1446550"/>
          </a:xfrm>
          <a:prstGeom prst="rect">
            <a:avLst/>
          </a:prstGeom>
          <a:noFill/>
        </p:spPr>
        <p:txBody>
          <a:bodyPr wrap="none" rtlCol="0">
            <a:spAutoFit/>
          </a:bodyPr>
          <a:lstStyle/>
          <a:p>
            <a:r>
              <a:rPr lang="en-US" altLang="zh-CN" sz="8800" dirty="0">
                <a:latin typeface="微软雅黑" panose="020B0503020204020204" pitchFamily="82" charset="2"/>
                <a:ea typeface="微软雅黑" panose="020B0503020204020204" pitchFamily="82" charset="2"/>
              </a:rPr>
              <a:t>04</a:t>
            </a:r>
            <a:endParaRPr lang="zh-CN" altLang="en-US" sz="8800" dirty="0">
              <a:latin typeface="微软雅黑" panose="020B0503020204020204" pitchFamily="82" charset="2"/>
              <a:ea typeface="微软雅黑" panose="020B0503020204020204" pitchFamily="82" charset="2"/>
            </a:endParaRPr>
          </a:p>
        </p:txBody>
      </p:sp>
    </p:spTree>
  </p:cSld>
  <p:clrMapOvr>
    <a:masterClrMapping/>
  </p:clrMapOvr>
  <mc:AlternateContent xmlns:mc="http://schemas.openxmlformats.org/markup-compatibility/2006">
    <mc:Choice xmlns:p14="http://schemas.microsoft.com/office/powerpoint/2010/main" Requires="p14">
      <p:transition spd="med" advClick="0" advTm="3000">
        <p14:flythrough dir="out"/>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1"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cxnSp>
        <p:nvCxnSpPr>
          <p:cNvPr id="61" name="直接连接符 60"/>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7" name="Freeform 8"/>
          <p:cNvSpPr/>
          <p:nvPr/>
        </p:nvSpPr>
        <p:spPr bwMode="auto">
          <a:xfrm>
            <a:off x="1391633" y="942801"/>
            <a:ext cx="3864053" cy="4518396"/>
          </a:xfrm>
          <a:custGeom>
            <a:avLst/>
            <a:gdLst>
              <a:gd name="T0" fmla="*/ 133 w 3381"/>
              <a:gd name="T1" fmla="*/ 2348 h 3999"/>
              <a:gd name="T2" fmla="*/ 0 w 3381"/>
              <a:gd name="T3" fmla="*/ 1703 h 3999"/>
              <a:gd name="T4" fmla="*/ 282 w 3381"/>
              <a:gd name="T5" fmla="*/ 767 h 3999"/>
              <a:gd name="T6" fmla="*/ 1039 w 3381"/>
              <a:gd name="T7" fmla="*/ 133 h 3999"/>
              <a:gd name="T8" fmla="*/ 1689 w 3381"/>
              <a:gd name="T9" fmla="*/ 0 h 3999"/>
              <a:gd name="T10" fmla="*/ 2885 w 3381"/>
              <a:gd name="T11" fmla="*/ 495 h 3999"/>
              <a:gd name="T12" fmla="*/ 3381 w 3381"/>
              <a:gd name="T13" fmla="*/ 1691 h 3999"/>
              <a:gd name="T14" fmla="*/ 3097 w 3381"/>
              <a:gd name="T15" fmla="*/ 2624 h 3999"/>
              <a:gd name="T16" fmla="*/ 2346 w 3381"/>
              <a:gd name="T17" fmla="*/ 3248 h 3999"/>
              <a:gd name="T18" fmla="*/ 2281 w 3381"/>
              <a:gd name="T19" fmla="*/ 3304 h 3999"/>
              <a:gd name="T20" fmla="*/ 2256 w 3381"/>
              <a:gd name="T21" fmla="*/ 3388 h 3999"/>
              <a:gd name="T22" fmla="*/ 2256 w 3381"/>
              <a:gd name="T23" fmla="*/ 3718 h 3999"/>
              <a:gd name="T24" fmla="*/ 1699 w 3381"/>
              <a:gd name="T25" fmla="*/ 3999 h 3999"/>
              <a:gd name="T26" fmla="*/ 1142 w 3381"/>
              <a:gd name="T27" fmla="*/ 3718 h 3999"/>
              <a:gd name="T28" fmla="*/ 1142 w 3381"/>
              <a:gd name="T29" fmla="*/ 3388 h 3999"/>
              <a:gd name="T30" fmla="*/ 1354 w 3381"/>
              <a:gd name="T31" fmla="*/ 2691 h 3999"/>
              <a:gd name="T32" fmla="*/ 1916 w 3381"/>
              <a:gd name="T33" fmla="*/ 2226 h 3999"/>
              <a:gd name="T34" fmla="*/ 2171 w 3381"/>
              <a:gd name="T35" fmla="*/ 2011 h 3999"/>
              <a:gd name="T36" fmla="*/ 2267 w 3381"/>
              <a:gd name="T37" fmla="*/ 1691 h 3999"/>
              <a:gd name="T38" fmla="*/ 2098 w 3381"/>
              <a:gd name="T39" fmla="*/ 1283 h 3999"/>
              <a:gd name="T40" fmla="*/ 1689 w 3381"/>
              <a:gd name="T41" fmla="*/ 1113 h 3999"/>
              <a:gd name="T42" fmla="*/ 1469 w 3381"/>
              <a:gd name="T43" fmla="*/ 1155 h 3999"/>
              <a:gd name="T44" fmla="*/ 1212 w 3381"/>
              <a:gd name="T45" fmla="*/ 1375 h 3999"/>
              <a:gd name="T46" fmla="*/ 1113 w 3381"/>
              <a:gd name="T47" fmla="*/ 1703 h 3999"/>
              <a:gd name="T48" fmla="*/ 1155 w 3381"/>
              <a:gd name="T49" fmla="*/ 1918 h 3999"/>
              <a:gd name="T50" fmla="*/ 133 w 3381"/>
              <a:gd name="T51" fmla="*/ 2348 h 3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81" h="3999">
                <a:moveTo>
                  <a:pt x="133" y="2348"/>
                </a:moveTo>
                <a:cubicBezTo>
                  <a:pt x="42" y="2134"/>
                  <a:pt x="0" y="1915"/>
                  <a:pt x="0" y="1703"/>
                </a:cubicBezTo>
                <a:cubicBezTo>
                  <a:pt x="0" y="1368"/>
                  <a:pt x="102" y="1042"/>
                  <a:pt x="282" y="767"/>
                </a:cubicBezTo>
                <a:cubicBezTo>
                  <a:pt x="461" y="492"/>
                  <a:pt x="721" y="267"/>
                  <a:pt x="1039" y="133"/>
                </a:cubicBezTo>
                <a:cubicBezTo>
                  <a:pt x="1240" y="48"/>
                  <a:pt x="1459" y="0"/>
                  <a:pt x="1689" y="0"/>
                </a:cubicBezTo>
                <a:cubicBezTo>
                  <a:pt x="2156" y="0"/>
                  <a:pt x="2579" y="189"/>
                  <a:pt x="2885" y="495"/>
                </a:cubicBezTo>
                <a:cubicBezTo>
                  <a:pt x="3191" y="802"/>
                  <a:pt x="3381" y="1224"/>
                  <a:pt x="3381" y="1691"/>
                </a:cubicBezTo>
                <a:cubicBezTo>
                  <a:pt x="3381" y="2028"/>
                  <a:pt x="3278" y="2352"/>
                  <a:pt x="3097" y="2624"/>
                </a:cubicBezTo>
                <a:cubicBezTo>
                  <a:pt x="2918" y="2895"/>
                  <a:pt x="2659" y="3115"/>
                  <a:pt x="2346" y="3248"/>
                </a:cubicBezTo>
                <a:cubicBezTo>
                  <a:pt x="2320" y="3259"/>
                  <a:pt x="2298" y="3279"/>
                  <a:pt x="2281" y="3304"/>
                </a:cubicBezTo>
                <a:cubicBezTo>
                  <a:pt x="2265" y="3328"/>
                  <a:pt x="2256" y="3357"/>
                  <a:pt x="2256" y="3388"/>
                </a:cubicBezTo>
                <a:lnTo>
                  <a:pt x="2256" y="3718"/>
                </a:lnTo>
                <a:lnTo>
                  <a:pt x="1699" y="3999"/>
                </a:lnTo>
                <a:lnTo>
                  <a:pt x="1142" y="3718"/>
                </a:lnTo>
                <a:lnTo>
                  <a:pt x="1142" y="3388"/>
                </a:lnTo>
                <a:cubicBezTo>
                  <a:pt x="1142" y="3137"/>
                  <a:pt x="1219" y="2895"/>
                  <a:pt x="1354" y="2691"/>
                </a:cubicBezTo>
                <a:cubicBezTo>
                  <a:pt x="1488" y="2489"/>
                  <a:pt x="1681" y="2325"/>
                  <a:pt x="1916" y="2226"/>
                </a:cubicBezTo>
                <a:cubicBezTo>
                  <a:pt x="2020" y="2181"/>
                  <a:pt x="2108" y="2106"/>
                  <a:pt x="2171" y="2011"/>
                </a:cubicBezTo>
                <a:cubicBezTo>
                  <a:pt x="2232" y="1918"/>
                  <a:pt x="2267" y="1808"/>
                  <a:pt x="2267" y="1691"/>
                </a:cubicBezTo>
                <a:cubicBezTo>
                  <a:pt x="2267" y="1532"/>
                  <a:pt x="2203" y="1387"/>
                  <a:pt x="2098" y="1283"/>
                </a:cubicBezTo>
                <a:cubicBezTo>
                  <a:pt x="1993" y="1178"/>
                  <a:pt x="1849" y="1113"/>
                  <a:pt x="1689" y="1113"/>
                </a:cubicBezTo>
                <a:cubicBezTo>
                  <a:pt x="1606" y="1113"/>
                  <a:pt x="1532" y="1128"/>
                  <a:pt x="1469" y="1155"/>
                </a:cubicBezTo>
                <a:cubicBezTo>
                  <a:pt x="1365" y="1199"/>
                  <a:pt x="1276" y="1278"/>
                  <a:pt x="1212" y="1375"/>
                </a:cubicBezTo>
                <a:cubicBezTo>
                  <a:pt x="1149" y="1472"/>
                  <a:pt x="1113" y="1586"/>
                  <a:pt x="1113" y="1703"/>
                </a:cubicBezTo>
                <a:cubicBezTo>
                  <a:pt x="1113" y="1777"/>
                  <a:pt x="1127" y="1850"/>
                  <a:pt x="1155" y="1918"/>
                </a:cubicBezTo>
                <a:lnTo>
                  <a:pt x="133" y="2348"/>
                </a:lnTo>
                <a:close/>
              </a:path>
            </a:pathLst>
          </a:custGeom>
          <a:solidFill>
            <a:schemeClr val="bg1"/>
          </a:solidFill>
          <a:ln>
            <a:noFill/>
          </a:ln>
        </p:spPr>
        <p:txBody>
          <a:bodyPr vert="horz" wrap="square" lIns="90991" tIns="45494" rIns="90991" bIns="45494"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8" name="Freeform 9"/>
          <p:cNvSpPr/>
          <p:nvPr/>
        </p:nvSpPr>
        <p:spPr bwMode="auto">
          <a:xfrm>
            <a:off x="2373914" y="942802"/>
            <a:ext cx="2643742" cy="1632078"/>
          </a:xfrm>
          <a:custGeom>
            <a:avLst/>
            <a:gdLst>
              <a:gd name="T0" fmla="*/ 0 w 2313"/>
              <a:gd name="T1" fmla="*/ 221 h 1445"/>
              <a:gd name="T2" fmla="*/ 179 w 2313"/>
              <a:gd name="T3" fmla="*/ 133 h 1445"/>
              <a:gd name="T4" fmla="*/ 829 w 2313"/>
              <a:gd name="T5" fmla="*/ 0 h 1445"/>
              <a:gd name="T6" fmla="*/ 2025 w 2313"/>
              <a:gd name="T7" fmla="*/ 495 h 1445"/>
              <a:gd name="T8" fmla="*/ 2313 w 2313"/>
              <a:gd name="T9" fmla="*/ 879 h 1445"/>
              <a:gd name="T10" fmla="*/ 1353 w 2313"/>
              <a:gd name="T11" fmla="*/ 1445 h 1445"/>
              <a:gd name="T12" fmla="*/ 1238 w 2313"/>
              <a:gd name="T13" fmla="*/ 1283 h 1445"/>
              <a:gd name="T14" fmla="*/ 829 w 2313"/>
              <a:gd name="T15" fmla="*/ 1113 h 1445"/>
              <a:gd name="T16" fmla="*/ 609 w 2313"/>
              <a:gd name="T17" fmla="*/ 1155 h 1445"/>
              <a:gd name="T18" fmla="*/ 552 w 2313"/>
              <a:gd name="T19" fmla="*/ 1184 h 1445"/>
              <a:gd name="T20" fmla="*/ 0 w 2313"/>
              <a:gd name="T21" fmla="*/ 221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3" h="1445">
                <a:moveTo>
                  <a:pt x="0" y="221"/>
                </a:moveTo>
                <a:cubicBezTo>
                  <a:pt x="57" y="189"/>
                  <a:pt x="117" y="159"/>
                  <a:pt x="179" y="133"/>
                </a:cubicBezTo>
                <a:cubicBezTo>
                  <a:pt x="380" y="48"/>
                  <a:pt x="599" y="0"/>
                  <a:pt x="829" y="0"/>
                </a:cubicBezTo>
                <a:cubicBezTo>
                  <a:pt x="1296" y="0"/>
                  <a:pt x="1719" y="189"/>
                  <a:pt x="2025" y="495"/>
                </a:cubicBezTo>
                <a:cubicBezTo>
                  <a:pt x="2138" y="609"/>
                  <a:pt x="2236" y="738"/>
                  <a:pt x="2313" y="879"/>
                </a:cubicBezTo>
                <a:lnTo>
                  <a:pt x="1353" y="1445"/>
                </a:lnTo>
                <a:cubicBezTo>
                  <a:pt x="1324" y="1385"/>
                  <a:pt x="1285" y="1330"/>
                  <a:pt x="1238" y="1283"/>
                </a:cubicBezTo>
                <a:cubicBezTo>
                  <a:pt x="1133" y="1178"/>
                  <a:pt x="989" y="1113"/>
                  <a:pt x="829" y="1113"/>
                </a:cubicBezTo>
                <a:cubicBezTo>
                  <a:pt x="746" y="1113"/>
                  <a:pt x="672" y="1128"/>
                  <a:pt x="609" y="1155"/>
                </a:cubicBezTo>
                <a:cubicBezTo>
                  <a:pt x="590" y="1163"/>
                  <a:pt x="570" y="1173"/>
                  <a:pt x="552" y="1184"/>
                </a:cubicBezTo>
                <a:lnTo>
                  <a:pt x="0" y="221"/>
                </a:lnTo>
                <a:close/>
              </a:path>
            </a:pathLst>
          </a:custGeom>
          <a:solidFill>
            <a:schemeClr val="bg1"/>
          </a:solidFill>
          <a:ln>
            <a:noFill/>
          </a:ln>
        </p:spPr>
        <p:txBody>
          <a:bodyPr vert="horz" wrap="square" lIns="90991" tIns="45494" rIns="90991" bIns="45494"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9" name="Freeform 10"/>
          <p:cNvSpPr/>
          <p:nvPr/>
        </p:nvSpPr>
        <p:spPr bwMode="auto">
          <a:xfrm>
            <a:off x="3767194" y="1867802"/>
            <a:ext cx="1488494" cy="2357969"/>
          </a:xfrm>
          <a:custGeom>
            <a:avLst/>
            <a:gdLst>
              <a:gd name="T0" fmla="*/ 1061 w 1303"/>
              <a:gd name="T1" fmla="*/ 0 h 2087"/>
              <a:gd name="T2" fmla="*/ 1303 w 1303"/>
              <a:gd name="T3" fmla="*/ 872 h 2087"/>
              <a:gd name="T4" fmla="*/ 1019 w 1303"/>
              <a:gd name="T5" fmla="*/ 1805 h 2087"/>
              <a:gd name="T6" fmla="*/ 785 w 1303"/>
              <a:gd name="T7" fmla="*/ 2087 h 2087"/>
              <a:gd name="T8" fmla="*/ 0 w 1303"/>
              <a:gd name="T9" fmla="*/ 1301 h 2087"/>
              <a:gd name="T10" fmla="*/ 93 w 1303"/>
              <a:gd name="T11" fmla="*/ 1192 h 2087"/>
              <a:gd name="T12" fmla="*/ 189 w 1303"/>
              <a:gd name="T13" fmla="*/ 872 h 2087"/>
              <a:gd name="T14" fmla="*/ 101 w 1303"/>
              <a:gd name="T15" fmla="*/ 566 h 2087"/>
              <a:gd name="T16" fmla="*/ 1061 w 1303"/>
              <a:gd name="T17" fmla="*/ 0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3" h="2087">
                <a:moveTo>
                  <a:pt x="1061" y="0"/>
                </a:moveTo>
                <a:cubicBezTo>
                  <a:pt x="1214" y="255"/>
                  <a:pt x="1303" y="553"/>
                  <a:pt x="1303" y="872"/>
                </a:cubicBezTo>
                <a:cubicBezTo>
                  <a:pt x="1303" y="1209"/>
                  <a:pt x="1200" y="1533"/>
                  <a:pt x="1019" y="1805"/>
                </a:cubicBezTo>
                <a:cubicBezTo>
                  <a:pt x="952" y="1907"/>
                  <a:pt x="874" y="2001"/>
                  <a:pt x="785" y="2087"/>
                </a:cubicBezTo>
                <a:lnTo>
                  <a:pt x="0" y="1301"/>
                </a:lnTo>
                <a:cubicBezTo>
                  <a:pt x="35" y="1269"/>
                  <a:pt x="66" y="1232"/>
                  <a:pt x="93" y="1192"/>
                </a:cubicBezTo>
                <a:cubicBezTo>
                  <a:pt x="154" y="1099"/>
                  <a:pt x="189" y="989"/>
                  <a:pt x="189" y="872"/>
                </a:cubicBezTo>
                <a:cubicBezTo>
                  <a:pt x="189" y="760"/>
                  <a:pt x="157" y="655"/>
                  <a:pt x="101" y="566"/>
                </a:cubicBezTo>
                <a:lnTo>
                  <a:pt x="1061" y="0"/>
                </a:lnTo>
                <a:close/>
              </a:path>
            </a:pathLst>
          </a:custGeom>
          <a:solidFill>
            <a:schemeClr val="bg1"/>
          </a:solidFill>
          <a:ln>
            <a:noFill/>
          </a:ln>
        </p:spPr>
        <p:txBody>
          <a:bodyPr vert="horz" wrap="square" lIns="90991" tIns="45494" rIns="90991" bIns="45494"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10" name="Freeform 11"/>
          <p:cNvSpPr/>
          <p:nvPr/>
        </p:nvSpPr>
        <p:spPr bwMode="auto">
          <a:xfrm>
            <a:off x="1372589" y="1190512"/>
            <a:ext cx="1632900" cy="2405004"/>
          </a:xfrm>
          <a:custGeom>
            <a:avLst/>
            <a:gdLst>
              <a:gd name="T0" fmla="*/ 149 w 1428"/>
              <a:gd name="T1" fmla="*/ 2129 h 2129"/>
              <a:gd name="T2" fmla="*/ 25 w 1428"/>
              <a:gd name="T3" fmla="*/ 1325 h 2129"/>
              <a:gd name="T4" fmla="*/ 296 w 1428"/>
              <a:gd name="T5" fmla="*/ 552 h 2129"/>
              <a:gd name="T6" fmla="*/ 554 w 1428"/>
              <a:gd name="T7" fmla="*/ 242 h 2129"/>
              <a:gd name="T8" fmla="*/ 880 w 1428"/>
              <a:gd name="T9" fmla="*/ 0 h 2129"/>
              <a:gd name="T10" fmla="*/ 1428 w 1428"/>
              <a:gd name="T11" fmla="*/ 965 h 2129"/>
              <a:gd name="T12" fmla="*/ 1319 w 1428"/>
              <a:gd name="T13" fmla="*/ 1046 h 2129"/>
              <a:gd name="T14" fmla="*/ 1227 w 1428"/>
              <a:gd name="T15" fmla="*/ 1157 h 2129"/>
              <a:gd name="T16" fmla="*/ 1130 w 1428"/>
              <a:gd name="T17" fmla="*/ 1429 h 2129"/>
              <a:gd name="T18" fmla="*/ 1171 w 1428"/>
              <a:gd name="T19" fmla="*/ 1699 h 2129"/>
              <a:gd name="T20" fmla="*/ 149 w 1428"/>
              <a:gd name="T21" fmla="*/ 2129 h 2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8" h="2129">
                <a:moveTo>
                  <a:pt x="149" y="2129"/>
                </a:moveTo>
                <a:cubicBezTo>
                  <a:pt x="37" y="1865"/>
                  <a:pt x="0" y="1590"/>
                  <a:pt x="25" y="1325"/>
                </a:cubicBezTo>
                <a:cubicBezTo>
                  <a:pt x="52" y="1048"/>
                  <a:pt x="147" y="782"/>
                  <a:pt x="296" y="552"/>
                </a:cubicBezTo>
                <a:cubicBezTo>
                  <a:pt x="370" y="438"/>
                  <a:pt x="457" y="334"/>
                  <a:pt x="554" y="242"/>
                </a:cubicBezTo>
                <a:cubicBezTo>
                  <a:pt x="651" y="149"/>
                  <a:pt x="761" y="68"/>
                  <a:pt x="880" y="0"/>
                </a:cubicBezTo>
                <a:lnTo>
                  <a:pt x="1428" y="965"/>
                </a:lnTo>
                <a:cubicBezTo>
                  <a:pt x="1389" y="987"/>
                  <a:pt x="1353" y="1015"/>
                  <a:pt x="1319" y="1046"/>
                </a:cubicBezTo>
                <a:cubicBezTo>
                  <a:pt x="1283" y="1080"/>
                  <a:pt x="1252" y="1117"/>
                  <a:pt x="1227" y="1157"/>
                </a:cubicBezTo>
                <a:cubicBezTo>
                  <a:pt x="1173" y="1239"/>
                  <a:pt x="1139" y="1333"/>
                  <a:pt x="1130" y="1429"/>
                </a:cubicBezTo>
                <a:cubicBezTo>
                  <a:pt x="1122" y="1519"/>
                  <a:pt x="1134" y="1611"/>
                  <a:pt x="1171" y="1699"/>
                </a:cubicBezTo>
                <a:lnTo>
                  <a:pt x="149" y="2129"/>
                </a:lnTo>
                <a:close/>
              </a:path>
            </a:pathLst>
          </a:custGeom>
          <a:solidFill>
            <a:schemeClr val="bg1"/>
          </a:solidFill>
          <a:ln>
            <a:noFill/>
          </a:ln>
        </p:spPr>
        <p:txBody>
          <a:bodyPr vert="horz" wrap="square" lIns="90991" tIns="45494" rIns="90991" bIns="45494"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11" name="TextBox 117"/>
          <p:cNvSpPr txBox="1"/>
          <p:nvPr/>
        </p:nvSpPr>
        <p:spPr>
          <a:xfrm>
            <a:off x="2704828" y="5689468"/>
            <a:ext cx="1151678" cy="830540"/>
          </a:xfrm>
          <a:prstGeom prst="rect">
            <a:avLst/>
          </a:prstGeom>
          <a:solidFill>
            <a:schemeClr val="bg1"/>
          </a:solidFill>
        </p:spPr>
        <p:txBody>
          <a:bodyPr wrap="square" lIns="90991" tIns="45494" rIns="90991" bIns="45494" rtlCol="0">
            <a:spAutoFit/>
          </a:bodyPr>
          <a:lstStyle/>
          <a:p>
            <a:pPr algn="ctr" defTabSz="1219200"/>
            <a:r>
              <a:rPr lang="zh-CN" altLang="en-US" sz="2400" b="1" dirty="0">
                <a:latin typeface="微软雅黑" panose="020B0503020204020204" pitchFamily="34" charset="-122"/>
                <a:ea typeface="微软雅黑" panose="020B0503020204020204" pitchFamily="34" charset="-122"/>
              </a:rPr>
              <a:t>目标</a:t>
            </a:r>
            <a:endParaRPr lang="en-US" altLang="zh-CN" sz="2400" b="1" dirty="0">
              <a:latin typeface="微软雅黑" panose="020B0503020204020204" pitchFamily="34" charset="-122"/>
              <a:ea typeface="微软雅黑" panose="020B0503020204020204" pitchFamily="34" charset="-122"/>
            </a:endParaRPr>
          </a:p>
          <a:p>
            <a:pPr algn="ctr" defTabSz="1219200"/>
            <a:r>
              <a:rPr lang="zh-CN" altLang="en-US" sz="2400" b="1" dirty="0">
                <a:latin typeface="微软雅黑" panose="020B0503020204020204" pitchFamily="34" charset="-122"/>
                <a:ea typeface="微软雅黑" panose="020B0503020204020204" pitchFamily="34" charset="-122"/>
              </a:rPr>
              <a:t>设定</a:t>
            </a:r>
            <a:endParaRPr lang="zh-CN" altLang="en-US" sz="2400" b="1" dirty="0">
              <a:latin typeface="微软雅黑" panose="020B0503020204020204" pitchFamily="34" charset="-122"/>
              <a:ea typeface="微软雅黑" panose="020B0503020204020204" pitchFamily="34" charset="-122"/>
            </a:endParaRPr>
          </a:p>
        </p:txBody>
      </p:sp>
      <p:sp>
        <p:nvSpPr>
          <p:cNvPr id="12" name="TextBox 118"/>
          <p:cNvSpPr txBox="1"/>
          <p:nvPr/>
        </p:nvSpPr>
        <p:spPr>
          <a:xfrm>
            <a:off x="7147530" y="1479991"/>
            <a:ext cx="3549122" cy="368875"/>
          </a:xfrm>
          <a:prstGeom prst="rect">
            <a:avLst/>
          </a:prstGeom>
          <a:noFill/>
        </p:spPr>
        <p:txBody>
          <a:bodyPr wrap="square" lIns="90991" tIns="45494" rIns="90991" bIns="45494" rtlCol="0">
            <a:spAutoFit/>
          </a:bodyPr>
          <a:lstStyle/>
          <a:p>
            <a:r>
              <a:rPr lang="zh-CN" altLang="en-US" b="1" dirty="0">
                <a:solidFill>
                  <a:schemeClr val="bg1"/>
                </a:solidFill>
                <a:latin typeface="微软雅黑" panose="020B0503020204020204" pitchFamily="82" charset="2"/>
                <a:ea typeface="微软雅黑" panose="020B0503020204020204" pitchFamily="82" charset="2"/>
                <a:sym typeface="宋体" panose="02010600030101010101" pitchFamily="2" charset="-122"/>
              </a:rPr>
              <a:t>你想锻炼与人沟通的能力吗</a:t>
            </a:r>
            <a:endParaRPr lang="zh-CN" altLang="en-US" sz="1000" dirty="0">
              <a:solidFill>
                <a:schemeClr val="bg1"/>
              </a:solidFill>
              <a:latin typeface="微软雅黑" panose="020B0503020204020204" pitchFamily="82" charset="2"/>
              <a:ea typeface="微软雅黑" panose="020B0503020204020204" pitchFamily="82" charset="2"/>
            </a:endParaRPr>
          </a:p>
        </p:txBody>
      </p:sp>
      <p:grpSp>
        <p:nvGrpSpPr>
          <p:cNvPr id="13" name="组合 12"/>
          <p:cNvGrpSpPr/>
          <p:nvPr/>
        </p:nvGrpSpPr>
        <p:grpSpPr>
          <a:xfrm>
            <a:off x="6088390" y="1226751"/>
            <a:ext cx="822943" cy="813045"/>
            <a:chOff x="6409426" y="1173624"/>
            <a:chExt cx="962086" cy="962084"/>
          </a:xfrm>
          <a:solidFill>
            <a:srgbClr val="006991"/>
          </a:solidFill>
        </p:grpSpPr>
        <p:sp>
          <p:nvSpPr>
            <p:cNvPr id="14" name="椭圆 13"/>
            <p:cNvSpPr/>
            <p:nvPr/>
          </p:nvSpPr>
          <p:spPr bwMode="auto">
            <a:xfrm>
              <a:off x="6409426" y="1173624"/>
              <a:ext cx="962086" cy="962084"/>
            </a:xfrm>
            <a:prstGeom prst="ellipse">
              <a:avLst/>
            </a:prstGeom>
            <a:solidFill>
              <a:schemeClr val="bg1"/>
            </a:solidFill>
            <a:ln>
              <a:noFill/>
            </a:ln>
          </p:spPr>
          <p:txBody>
            <a:bodyPr vert="horz" wrap="square" lIns="114673" tIns="57337" rIns="114673" bIns="57337"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endParaRPr>
            </a:p>
          </p:txBody>
        </p:sp>
        <p:sp>
          <p:nvSpPr>
            <p:cNvPr id="15" name="TextBox 121"/>
            <p:cNvSpPr txBox="1"/>
            <p:nvPr/>
          </p:nvSpPr>
          <p:spPr>
            <a:xfrm>
              <a:off x="6651871" y="1264561"/>
              <a:ext cx="462166" cy="748572"/>
            </a:xfrm>
            <a:prstGeom prst="rect">
              <a:avLst/>
            </a:prstGeom>
            <a:noFill/>
          </p:spPr>
          <p:txBody>
            <a:bodyPr wrap="squar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351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1</a:t>
              </a:r>
              <a:endParaRPr kumimoji="0" lang="zh-CN" altLang="en-US" sz="351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088392" y="2432880"/>
            <a:ext cx="822943" cy="813045"/>
            <a:chOff x="6409436" y="2394910"/>
            <a:chExt cx="962087" cy="962084"/>
          </a:xfrm>
          <a:solidFill>
            <a:srgbClr val="008059"/>
          </a:solidFill>
        </p:grpSpPr>
        <p:sp>
          <p:nvSpPr>
            <p:cNvPr id="17" name="椭圆 16"/>
            <p:cNvSpPr/>
            <p:nvPr/>
          </p:nvSpPr>
          <p:spPr bwMode="auto">
            <a:xfrm>
              <a:off x="6409436" y="2394910"/>
              <a:ext cx="962087" cy="962084"/>
            </a:xfrm>
            <a:prstGeom prst="ellipse">
              <a:avLst/>
            </a:prstGeom>
            <a:solidFill>
              <a:schemeClr val="bg1"/>
            </a:solidFill>
            <a:ln>
              <a:noFill/>
            </a:ln>
          </p:spPr>
          <p:txBody>
            <a:bodyPr vert="horz" wrap="square" lIns="114673" tIns="57337" rIns="114673" bIns="57337"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18" name="TextBox 124"/>
            <p:cNvSpPr txBox="1"/>
            <p:nvPr/>
          </p:nvSpPr>
          <p:spPr>
            <a:xfrm>
              <a:off x="6632439" y="2483941"/>
              <a:ext cx="540099" cy="748572"/>
            </a:xfrm>
            <a:prstGeom prst="rect">
              <a:avLst/>
            </a:prstGeom>
            <a:noFill/>
          </p:spPr>
          <p:txBody>
            <a:bodyPr wrap="non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351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2</a:t>
              </a:r>
              <a:endParaRPr kumimoji="0" lang="zh-CN" altLang="en-US" sz="351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6088390" y="3591514"/>
            <a:ext cx="822943" cy="813045"/>
            <a:chOff x="6409426" y="3568104"/>
            <a:chExt cx="962086" cy="962084"/>
          </a:xfrm>
          <a:solidFill>
            <a:srgbClr val="00AE4D"/>
          </a:solidFill>
        </p:grpSpPr>
        <p:sp>
          <p:nvSpPr>
            <p:cNvPr id="20" name="椭圆 19"/>
            <p:cNvSpPr/>
            <p:nvPr/>
          </p:nvSpPr>
          <p:spPr bwMode="auto">
            <a:xfrm>
              <a:off x="6409426" y="3568104"/>
              <a:ext cx="962086" cy="962084"/>
            </a:xfrm>
            <a:prstGeom prst="ellipse">
              <a:avLst/>
            </a:prstGeom>
            <a:solidFill>
              <a:schemeClr val="bg1"/>
            </a:solidFill>
            <a:ln>
              <a:noFill/>
            </a:ln>
          </p:spPr>
          <p:txBody>
            <a:bodyPr vert="horz" wrap="square" lIns="114673" tIns="57337" rIns="114673" bIns="57337"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21" name="TextBox 127"/>
            <p:cNvSpPr txBox="1"/>
            <p:nvPr/>
          </p:nvSpPr>
          <p:spPr>
            <a:xfrm>
              <a:off x="6640813" y="3678068"/>
              <a:ext cx="540098" cy="748572"/>
            </a:xfrm>
            <a:prstGeom prst="rect">
              <a:avLst/>
            </a:prstGeom>
            <a:noFill/>
          </p:spPr>
          <p:txBody>
            <a:bodyPr wrap="non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351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3</a:t>
              </a:r>
              <a:endParaRPr kumimoji="0" lang="zh-CN" altLang="en-US" sz="351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088390" y="4876423"/>
            <a:ext cx="822943" cy="813045"/>
            <a:chOff x="6409426" y="4869160"/>
            <a:chExt cx="962086" cy="962084"/>
          </a:xfrm>
          <a:solidFill>
            <a:srgbClr val="F7941E"/>
          </a:solidFill>
        </p:grpSpPr>
        <p:sp>
          <p:nvSpPr>
            <p:cNvPr id="23" name="椭圆 22"/>
            <p:cNvSpPr/>
            <p:nvPr/>
          </p:nvSpPr>
          <p:spPr bwMode="auto">
            <a:xfrm>
              <a:off x="6409426" y="4869160"/>
              <a:ext cx="962086" cy="962084"/>
            </a:xfrm>
            <a:prstGeom prst="ellipse">
              <a:avLst/>
            </a:prstGeom>
            <a:solidFill>
              <a:schemeClr val="bg1"/>
            </a:solidFill>
            <a:ln>
              <a:noFill/>
            </a:ln>
          </p:spPr>
          <p:txBody>
            <a:bodyPr vert="horz" wrap="square" lIns="114673" tIns="57337" rIns="114673" bIns="57337"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24" name="TextBox 130"/>
            <p:cNvSpPr txBox="1"/>
            <p:nvPr/>
          </p:nvSpPr>
          <p:spPr>
            <a:xfrm>
              <a:off x="6619178" y="4951232"/>
              <a:ext cx="540098" cy="748572"/>
            </a:xfrm>
            <a:prstGeom prst="rect">
              <a:avLst/>
            </a:prstGeom>
            <a:noFill/>
            <a:ln>
              <a:noFill/>
            </a:ln>
          </p:spPr>
          <p:txBody>
            <a:bodyPr wrap="non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351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4</a:t>
              </a:r>
              <a:endParaRPr kumimoji="0" lang="zh-CN" altLang="en-US" sz="351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sp>
        <p:nvSpPr>
          <p:cNvPr id="25" name="TextBox 131"/>
          <p:cNvSpPr txBox="1"/>
          <p:nvPr/>
        </p:nvSpPr>
        <p:spPr>
          <a:xfrm>
            <a:off x="7109255" y="2652611"/>
            <a:ext cx="3737635" cy="368875"/>
          </a:xfrm>
          <a:prstGeom prst="rect">
            <a:avLst/>
          </a:prstGeom>
          <a:noFill/>
        </p:spPr>
        <p:txBody>
          <a:bodyPr wrap="square" lIns="90991" tIns="45494" rIns="90991" bIns="45494" rtlCol="0">
            <a:spAutoFit/>
          </a:bodyPr>
          <a:lstStyle/>
          <a:p>
            <a:r>
              <a:rPr lang="zh-CN" altLang="en-US" b="1" dirty="0">
                <a:solidFill>
                  <a:schemeClr val="bg1"/>
                </a:solidFill>
                <a:latin typeface="微软雅黑" panose="020B0503020204020204" pitchFamily="82" charset="2"/>
                <a:ea typeface="微软雅黑" panose="020B0503020204020204" pitchFamily="82" charset="2"/>
                <a:sym typeface="宋体" panose="02010600030101010101" pitchFamily="2" charset="-122"/>
              </a:rPr>
              <a:t>你想成为学院与外界沟通的桥梁吗</a:t>
            </a:r>
            <a:endParaRPr lang="zh-CN" altLang="en-US" sz="1100" dirty="0">
              <a:solidFill>
                <a:schemeClr val="bg1"/>
              </a:solidFill>
              <a:latin typeface="微软雅黑" panose="020B0503020204020204" pitchFamily="82" charset="2"/>
              <a:ea typeface="微软雅黑" panose="020B0503020204020204" pitchFamily="82" charset="2"/>
            </a:endParaRPr>
          </a:p>
        </p:txBody>
      </p:sp>
      <p:sp>
        <p:nvSpPr>
          <p:cNvPr id="26" name="TextBox 132"/>
          <p:cNvSpPr txBox="1"/>
          <p:nvPr/>
        </p:nvSpPr>
        <p:spPr>
          <a:xfrm>
            <a:off x="7147530" y="3825232"/>
            <a:ext cx="3737635" cy="368875"/>
          </a:xfrm>
          <a:prstGeom prst="rect">
            <a:avLst/>
          </a:prstGeom>
          <a:noFill/>
        </p:spPr>
        <p:txBody>
          <a:bodyPr wrap="square" lIns="90991" tIns="45494" rIns="90991" bIns="45494" rtlCol="0">
            <a:spAutoFit/>
          </a:bodyPr>
          <a:lstStyle/>
          <a:p>
            <a:r>
              <a:rPr lang="zh-CN" altLang="en-US" b="1" dirty="0">
                <a:solidFill>
                  <a:schemeClr val="bg1"/>
                </a:solidFill>
                <a:latin typeface="微软雅黑" panose="020B0503020204020204" pitchFamily="82" charset="2"/>
                <a:ea typeface="微软雅黑" panose="020B0503020204020204" pitchFamily="82" charset="2"/>
                <a:sym typeface="宋体" panose="02010600030101010101" pitchFamily="2" charset="-122"/>
              </a:rPr>
              <a:t>你想先一步步入社会吗</a:t>
            </a:r>
            <a:endParaRPr lang="zh-CN" altLang="en-US" sz="1050" dirty="0">
              <a:solidFill>
                <a:schemeClr val="bg1"/>
              </a:solidFill>
              <a:latin typeface="微软雅黑" panose="020B0503020204020204" pitchFamily="82" charset="2"/>
              <a:ea typeface="微软雅黑" panose="020B0503020204020204" pitchFamily="82" charset="2"/>
            </a:endParaRPr>
          </a:p>
        </p:txBody>
      </p:sp>
      <p:sp>
        <p:nvSpPr>
          <p:cNvPr id="27" name="TextBox 133"/>
          <p:cNvSpPr txBox="1"/>
          <p:nvPr/>
        </p:nvSpPr>
        <p:spPr>
          <a:xfrm>
            <a:off x="7147530" y="5119158"/>
            <a:ext cx="3737635" cy="368875"/>
          </a:xfrm>
          <a:prstGeom prst="rect">
            <a:avLst/>
          </a:prstGeom>
          <a:noFill/>
        </p:spPr>
        <p:txBody>
          <a:bodyPr wrap="square" lIns="90991" tIns="45494" rIns="90991" bIns="45494" rtlCol="0">
            <a:spAutoFit/>
          </a:bodyPr>
          <a:lstStyle/>
          <a:p>
            <a:r>
              <a:rPr lang="zh-CN" altLang="en-US" b="1" dirty="0">
                <a:solidFill>
                  <a:schemeClr val="bg1"/>
                </a:solidFill>
                <a:latin typeface="微软雅黑" panose="020B0503020204020204" pitchFamily="82" charset="2"/>
                <a:ea typeface="微软雅黑" panose="020B0503020204020204" pitchFamily="82" charset="2"/>
                <a:sym typeface="宋体" panose="02010600030101010101" pitchFamily="2" charset="-122"/>
              </a:rPr>
              <a:t>你想学习怎么拉赞助吗</a:t>
            </a:r>
            <a:endParaRPr lang="zh-CN" altLang="en-US" sz="1000" dirty="0">
              <a:solidFill>
                <a:schemeClr val="bg1"/>
              </a:solidFill>
              <a:latin typeface="微软雅黑" panose="020B0503020204020204" pitchFamily="82" charset="2"/>
              <a:ea typeface="微软雅黑" panose="020B0503020204020204" pitchFamily="82" charset="2"/>
            </a:endParaRPr>
          </a:p>
        </p:txBody>
      </p:sp>
      <p:grpSp>
        <p:nvGrpSpPr>
          <p:cNvPr id="28" name="组合 27"/>
          <p:cNvGrpSpPr/>
          <p:nvPr/>
        </p:nvGrpSpPr>
        <p:grpSpPr>
          <a:xfrm>
            <a:off x="3192836" y="3775915"/>
            <a:ext cx="461986" cy="1009644"/>
            <a:chOff x="3075269" y="3775915"/>
            <a:chExt cx="461986" cy="1009644"/>
          </a:xfrm>
        </p:grpSpPr>
        <p:sp>
          <p:nvSpPr>
            <p:cNvPr id="29" name="TextBox 115"/>
            <p:cNvSpPr txBox="1"/>
            <p:nvPr/>
          </p:nvSpPr>
          <p:spPr>
            <a:xfrm>
              <a:off x="3075269" y="3775915"/>
              <a:ext cx="461986" cy="632609"/>
            </a:xfrm>
            <a:prstGeom prst="rect">
              <a:avLst/>
            </a:prstGeom>
            <a:noFill/>
          </p:spPr>
          <p:txBody>
            <a:bodyPr wrap="none" rtlCol="0">
              <a:spAutoFit/>
            </a:bodyPr>
            <a:lstStyle/>
            <a:p>
              <a:pPr defTabSz="1219200"/>
              <a:r>
                <a:rPr lang="en-US" altLang="zh-CN" sz="3510" b="1" dirty="0">
                  <a:latin typeface="微软雅黑" panose="020B0503020204020204" pitchFamily="34" charset="-122"/>
                  <a:ea typeface="微软雅黑" panose="020B0503020204020204" pitchFamily="34" charset="-122"/>
                </a:rPr>
                <a:t>4</a:t>
              </a:r>
              <a:endParaRPr lang="zh-CN" altLang="en-US" sz="3510" b="1" dirty="0">
                <a:latin typeface="微软雅黑" panose="020B0503020204020204" pitchFamily="34" charset="-122"/>
                <a:ea typeface="微软雅黑" panose="020B0503020204020204" pitchFamily="34" charset="-122"/>
              </a:endParaRPr>
            </a:p>
          </p:txBody>
        </p:sp>
        <p:grpSp>
          <p:nvGrpSpPr>
            <p:cNvPr id="30" name="组合 29"/>
            <p:cNvGrpSpPr/>
            <p:nvPr/>
          </p:nvGrpSpPr>
          <p:grpSpPr>
            <a:xfrm>
              <a:off x="3115762" y="4404559"/>
              <a:ext cx="381000" cy="381000"/>
              <a:chOff x="9840913" y="434975"/>
              <a:chExt cx="381000" cy="381000"/>
            </a:xfrm>
          </p:grpSpPr>
          <p:sp>
            <p:nvSpPr>
              <p:cNvPr id="31" name="Freeform 27"/>
              <p:cNvSpPr/>
              <p:nvPr/>
            </p:nvSpPr>
            <p:spPr bwMode="auto">
              <a:xfrm>
                <a:off x="9840913" y="434975"/>
                <a:ext cx="381000" cy="381000"/>
              </a:xfrm>
              <a:custGeom>
                <a:avLst/>
                <a:gdLst>
                  <a:gd name="T0" fmla="*/ 120 w 120"/>
                  <a:gd name="T1" fmla="*/ 68 h 120"/>
                  <a:gd name="T2" fmla="*/ 120 w 120"/>
                  <a:gd name="T3" fmla="*/ 53 h 120"/>
                  <a:gd name="T4" fmla="*/ 108 w 120"/>
                  <a:gd name="T5" fmla="*/ 51 h 120"/>
                  <a:gd name="T6" fmla="*/ 100 w 120"/>
                  <a:gd name="T7" fmla="*/ 32 h 120"/>
                  <a:gd name="T8" fmla="*/ 108 w 120"/>
                  <a:gd name="T9" fmla="*/ 23 h 120"/>
                  <a:gd name="T10" fmla="*/ 97 w 120"/>
                  <a:gd name="T11" fmla="*/ 12 h 120"/>
                  <a:gd name="T12" fmla="*/ 88 w 120"/>
                  <a:gd name="T13" fmla="*/ 20 h 120"/>
                  <a:gd name="T14" fmla="*/ 69 w 120"/>
                  <a:gd name="T15" fmla="*/ 12 h 120"/>
                  <a:gd name="T16" fmla="*/ 67 w 120"/>
                  <a:gd name="T17" fmla="*/ 0 h 120"/>
                  <a:gd name="T18" fmla="*/ 53 w 120"/>
                  <a:gd name="T19" fmla="*/ 0 h 120"/>
                  <a:gd name="T20" fmla="*/ 51 w 120"/>
                  <a:gd name="T21" fmla="*/ 12 h 120"/>
                  <a:gd name="T22" fmla="*/ 33 w 120"/>
                  <a:gd name="T23" fmla="*/ 20 h 120"/>
                  <a:gd name="T24" fmla="*/ 23 w 120"/>
                  <a:gd name="T25" fmla="*/ 12 h 120"/>
                  <a:gd name="T26" fmla="*/ 13 w 120"/>
                  <a:gd name="T27" fmla="*/ 23 h 120"/>
                  <a:gd name="T28" fmla="*/ 21 w 120"/>
                  <a:gd name="T29" fmla="*/ 33 h 120"/>
                  <a:gd name="T30" fmla="*/ 13 w 120"/>
                  <a:gd name="T31" fmla="*/ 51 h 120"/>
                  <a:gd name="T32" fmla="*/ 0 w 120"/>
                  <a:gd name="T33" fmla="*/ 53 h 120"/>
                  <a:gd name="T34" fmla="*/ 0 w 120"/>
                  <a:gd name="T35" fmla="*/ 68 h 120"/>
                  <a:gd name="T36" fmla="*/ 13 w 120"/>
                  <a:gd name="T37" fmla="*/ 69 h 120"/>
                  <a:gd name="T38" fmla="*/ 21 w 120"/>
                  <a:gd name="T39" fmla="*/ 88 h 120"/>
                  <a:gd name="T40" fmla="*/ 13 w 120"/>
                  <a:gd name="T41" fmla="*/ 97 h 120"/>
                  <a:gd name="T42" fmla="*/ 23 w 120"/>
                  <a:gd name="T43" fmla="*/ 108 h 120"/>
                  <a:gd name="T44" fmla="*/ 33 w 120"/>
                  <a:gd name="T45" fmla="*/ 100 h 120"/>
                  <a:gd name="T46" fmla="*/ 51 w 120"/>
                  <a:gd name="T47" fmla="*/ 108 h 120"/>
                  <a:gd name="T48" fmla="*/ 53 w 120"/>
                  <a:gd name="T49" fmla="*/ 120 h 120"/>
                  <a:gd name="T50" fmla="*/ 67 w 120"/>
                  <a:gd name="T51" fmla="*/ 120 h 120"/>
                  <a:gd name="T52" fmla="*/ 69 w 120"/>
                  <a:gd name="T53" fmla="*/ 108 h 120"/>
                  <a:gd name="T54" fmla="*/ 88 w 120"/>
                  <a:gd name="T55" fmla="*/ 100 h 120"/>
                  <a:gd name="T56" fmla="*/ 97 w 120"/>
                  <a:gd name="T57" fmla="*/ 108 h 120"/>
                  <a:gd name="T58" fmla="*/ 108 w 120"/>
                  <a:gd name="T59" fmla="*/ 97 h 120"/>
                  <a:gd name="T60" fmla="*/ 100 w 120"/>
                  <a:gd name="T61" fmla="*/ 88 h 120"/>
                  <a:gd name="T62" fmla="*/ 108 w 120"/>
                  <a:gd name="T63" fmla="*/ 69 h 120"/>
                  <a:gd name="T64" fmla="*/ 120 w 120"/>
                  <a:gd name="T65" fmla="*/ 6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20">
                    <a:moveTo>
                      <a:pt x="120" y="68"/>
                    </a:moveTo>
                    <a:cubicBezTo>
                      <a:pt x="120" y="53"/>
                      <a:pt x="120" y="53"/>
                      <a:pt x="120" y="53"/>
                    </a:cubicBezTo>
                    <a:cubicBezTo>
                      <a:pt x="108" y="51"/>
                      <a:pt x="108" y="51"/>
                      <a:pt x="108" y="51"/>
                    </a:cubicBezTo>
                    <a:cubicBezTo>
                      <a:pt x="107" y="44"/>
                      <a:pt x="104" y="38"/>
                      <a:pt x="100" y="32"/>
                    </a:cubicBezTo>
                    <a:cubicBezTo>
                      <a:pt x="108" y="23"/>
                      <a:pt x="108" y="23"/>
                      <a:pt x="108" y="23"/>
                    </a:cubicBezTo>
                    <a:cubicBezTo>
                      <a:pt x="97" y="12"/>
                      <a:pt x="97" y="12"/>
                      <a:pt x="97" y="12"/>
                    </a:cubicBezTo>
                    <a:cubicBezTo>
                      <a:pt x="88" y="20"/>
                      <a:pt x="88" y="20"/>
                      <a:pt x="88" y="20"/>
                    </a:cubicBezTo>
                    <a:cubicBezTo>
                      <a:pt x="82" y="16"/>
                      <a:pt x="76" y="14"/>
                      <a:pt x="69" y="12"/>
                    </a:cubicBezTo>
                    <a:cubicBezTo>
                      <a:pt x="67" y="0"/>
                      <a:pt x="67" y="0"/>
                      <a:pt x="67" y="0"/>
                    </a:cubicBezTo>
                    <a:cubicBezTo>
                      <a:pt x="53" y="0"/>
                      <a:pt x="53" y="0"/>
                      <a:pt x="53" y="0"/>
                    </a:cubicBezTo>
                    <a:cubicBezTo>
                      <a:pt x="51" y="12"/>
                      <a:pt x="51" y="12"/>
                      <a:pt x="51" y="12"/>
                    </a:cubicBezTo>
                    <a:cubicBezTo>
                      <a:pt x="45" y="14"/>
                      <a:pt x="38" y="16"/>
                      <a:pt x="33" y="20"/>
                    </a:cubicBezTo>
                    <a:cubicBezTo>
                      <a:pt x="23" y="12"/>
                      <a:pt x="23" y="12"/>
                      <a:pt x="23" y="12"/>
                    </a:cubicBezTo>
                    <a:cubicBezTo>
                      <a:pt x="13" y="23"/>
                      <a:pt x="13" y="23"/>
                      <a:pt x="13" y="23"/>
                    </a:cubicBezTo>
                    <a:cubicBezTo>
                      <a:pt x="21" y="33"/>
                      <a:pt x="21" y="33"/>
                      <a:pt x="21" y="33"/>
                    </a:cubicBezTo>
                    <a:cubicBezTo>
                      <a:pt x="17" y="38"/>
                      <a:pt x="14" y="44"/>
                      <a:pt x="13" y="51"/>
                    </a:cubicBezTo>
                    <a:cubicBezTo>
                      <a:pt x="0" y="53"/>
                      <a:pt x="0" y="53"/>
                      <a:pt x="0" y="53"/>
                    </a:cubicBezTo>
                    <a:cubicBezTo>
                      <a:pt x="0" y="68"/>
                      <a:pt x="0" y="68"/>
                      <a:pt x="0" y="68"/>
                    </a:cubicBezTo>
                    <a:cubicBezTo>
                      <a:pt x="13" y="69"/>
                      <a:pt x="13" y="69"/>
                      <a:pt x="13" y="69"/>
                    </a:cubicBezTo>
                    <a:cubicBezTo>
                      <a:pt x="14" y="76"/>
                      <a:pt x="17" y="82"/>
                      <a:pt x="21" y="88"/>
                    </a:cubicBezTo>
                    <a:cubicBezTo>
                      <a:pt x="13" y="97"/>
                      <a:pt x="13" y="97"/>
                      <a:pt x="13" y="97"/>
                    </a:cubicBezTo>
                    <a:cubicBezTo>
                      <a:pt x="23" y="108"/>
                      <a:pt x="23" y="108"/>
                      <a:pt x="23" y="108"/>
                    </a:cubicBezTo>
                    <a:cubicBezTo>
                      <a:pt x="33" y="100"/>
                      <a:pt x="33" y="100"/>
                      <a:pt x="33" y="100"/>
                    </a:cubicBezTo>
                    <a:cubicBezTo>
                      <a:pt x="38" y="104"/>
                      <a:pt x="45" y="106"/>
                      <a:pt x="51" y="108"/>
                    </a:cubicBezTo>
                    <a:cubicBezTo>
                      <a:pt x="53" y="120"/>
                      <a:pt x="53" y="120"/>
                      <a:pt x="53" y="120"/>
                    </a:cubicBezTo>
                    <a:cubicBezTo>
                      <a:pt x="67" y="120"/>
                      <a:pt x="67" y="120"/>
                      <a:pt x="67" y="120"/>
                    </a:cubicBezTo>
                    <a:cubicBezTo>
                      <a:pt x="69" y="108"/>
                      <a:pt x="69" y="108"/>
                      <a:pt x="69" y="108"/>
                    </a:cubicBezTo>
                    <a:cubicBezTo>
                      <a:pt x="76" y="107"/>
                      <a:pt x="82" y="104"/>
                      <a:pt x="88" y="100"/>
                    </a:cubicBezTo>
                    <a:cubicBezTo>
                      <a:pt x="97" y="108"/>
                      <a:pt x="97" y="108"/>
                      <a:pt x="97" y="108"/>
                    </a:cubicBezTo>
                    <a:cubicBezTo>
                      <a:pt x="108" y="97"/>
                      <a:pt x="108" y="97"/>
                      <a:pt x="108" y="97"/>
                    </a:cubicBezTo>
                    <a:cubicBezTo>
                      <a:pt x="100" y="88"/>
                      <a:pt x="100" y="88"/>
                      <a:pt x="100" y="88"/>
                    </a:cubicBezTo>
                    <a:cubicBezTo>
                      <a:pt x="104" y="82"/>
                      <a:pt x="107" y="76"/>
                      <a:pt x="108" y="69"/>
                    </a:cubicBezTo>
                    <a:lnTo>
                      <a:pt x="120" y="68"/>
                    </a:lnTo>
                    <a:close/>
                  </a:path>
                </a:pathLst>
              </a:cu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dirty="0"/>
              </a:p>
            </p:txBody>
          </p:sp>
          <p:sp>
            <p:nvSpPr>
              <p:cNvPr id="32" name="Oval 28"/>
              <p:cNvSpPr>
                <a:spLocks noChangeArrowheads="1"/>
              </p:cNvSpPr>
              <p:nvPr/>
            </p:nvSpPr>
            <p:spPr bwMode="auto">
              <a:xfrm>
                <a:off x="9993313" y="587375"/>
                <a:ext cx="76200" cy="76200"/>
              </a:xfrm>
              <a:prstGeom prst="ellipse">
                <a:avLst/>
              </a:pr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33" name="组合 32"/>
          <p:cNvGrpSpPr/>
          <p:nvPr/>
        </p:nvGrpSpPr>
        <p:grpSpPr>
          <a:xfrm>
            <a:off x="3381718" y="1046139"/>
            <a:ext cx="423514" cy="1012163"/>
            <a:chOff x="3264151" y="1046139"/>
            <a:chExt cx="423514" cy="1012163"/>
          </a:xfrm>
        </p:grpSpPr>
        <p:sp>
          <p:nvSpPr>
            <p:cNvPr id="34" name="TextBox 109"/>
            <p:cNvSpPr txBox="1"/>
            <p:nvPr/>
          </p:nvSpPr>
          <p:spPr>
            <a:xfrm>
              <a:off x="3264151" y="1046139"/>
              <a:ext cx="423514" cy="555537"/>
            </a:xfrm>
            <a:prstGeom prst="rect">
              <a:avLst/>
            </a:prstGeom>
            <a:noFill/>
          </p:spPr>
          <p:txBody>
            <a:bodyPr wrap="none" rtlCol="0">
              <a:spAutoFit/>
            </a:bodyPr>
            <a:lstStyle/>
            <a:p>
              <a:pPr defTabSz="1219200"/>
              <a:r>
                <a:rPr lang="en-US" altLang="zh-CN" sz="3010" b="1" dirty="0">
                  <a:latin typeface="微软雅黑" panose="020B0503020204020204" pitchFamily="34" charset="-122"/>
                  <a:ea typeface="微软雅黑" panose="020B0503020204020204" pitchFamily="34" charset="-122"/>
                </a:rPr>
                <a:t>2</a:t>
              </a:r>
              <a:endParaRPr lang="zh-CN" altLang="en-US" sz="3010" b="1" dirty="0">
                <a:latin typeface="微软雅黑" panose="020B0503020204020204" pitchFamily="34" charset="-122"/>
                <a:ea typeface="微软雅黑" panose="020B0503020204020204" pitchFamily="34" charset="-122"/>
              </a:endParaRPr>
            </a:p>
          </p:txBody>
        </p:sp>
        <p:grpSp>
          <p:nvGrpSpPr>
            <p:cNvPr id="35" name="组合 34"/>
            <p:cNvGrpSpPr/>
            <p:nvPr/>
          </p:nvGrpSpPr>
          <p:grpSpPr>
            <a:xfrm>
              <a:off x="3312396" y="1677302"/>
              <a:ext cx="327025" cy="381000"/>
              <a:chOff x="6491288" y="6051550"/>
              <a:chExt cx="327025" cy="381000"/>
            </a:xfrm>
          </p:grpSpPr>
          <p:sp>
            <p:nvSpPr>
              <p:cNvPr id="36" name="Oval 83"/>
              <p:cNvSpPr>
                <a:spLocks noChangeArrowheads="1"/>
              </p:cNvSpPr>
              <p:nvPr/>
            </p:nvSpPr>
            <p:spPr bwMode="auto">
              <a:xfrm>
                <a:off x="6719888" y="6051550"/>
                <a:ext cx="98425" cy="98425"/>
              </a:xfrm>
              <a:prstGeom prst="ellipse">
                <a:avLst/>
              </a:pr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dirty="0"/>
              </a:p>
            </p:txBody>
          </p:sp>
          <p:sp>
            <p:nvSpPr>
              <p:cNvPr id="37" name="Oval 84"/>
              <p:cNvSpPr>
                <a:spLocks noChangeArrowheads="1"/>
              </p:cNvSpPr>
              <p:nvPr/>
            </p:nvSpPr>
            <p:spPr bwMode="auto">
              <a:xfrm>
                <a:off x="6491288" y="6191250"/>
                <a:ext cx="101600" cy="98425"/>
              </a:xfrm>
              <a:prstGeom prst="ellipse">
                <a:avLst/>
              </a:prstGeom>
              <a:noFill/>
              <a:ln w="25400" cap="rnd">
                <a:solidFill>
                  <a:schemeClr val="tx1"/>
                </a:solidFill>
                <a:prstDash val="solid"/>
                <a:round/>
              </a:ln>
            </p:spPr>
            <p:txBody>
              <a:bodyPr vert="horz" wrap="square" lIns="91440" tIns="45720" rIns="91440" bIns="45720" numCol="1" anchor="t" anchorCtr="0" compatLnSpc="1"/>
              <a:lstStyle/>
              <a:p>
                <a:endParaRPr lang="zh-CN" altLang="en-US"/>
              </a:p>
            </p:txBody>
          </p:sp>
          <p:sp>
            <p:nvSpPr>
              <p:cNvPr id="38" name="Oval 85"/>
              <p:cNvSpPr>
                <a:spLocks noChangeArrowheads="1"/>
              </p:cNvSpPr>
              <p:nvPr/>
            </p:nvSpPr>
            <p:spPr bwMode="auto">
              <a:xfrm>
                <a:off x="6719888" y="6330950"/>
                <a:ext cx="98425" cy="101600"/>
              </a:xfrm>
              <a:prstGeom prst="ellipse">
                <a:avLst/>
              </a:pr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dirty="0"/>
              </a:p>
            </p:txBody>
          </p:sp>
          <p:sp>
            <p:nvSpPr>
              <p:cNvPr id="39" name="Line 86"/>
              <p:cNvSpPr>
                <a:spLocks noChangeShapeType="1"/>
              </p:cNvSpPr>
              <p:nvPr/>
            </p:nvSpPr>
            <p:spPr bwMode="auto">
              <a:xfrm>
                <a:off x="6583363" y="6267450"/>
                <a:ext cx="142875" cy="88900"/>
              </a:xfrm>
              <a:prstGeom prst="line">
                <a:avLst/>
              </a:prstGeom>
              <a:noFill/>
              <a:ln w="25400" cap="rnd">
                <a:solidFill>
                  <a:schemeClr val="tx1"/>
                </a:solidFill>
                <a:prstDash val="solid"/>
                <a:round/>
              </a:ln>
            </p:spPr>
            <p:txBody>
              <a:bodyPr vert="horz" wrap="square" lIns="91440" tIns="45720" rIns="91440" bIns="45720" numCol="1" anchor="t" anchorCtr="0" compatLnSpc="1"/>
              <a:lstStyle/>
              <a:p>
                <a:endParaRPr lang="zh-CN" altLang="en-US"/>
              </a:p>
            </p:txBody>
          </p:sp>
          <p:sp>
            <p:nvSpPr>
              <p:cNvPr id="40" name="Line 87"/>
              <p:cNvSpPr>
                <a:spLocks noChangeShapeType="1"/>
              </p:cNvSpPr>
              <p:nvPr/>
            </p:nvSpPr>
            <p:spPr bwMode="auto">
              <a:xfrm flipV="1">
                <a:off x="6583363" y="6130925"/>
                <a:ext cx="142875" cy="82550"/>
              </a:xfrm>
              <a:prstGeom prst="line">
                <a:avLst/>
              </a:prstGeom>
              <a:noFill/>
              <a:ln w="25400" cap="rnd">
                <a:solidFill>
                  <a:schemeClr val="tx1"/>
                </a:solidFill>
                <a:prstDash val="solid"/>
                <a:round/>
              </a:ln>
            </p:spPr>
            <p:txBody>
              <a:bodyPr vert="horz" wrap="square" lIns="91440" tIns="45720" rIns="91440" bIns="45720" numCol="1" anchor="t" anchorCtr="0" compatLnSpc="1"/>
              <a:lstStyle/>
              <a:p>
                <a:endParaRPr lang="zh-CN" altLang="en-US"/>
              </a:p>
            </p:txBody>
          </p:sp>
        </p:grpSp>
      </p:grpSp>
      <p:grpSp>
        <p:nvGrpSpPr>
          <p:cNvPr id="41" name="组合 40"/>
          <p:cNvGrpSpPr/>
          <p:nvPr/>
        </p:nvGrpSpPr>
        <p:grpSpPr>
          <a:xfrm>
            <a:off x="4361843" y="2372040"/>
            <a:ext cx="461986" cy="1067099"/>
            <a:chOff x="4244276" y="2372040"/>
            <a:chExt cx="461986" cy="1067099"/>
          </a:xfrm>
        </p:grpSpPr>
        <p:sp>
          <p:nvSpPr>
            <p:cNvPr id="42" name="TextBox 112"/>
            <p:cNvSpPr txBox="1"/>
            <p:nvPr/>
          </p:nvSpPr>
          <p:spPr>
            <a:xfrm>
              <a:off x="4244276" y="2372040"/>
              <a:ext cx="461986" cy="632609"/>
            </a:xfrm>
            <a:prstGeom prst="rect">
              <a:avLst/>
            </a:prstGeom>
            <a:noFill/>
          </p:spPr>
          <p:txBody>
            <a:bodyPr wrap="none" rtlCol="0">
              <a:spAutoFit/>
            </a:bodyPr>
            <a:lstStyle/>
            <a:p>
              <a:pPr defTabSz="1219200"/>
              <a:r>
                <a:rPr lang="en-US" altLang="zh-CN" sz="3510" b="1" dirty="0">
                  <a:latin typeface="微软雅黑" panose="020B0503020204020204" pitchFamily="34" charset="-122"/>
                  <a:ea typeface="微软雅黑" panose="020B0503020204020204" pitchFamily="34" charset="-122"/>
                </a:rPr>
                <a:t>3</a:t>
              </a:r>
              <a:endParaRPr lang="zh-CN" altLang="en-US" sz="3510" b="1" dirty="0">
                <a:latin typeface="微软雅黑" panose="020B0503020204020204" pitchFamily="34" charset="-122"/>
                <a:ea typeface="微软雅黑" panose="020B0503020204020204" pitchFamily="34" charset="-122"/>
              </a:endParaRPr>
            </a:p>
          </p:txBody>
        </p:sp>
        <p:grpSp>
          <p:nvGrpSpPr>
            <p:cNvPr id="43" name="组合 42"/>
            <p:cNvGrpSpPr/>
            <p:nvPr/>
          </p:nvGrpSpPr>
          <p:grpSpPr>
            <a:xfrm>
              <a:off x="4338744" y="3058139"/>
              <a:ext cx="273050" cy="381000"/>
              <a:chOff x="9901238" y="6035675"/>
              <a:chExt cx="273050" cy="381000"/>
            </a:xfrm>
          </p:grpSpPr>
          <p:sp>
            <p:nvSpPr>
              <p:cNvPr id="44" name="Freeform 89"/>
              <p:cNvSpPr/>
              <p:nvPr/>
            </p:nvSpPr>
            <p:spPr bwMode="auto">
              <a:xfrm>
                <a:off x="9920288" y="6130925"/>
                <a:ext cx="254000" cy="285750"/>
              </a:xfrm>
              <a:custGeom>
                <a:avLst/>
                <a:gdLst>
                  <a:gd name="T0" fmla="*/ 80 w 80"/>
                  <a:gd name="T1" fmla="*/ 50 h 90"/>
                  <a:gd name="T2" fmla="*/ 73 w 80"/>
                  <a:gd name="T3" fmla="*/ 43 h 90"/>
                  <a:gd name="T4" fmla="*/ 72 w 80"/>
                  <a:gd name="T5" fmla="*/ 43 h 90"/>
                  <a:gd name="T6" fmla="*/ 66 w 80"/>
                  <a:gd name="T7" fmla="*/ 49 h 90"/>
                  <a:gd name="T8" fmla="*/ 66 w 80"/>
                  <a:gd name="T9" fmla="*/ 43 h 90"/>
                  <a:gd name="T10" fmla="*/ 59 w 80"/>
                  <a:gd name="T11" fmla="*/ 36 h 90"/>
                  <a:gd name="T12" fmla="*/ 58 w 80"/>
                  <a:gd name="T13" fmla="*/ 36 h 90"/>
                  <a:gd name="T14" fmla="*/ 52 w 80"/>
                  <a:gd name="T15" fmla="*/ 42 h 90"/>
                  <a:gd name="T16" fmla="*/ 52 w 80"/>
                  <a:gd name="T17" fmla="*/ 35 h 90"/>
                  <a:gd name="T18" fmla="*/ 45 w 80"/>
                  <a:gd name="T19" fmla="*/ 29 h 90"/>
                  <a:gd name="T20" fmla="*/ 44 w 80"/>
                  <a:gd name="T21" fmla="*/ 29 h 90"/>
                  <a:gd name="T22" fmla="*/ 38 w 80"/>
                  <a:gd name="T23" fmla="*/ 34 h 90"/>
                  <a:gd name="T24" fmla="*/ 38 w 80"/>
                  <a:gd name="T25" fmla="*/ 7 h 90"/>
                  <a:gd name="T26" fmla="*/ 31 w 80"/>
                  <a:gd name="T27" fmla="*/ 0 h 90"/>
                  <a:gd name="T28" fmla="*/ 30 w 80"/>
                  <a:gd name="T29" fmla="*/ 0 h 90"/>
                  <a:gd name="T30" fmla="*/ 24 w 80"/>
                  <a:gd name="T31" fmla="*/ 7 h 90"/>
                  <a:gd name="T32" fmla="*/ 24 w 80"/>
                  <a:gd name="T33" fmla="*/ 66 h 90"/>
                  <a:gd name="T34" fmla="*/ 13 w 80"/>
                  <a:gd name="T35" fmla="*/ 55 h 90"/>
                  <a:gd name="T36" fmla="*/ 3 w 80"/>
                  <a:gd name="T37" fmla="*/ 55 h 90"/>
                  <a:gd name="T38" fmla="*/ 3 w 80"/>
                  <a:gd name="T39" fmla="*/ 56 h 90"/>
                  <a:gd name="T40" fmla="*/ 3 w 80"/>
                  <a:gd name="T41" fmla="*/ 65 h 90"/>
                  <a:gd name="T42" fmla="*/ 23 w 80"/>
                  <a:gd name="T43" fmla="*/ 88 h 90"/>
                  <a:gd name="T44" fmla="*/ 27 w 80"/>
                  <a:gd name="T45" fmla="*/ 90 h 90"/>
                  <a:gd name="T46" fmla="*/ 74 w 80"/>
                  <a:gd name="T47" fmla="*/ 90 h 90"/>
                  <a:gd name="T48" fmla="*/ 79 w 80"/>
                  <a:gd name="T49" fmla="*/ 85 h 90"/>
                  <a:gd name="T50" fmla="*/ 79 w 80"/>
                  <a:gd name="T51" fmla="*/ 85 h 90"/>
                  <a:gd name="T52" fmla="*/ 80 w 80"/>
                  <a:gd name="T53" fmla="*/ 85 h 90"/>
                  <a:gd name="T54" fmla="*/ 80 w 80"/>
                  <a:gd name="T55"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90">
                    <a:moveTo>
                      <a:pt x="80" y="50"/>
                    </a:moveTo>
                    <a:cubicBezTo>
                      <a:pt x="80" y="46"/>
                      <a:pt x="77" y="43"/>
                      <a:pt x="73" y="43"/>
                    </a:cubicBezTo>
                    <a:cubicBezTo>
                      <a:pt x="72" y="43"/>
                      <a:pt x="72" y="43"/>
                      <a:pt x="72" y="43"/>
                    </a:cubicBezTo>
                    <a:cubicBezTo>
                      <a:pt x="69" y="43"/>
                      <a:pt x="66" y="45"/>
                      <a:pt x="66" y="49"/>
                    </a:cubicBezTo>
                    <a:cubicBezTo>
                      <a:pt x="66" y="43"/>
                      <a:pt x="66" y="43"/>
                      <a:pt x="66" y="43"/>
                    </a:cubicBezTo>
                    <a:cubicBezTo>
                      <a:pt x="66" y="39"/>
                      <a:pt x="63" y="36"/>
                      <a:pt x="59" y="36"/>
                    </a:cubicBezTo>
                    <a:cubicBezTo>
                      <a:pt x="58" y="36"/>
                      <a:pt x="58" y="36"/>
                      <a:pt x="58" y="36"/>
                    </a:cubicBezTo>
                    <a:cubicBezTo>
                      <a:pt x="55" y="36"/>
                      <a:pt x="52" y="38"/>
                      <a:pt x="52" y="42"/>
                    </a:cubicBezTo>
                    <a:cubicBezTo>
                      <a:pt x="52" y="35"/>
                      <a:pt x="52" y="35"/>
                      <a:pt x="52" y="35"/>
                    </a:cubicBezTo>
                    <a:cubicBezTo>
                      <a:pt x="52" y="32"/>
                      <a:pt x="49" y="29"/>
                      <a:pt x="45" y="29"/>
                    </a:cubicBezTo>
                    <a:cubicBezTo>
                      <a:pt x="44" y="29"/>
                      <a:pt x="44" y="29"/>
                      <a:pt x="44" y="29"/>
                    </a:cubicBezTo>
                    <a:cubicBezTo>
                      <a:pt x="41" y="29"/>
                      <a:pt x="38" y="31"/>
                      <a:pt x="38" y="34"/>
                    </a:cubicBezTo>
                    <a:cubicBezTo>
                      <a:pt x="38" y="7"/>
                      <a:pt x="38" y="7"/>
                      <a:pt x="38" y="7"/>
                    </a:cubicBezTo>
                    <a:cubicBezTo>
                      <a:pt x="38" y="3"/>
                      <a:pt x="35" y="0"/>
                      <a:pt x="31" y="0"/>
                    </a:cubicBezTo>
                    <a:cubicBezTo>
                      <a:pt x="30" y="0"/>
                      <a:pt x="30" y="0"/>
                      <a:pt x="30" y="0"/>
                    </a:cubicBezTo>
                    <a:cubicBezTo>
                      <a:pt x="27" y="0"/>
                      <a:pt x="24" y="3"/>
                      <a:pt x="24" y="7"/>
                    </a:cubicBezTo>
                    <a:cubicBezTo>
                      <a:pt x="24" y="66"/>
                      <a:pt x="24" y="66"/>
                      <a:pt x="24" y="66"/>
                    </a:cubicBezTo>
                    <a:cubicBezTo>
                      <a:pt x="13" y="55"/>
                      <a:pt x="13" y="55"/>
                      <a:pt x="13" y="55"/>
                    </a:cubicBezTo>
                    <a:cubicBezTo>
                      <a:pt x="10" y="52"/>
                      <a:pt x="6" y="52"/>
                      <a:pt x="3" y="55"/>
                    </a:cubicBezTo>
                    <a:cubicBezTo>
                      <a:pt x="3" y="56"/>
                      <a:pt x="3" y="56"/>
                      <a:pt x="3" y="56"/>
                    </a:cubicBezTo>
                    <a:cubicBezTo>
                      <a:pt x="0" y="58"/>
                      <a:pt x="0" y="62"/>
                      <a:pt x="3" y="65"/>
                    </a:cubicBezTo>
                    <a:cubicBezTo>
                      <a:pt x="23" y="88"/>
                      <a:pt x="23" y="88"/>
                      <a:pt x="23" y="88"/>
                    </a:cubicBezTo>
                    <a:cubicBezTo>
                      <a:pt x="24" y="89"/>
                      <a:pt x="26" y="90"/>
                      <a:pt x="27" y="90"/>
                    </a:cubicBezTo>
                    <a:cubicBezTo>
                      <a:pt x="74" y="90"/>
                      <a:pt x="74" y="90"/>
                      <a:pt x="74" y="90"/>
                    </a:cubicBezTo>
                    <a:cubicBezTo>
                      <a:pt x="77" y="90"/>
                      <a:pt x="79" y="88"/>
                      <a:pt x="79" y="85"/>
                    </a:cubicBezTo>
                    <a:cubicBezTo>
                      <a:pt x="79" y="85"/>
                      <a:pt x="79" y="85"/>
                      <a:pt x="79" y="85"/>
                    </a:cubicBezTo>
                    <a:cubicBezTo>
                      <a:pt x="80" y="85"/>
                      <a:pt x="80" y="85"/>
                      <a:pt x="80" y="85"/>
                    </a:cubicBezTo>
                    <a:lnTo>
                      <a:pt x="80" y="50"/>
                    </a:lnTo>
                    <a:close/>
                  </a:path>
                </a:pathLst>
              </a:cu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5" name="Freeform 90"/>
              <p:cNvSpPr/>
              <p:nvPr/>
            </p:nvSpPr>
            <p:spPr bwMode="auto">
              <a:xfrm>
                <a:off x="9901238" y="6140450"/>
                <a:ext cx="41275"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lnTo>
                      <a:pt x="26" y="0"/>
                    </a:lnTo>
                    <a:close/>
                  </a:path>
                </a:pathLst>
              </a:cu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6" name="Freeform 91"/>
              <p:cNvSpPr/>
              <p:nvPr/>
            </p:nvSpPr>
            <p:spPr bwMode="auto">
              <a:xfrm>
                <a:off x="10018713" y="6035675"/>
                <a:ext cx="0" cy="41275"/>
              </a:xfrm>
              <a:custGeom>
                <a:avLst/>
                <a:gdLst>
                  <a:gd name="T0" fmla="*/ 0 h 26"/>
                  <a:gd name="T1" fmla="*/ 0 h 26"/>
                  <a:gd name="T2" fmla="*/ 26 h 26"/>
                  <a:gd name="T3" fmla="*/ 0 h 26"/>
                </a:gdLst>
                <a:ahLst/>
                <a:cxnLst>
                  <a:cxn ang="0">
                    <a:pos x="0" y="T0"/>
                  </a:cxn>
                  <a:cxn ang="0">
                    <a:pos x="0" y="T1"/>
                  </a:cxn>
                  <a:cxn ang="0">
                    <a:pos x="0" y="T2"/>
                  </a:cxn>
                  <a:cxn ang="0">
                    <a:pos x="0" y="T3"/>
                  </a:cxn>
                </a:cxnLst>
                <a:rect l="0" t="0" r="r" b="b"/>
                <a:pathLst>
                  <a:path h="26">
                    <a:moveTo>
                      <a:pt x="0" y="0"/>
                    </a:moveTo>
                    <a:lnTo>
                      <a:pt x="0" y="0"/>
                    </a:lnTo>
                    <a:lnTo>
                      <a:pt x="0" y="26"/>
                    </a:lnTo>
                    <a:lnTo>
                      <a:pt x="0" y="0"/>
                    </a:lnTo>
                    <a:close/>
                  </a:path>
                </a:pathLst>
              </a:cu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7" name="Freeform 92"/>
              <p:cNvSpPr/>
              <p:nvPr/>
            </p:nvSpPr>
            <p:spPr bwMode="auto">
              <a:xfrm>
                <a:off x="9942513" y="6070600"/>
                <a:ext cx="28575" cy="28575"/>
              </a:xfrm>
              <a:custGeom>
                <a:avLst/>
                <a:gdLst>
                  <a:gd name="T0" fmla="*/ 9 w 9"/>
                  <a:gd name="T1" fmla="*/ 9 h 9"/>
                  <a:gd name="T2" fmla="*/ 9 w 9"/>
                  <a:gd name="T3" fmla="*/ 9 h 9"/>
                  <a:gd name="T4" fmla="*/ 0 w 9"/>
                  <a:gd name="T5" fmla="*/ 0 h 9"/>
                  <a:gd name="T6" fmla="*/ 9 w 9"/>
                  <a:gd name="T7" fmla="*/ 9 h 9"/>
                </a:gdLst>
                <a:ahLst/>
                <a:cxnLst>
                  <a:cxn ang="0">
                    <a:pos x="T0" y="T1"/>
                  </a:cxn>
                  <a:cxn ang="0">
                    <a:pos x="T2" y="T3"/>
                  </a:cxn>
                  <a:cxn ang="0">
                    <a:pos x="T4" y="T5"/>
                  </a:cxn>
                  <a:cxn ang="0">
                    <a:pos x="T6" y="T7"/>
                  </a:cxn>
                </a:cxnLst>
                <a:rect l="0" t="0" r="r" b="b"/>
                <a:pathLst>
                  <a:path w="9" h="9">
                    <a:moveTo>
                      <a:pt x="9" y="9"/>
                    </a:moveTo>
                    <a:cubicBezTo>
                      <a:pt x="9" y="9"/>
                      <a:pt x="9" y="9"/>
                      <a:pt x="9" y="9"/>
                    </a:cubicBezTo>
                    <a:cubicBezTo>
                      <a:pt x="8" y="7"/>
                      <a:pt x="2" y="1"/>
                      <a:pt x="0" y="0"/>
                    </a:cubicBezTo>
                    <a:lnTo>
                      <a:pt x="9" y="9"/>
                    </a:lnTo>
                    <a:close/>
                  </a:path>
                </a:pathLst>
              </a:cu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8" name="Freeform 93"/>
              <p:cNvSpPr/>
              <p:nvPr/>
            </p:nvSpPr>
            <p:spPr bwMode="auto">
              <a:xfrm>
                <a:off x="10091738" y="6140450"/>
                <a:ext cx="41275"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lnTo>
                      <a:pt x="26" y="0"/>
                    </a:lnTo>
                    <a:close/>
                  </a:path>
                </a:pathLst>
              </a:cu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9" name="Freeform 94"/>
              <p:cNvSpPr/>
              <p:nvPr/>
            </p:nvSpPr>
            <p:spPr bwMode="auto">
              <a:xfrm>
                <a:off x="10063163" y="6070600"/>
                <a:ext cx="28575" cy="28575"/>
              </a:xfrm>
              <a:custGeom>
                <a:avLst/>
                <a:gdLst>
                  <a:gd name="T0" fmla="*/ 9 w 9"/>
                  <a:gd name="T1" fmla="*/ 0 h 9"/>
                  <a:gd name="T2" fmla="*/ 9 w 9"/>
                  <a:gd name="T3" fmla="*/ 0 h 9"/>
                  <a:gd name="T4" fmla="*/ 0 w 9"/>
                  <a:gd name="T5" fmla="*/ 9 h 9"/>
                  <a:gd name="T6" fmla="*/ 9 w 9"/>
                  <a:gd name="T7" fmla="*/ 0 h 9"/>
                </a:gdLst>
                <a:ahLst/>
                <a:cxnLst>
                  <a:cxn ang="0">
                    <a:pos x="T0" y="T1"/>
                  </a:cxn>
                  <a:cxn ang="0">
                    <a:pos x="T2" y="T3"/>
                  </a:cxn>
                  <a:cxn ang="0">
                    <a:pos x="T4" y="T5"/>
                  </a:cxn>
                  <a:cxn ang="0">
                    <a:pos x="T6" y="T7"/>
                  </a:cxn>
                </a:cxnLst>
                <a:rect l="0" t="0" r="r" b="b"/>
                <a:pathLst>
                  <a:path w="9" h="9">
                    <a:moveTo>
                      <a:pt x="9" y="0"/>
                    </a:moveTo>
                    <a:cubicBezTo>
                      <a:pt x="9" y="0"/>
                      <a:pt x="9" y="0"/>
                      <a:pt x="9" y="0"/>
                    </a:cubicBezTo>
                    <a:cubicBezTo>
                      <a:pt x="8" y="1"/>
                      <a:pt x="1" y="7"/>
                      <a:pt x="0" y="9"/>
                    </a:cubicBezTo>
                    <a:lnTo>
                      <a:pt x="9" y="0"/>
                    </a:lnTo>
                    <a:close/>
                  </a:path>
                </a:pathLst>
              </a:cu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50" name="组合 49"/>
          <p:cNvGrpSpPr/>
          <p:nvPr/>
        </p:nvGrpSpPr>
        <p:grpSpPr>
          <a:xfrm>
            <a:off x="1834596" y="1852671"/>
            <a:ext cx="461986" cy="1099199"/>
            <a:chOff x="1717029" y="1852671"/>
            <a:chExt cx="461986" cy="1099199"/>
          </a:xfrm>
        </p:grpSpPr>
        <p:sp>
          <p:nvSpPr>
            <p:cNvPr id="51" name="TextBox 106"/>
            <p:cNvSpPr txBox="1"/>
            <p:nvPr/>
          </p:nvSpPr>
          <p:spPr>
            <a:xfrm>
              <a:off x="1717029" y="1852671"/>
              <a:ext cx="461986" cy="632609"/>
            </a:xfrm>
            <a:prstGeom prst="rect">
              <a:avLst/>
            </a:prstGeom>
            <a:noFill/>
          </p:spPr>
          <p:txBody>
            <a:bodyPr wrap="none" rtlCol="0">
              <a:spAutoFit/>
            </a:bodyPr>
            <a:lstStyle/>
            <a:p>
              <a:pPr defTabSz="1219200"/>
              <a:r>
                <a:rPr lang="en-US" altLang="zh-CN" sz="3510" b="1" dirty="0">
                  <a:latin typeface="微软雅黑" panose="020B0503020204020204" pitchFamily="34" charset="-122"/>
                  <a:ea typeface="微软雅黑" panose="020B0503020204020204" pitchFamily="34" charset="-122"/>
                </a:rPr>
                <a:t>1</a:t>
              </a:r>
              <a:endParaRPr lang="zh-CN" altLang="en-US" sz="3510" b="1" dirty="0">
                <a:latin typeface="微软雅黑" panose="020B0503020204020204" pitchFamily="34" charset="-122"/>
                <a:ea typeface="微软雅黑" panose="020B0503020204020204" pitchFamily="34" charset="-122"/>
              </a:endParaRPr>
            </a:p>
          </p:txBody>
        </p:sp>
        <p:grpSp>
          <p:nvGrpSpPr>
            <p:cNvPr id="52" name="组合 51"/>
            <p:cNvGrpSpPr/>
            <p:nvPr/>
          </p:nvGrpSpPr>
          <p:grpSpPr>
            <a:xfrm>
              <a:off x="1751172" y="2558170"/>
              <a:ext cx="393700" cy="393700"/>
              <a:chOff x="5335588" y="4640263"/>
              <a:chExt cx="393700" cy="393700"/>
            </a:xfrm>
          </p:grpSpPr>
          <p:sp>
            <p:nvSpPr>
              <p:cNvPr id="53" name="Freeform 102"/>
              <p:cNvSpPr/>
              <p:nvPr/>
            </p:nvSpPr>
            <p:spPr bwMode="auto">
              <a:xfrm>
                <a:off x="5335588" y="4859338"/>
                <a:ext cx="174625" cy="174625"/>
              </a:xfrm>
              <a:custGeom>
                <a:avLst/>
                <a:gdLst>
                  <a:gd name="T0" fmla="*/ 25 w 55"/>
                  <a:gd name="T1" fmla="*/ 0 h 55"/>
                  <a:gd name="T2" fmla="*/ 8 w 55"/>
                  <a:gd name="T3" fmla="*/ 17 h 55"/>
                  <a:gd name="T4" fmla="*/ 8 w 55"/>
                  <a:gd name="T5" fmla="*/ 47 h 55"/>
                  <a:gd name="T6" fmla="*/ 38 w 55"/>
                  <a:gd name="T7" fmla="*/ 47 h 55"/>
                  <a:gd name="T8" fmla="*/ 55 w 55"/>
                  <a:gd name="T9" fmla="*/ 30 h 55"/>
                </a:gdLst>
                <a:ahLst/>
                <a:cxnLst>
                  <a:cxn ang="0">
                    <a:pos x="T0" y="T1"/>
                  </a:cxn>
                  <a:cxn ang="0">
                    <a:pos x="T2" y="T3"/>
                  </a:cxn>
                  <a:cxn ang="0">
                    <a:pos x="T4" y="T5"/>
                  </a:cxn>
                  <a:cxn ang="0">
                    <a:pos x="T6" y="T7"/>
                  </a:cxn>
                  <a:cxn ang="0">
                    <a:pos x="T8" y="T9"/>
                  </a:cxn>
                </a:cxnLst>
                <a:rect l="0" t="0" r="r" b="b"/>
                <a:pathLst>
                  <a:path w="55" h="55">
                    <a:moveTo>
                      <a:pt x="25" y="0"/>
                    </a:moveTo>
                    <a:cubicBezTo>
                      <a:pt x="25" y="0"/>
                      <a:pt x="8" y="17"/>
                      <a:pt x="8" y="17"/>
                    </a:cubicBezTo>
                    <a:cubicBezTo>
                      <a:pt x="0" y="25"/>
                      <a:pt x="0" y="38"/>
                      <a:pt x="8" y="47"/>
                    </a:cubicBezTo>
                    <a:cubicBezTo>
                      <a:pt x="17" y="55"/>
                      <a:pt x="30" y="55"/>
                      <a:pt x="38" y="47"/>
                    </a:cubicBezTo>
                    <a:cubicBezTo>
                      <a:pt x="38" y="47"/>
                      <a:pt x="55" y="30"/>
                      <a:pt x="55" y="30"/>
                    </a:cubicBezTo>
                  </a:path>
                </a:pathLst>
              </a:cu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4" name="Freeform 103"/>
              <p:cNvSpPr/>
              <p:nvPr/>
            </p:nvSpPr>
            <p:spPr bwMode="auto">
              <a:xfrm>
                <a:off x="5408613" y="4818063"/>
                <a:ext cx="92075" cy="47625"/>
              </a:xfrm>
              <a:custGeom>
                <a:avLst/>
                <a:gdLst>
                  <a:gd name="T0" fmla="*/ 29 w 29"/>
                  <a:gd name="T1" fmla="*/ 3 h 15"/>
                  <a:gd name="T2" fmla="*/ 7 w 29"/>
                  <a:gd name="T3" fmla="*/ 7 h 15"/>
                  <a:gd name="T4" fmla="*/ 0 w 29"/>
                  <a:gd name="T5" fmla="*/ 15 h 15"/>
                </a:gdLst>
                <a:ahLst/>
                <a:cxnLst>
                  <a:cxn ang="0">
                    <a:pos x="T0" y="T1"/>
                  </a:cxn>
                  <a:cxn ang="0">
                    <a:pos x="T2" y="T3"/>
                  </a:cxn>
                  <a:cxn ang="0">
                    <a:pos x="T4" y="T5"/>
                  </a:cxn>
                </a:cxnLst>
                <a:rect l="0" t="0" r="r" b="b"/>
                <a:pathLst>
                  <a:path w="29" h="15">
                    <a:moveTo>
                      <a:pt x="29" y="3"/>
                    </a:moveTo>
                    <a:cubicBezTo>
                      <a:pt x="22" y="0"/>
                      <a:pt x="13" y="2"/>
                      <a:pt x="7" y="7"/>
                    </a:cubicBezTo>
                    <a:cubicBezTo>
                      <a:pt x="7" y="8"/>
                      <a:pt x="0" y="15"/>
                      <a:pt x="0" y="15"/>
                    </a:cubicBezTo>
                  </a:path>
                </a:pathLst>
              </a:cu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5" name="Freeform 104"/>
              <p:cNvSpPr/>
              <p:nvPr/>
            </p:nvSpPr>
            <p:spPr bwMode="auto">
              <a:xfrm>
                <a:off x="5503863" y="4868863"/>
                <a:ext cx="47625" cy="92075"/>
              </a:xfrm>
              <a:custGeom>
                <a:avLst/>
                <a:gdLst>
                  <a:gd name="T0" fmla="*/ 0 w 15"/>
                  <a:gd name="T1" fmla="*/ 29 h 29"/>
                  <a:gd name="T2" fmla="*/ 7 w 15"/>
                  <a:gd name="T3" fmla="*/ 22 h 29"/>
                  <a:gd name="T4" fmla="*/ 12 w 15"/>
                  <a:gd name="T5" fmla="*/ 0 h 29"/>
                </a:gdLst>
                <a:ahLst/>
                <a:cxnLst>
                  <a:cxn ang="0">
                    <a:pos x="T0" y="T1"/>
                  </a:cxn>
                  <a:cxn ang="0">
                    <a:pos x="T2" y="T3"/>
                  </a:cxn>
                  <a:cxn ang="0">
                    <a:pos x="T4" y="T5"/>
                  </a:cxn>
                </a:cxnLst>
                <a:rect l="0" t="0" r="r" b="b"/>
                <a:pathLst>
                  <a:path w="15" h="29">
                    <a:moveTo>
                      <a:pt x="0" y="29"/>
                    </a:moveTo>
                    <a:cubicBezTo>
                      <a:pt x="0" y="29"/>
                      <a:pt x="7" y="22"/>
                      <a:pt x="7" y="22"/>
                    </a:cubicBezTo>
                    <a:cubicBezTo>
                      <a:pt x="13" y="16"/>
                      <a:pt x="15" y="7"/>
                      <a:pt x="12" y="0"/>
                    </a:cubicBezTo>
                  </a:path>
                </a:pathLst>
              </a:cu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6" name="Freeform 105"/>
              <p:cNvSpPr/>
              <p:nvPr/>
            </p:nvSpPr>
            <p:spPr bwMode="auto">
              <a:xfrm>
                <a:off x="5554663" y="4640263"/>
                <a:ext cx="174625" cy="174625"/>
              </a:xfrm>
              <a:custGeom>
                <a:avLst/>
                <a:gdLst>
                  <a:gd name="T0" fmla="*/ 30 w 55"/>
                  <a:gd name="T1" fmla="*/ 55 h 55"/>
                  <a:gd name="T2" fmla="*/ 47 w 55"/>
                  <a:gd name="T3" fmla="*/ 38 h 55"/>
                  <a:gd name="T4" fmla="*/ 47 w 55"/>
                  <a:gd name="T5" fmla="*/ 8 h 55"/>
                  <a:gd name="T6" fmla="*/ 17 w 55"/>
                  <a:gd name="T7" fmla="*/ 8 h 55"/>
                  <a:gd name="T8" fmla="*/ 0 w 55"/>
                  <a:gd name="T9" fmla="*/ 25 h 55"/>
                </a:gdLst>
                <a:ahLst/>
                <a:cxnLst>
                  <a:cxn ang="0">
                    <a:pos x="T0" y="T1"/>
                  </a:cxn>
                  <a:cxn ang="0">
                    <a:pos x="T2" y="T3"/>
                  </a:cxn>
                  <a:cxn ang="0">
                    <a:pos x="T4" y="T5"/>
                  </a:cxn>
                  <a:cxn ang="0">
                    <a:pos x="T6" y="T7"/>
                  </a:cxn>
                  <a:cxn ang="0">
                    <a:pos x="T8" y="T9"/>
                  </a:cxn>
                </a:cxnLst>
                <a:rect l="0" t="0" r="r" b="b"/>
                <a:pathLst>
                  <a:path w="55" h="55">
                    <a:moveTo>
                      <a:pt x="30" y="55"/>
                    </a:moveTo>
                    <a:cubicBezTo>
                      <a:pt x="30" y="55"/>
                      <a:pt x="47" y="38"/>
                      <a:pt x="47" y="38"/>
                    </a:cubicBezTo>
                    <a:cubicBezTo>
                      <a:pt x="55" y="30"/>
                      <a:pt x="55" y="16"/>
                      <a:pt x="47" y="8"/>
                    </a:cubicBezTo>
                    <a:cubicBezTo>
                      <a:pt x="38" y="0"/>
                      <a:pt x="25" y="0"/>
                      <a:pt x="17" y="8"/>
                    </a:cubicBezTo>
                    <a:cubicBezTo>
                      <a:pt x="17" y="8"/>
                      <a:pt x="0" y="25"/>
                      <a:pt x="0" y="25"/>
                    </a:cubicBezTo>
                  </a:path>
                </a:pathLst>
              </a:cu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7" name="Freeform 106"/>
              <p:cNvSpPr/>
              <p:nvPr/>
            </p:nvSpPr>
            <p:spPr bwMode="auto">
              <a:xfrm>
                <a:off x="5564188" y="4808538"/>
                <a:ext cx="92075" cy="47625"/>
              </a:xfrm>
              <a:custGeom>
                <a:avLst/>
                <a:gdLst>
                  <a:gd name="T0" fmla="*/ 0 w 29"/>
                  <a:gd name="T1" fmla="*/ 12 h 15"/>
                  <a:gd name="T2" fmla="*/ 22 w 29"/>
                  <a:gd name="T3" fmla="*/ 7 h 15"/>
                  <a:gd name="T4" fmla="*/ 29 w 29"/>
                  <a:gd name="T5" fmla="*/ 0 h 15"/>
                </a:gdLst>
                <a:ahLst/>
                <a:cxnLst>
                  <a:cxn ang="0">
                    <a:pos x="T0" y="T1"/>
                  </a:cxn>
                  <a:cxn ang="0">
                    <a:pos x="T2" y="T3"/>
                  </a:cxn>
                  <a:cxn ang="0">
                    <a:pos x="T4" y="T5"/>
                  </a:cxn>
                </a:cxnLst>
                <a:rect l="0" t="0" r="r" b="b"/>
                <a:pathLst>
                  <a:path w="29" h="15">
                    <a:moveTo>
                      <a:pt x="0" y="12"/>
                    </a:moveTo>
                    <a:cubicBezTo>
                      <a:pt x="7" y="15"/>
                      <a:pt x="16" y="13"/>
                      <a:pt x="22" y="7"/>
                    </a:cubicBezTo>
                    <a:cubicBezTo>
                      <a:pt x="22" y="7"/>
                      <a:pt x="29" y="0"/>
                      <a:pt x="29" y="0"/>
                    </a:cubicBezTo>
                  </a:path>
                </a:pathLst>
              </a:cu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8" name="Freeform 107"/>
              <p:cNvSpPr/>
              <p:nvPr/>
            </p:nvSpPr>
            <p:spPr bwMode="auto">
              <a:xfrm>
                <a:off x="5513388" y="4713288"/>
                <a:ext cx="47625" cy="92075"/>
              </a:xfrm>
              <a:custGeom>
                <a:avLst/>
                <a:gdLst>
                  <a:gd name="T0" fmla="*/ 15 w 15"/>
                  <a:gd name="T1" fmla="*/ 0 h 29"/>
                  <a:gd name="T2" fmla="*/ 8 w 15"/>
                  <a:gd name="T3" fmla="*/ 7 h 29"/>
                  <a:gd name="T4" fmla="*/ 3 w 15"/>
                  <a:gd name="T5" fmla="*/ 29 h 29"/>
                </a:gdLst>
                <a:ahLst/>
                <a:cxnLst>
                  <a:cxn ang="0">
                    <a:pos x="T0" y="T1"/>
                  </a:cxn>
                  <a:cxn ang="0">
                    <a:pos x="T2" y="T3"/>
                  </a:cxn>
                  <a:cxn ang="0">
                    <a:pos x="T4" y="T5"/>
                  </a:cxn>
                </a:cxnLst>
                <a:rect l="0" t="0" r="r" b="b"/>
                <a:pathLst>
                  <a:path w="15" h="29">
                    <a:moveTo>
                      <a:pt x="15" y="0"/>
                    </a:moveTo>
                    <a:cubicBezTo>
                      <a:pt x="15" y="0"/>
                      <a:pt x="8" y="7"/>
                      <a:pt x="8" y="7"/>
                    </a:cubicBezTo>
                    <a:cubicBezTo>
                      <a:pt x="2" y="13"/>
                      <a:pt x="0" y="22"/>
                      <a:pt x="3" y="29"/>
                    </a:cubicBezTo>
                  </a:path>
                </a:pathLst>
              </a:custGeom>
              <a:noFill/>
              <a:ln w="254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9" name="Line 108"/>
              <p:cNvSpPr>
                <a:spLocks noChangeShapeType="1"/>
              </p:cNvSpPr>
              <p:nvPr/>
            </p:nvSpPr>
            <p:spPr bwMode="auto">
              <a:xfrm flipV="1">
                <a:off x="5465763" y="4770438"/>
                <a:ext cx="133350" cy="130175"/>
              </a:xfrm>
              <a:prstGeom prst="line">
                <a:avLst/>
              </a:prstGeom>
              <a:noFill/>
              <a:ln w="25400" cap="rnd">
                <a:solidFill>
                  <a:schemeClr val="tx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60" name="文本框 59"/>
          <p:cNvSpPr txBox="1"/>
          <p:nvPr/>
        </p:nvSpPr>
        <p:spPr>
          <a:xfrm>
            <a:off x="4368053" y="533321"/>
            <a:ext cx="3467616"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加入外联你将收获</a:t>
            </a:r>
            <a:endParaRPr lang="zh-CN" altLang="en-US"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par>
                          <p:cTn id="40" fill="hold">
                            <p:stCondLst>
                              <p:cond delay="4500"/>
                            </p:stCondLst>
                            <p:childTnLst>
                              <p:par>
                                <p:cTn id="41" presetID="53" presetClass="entr" presetSubtype="16"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53" presetClass="entr" presetSubtype="16"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6500"/>
                            </p:stCondLst>
                            <p:childTnLst>
                              <p:par>
                                <p:cTn id="59" presetID="42"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childTnLst>
                          </p:cTn>
                        </p:par>
                        <p:par>
                          <p:cTn id="64" fill="hold">
                            <p:stCondLst>
                              <p:cond delay="7500"/>
                            </p:stCondLst>
                            <p:childTnLst>
                              <p:par>
                                <p:cTn id="65" presetID="53" presetClass="entr" presetSubtype="16"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par>
                          <p:cTn id="70" fill="hold">
                            <p:stCondLst>
                              <p:cond delay="8000"/>
                            </p:stCondLst>
                            <p:childTnLst>
                              <p:par>
                                <p:cTn id="71" presetID="42" presetClass="entr" presetSubtype="0"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par>
                          <p:cTn id="76" fill="hold">
                            <p:stCondLst>
                              <p:cond delay="9000"/>
                            </p:stCondLst>
                            <p:childTnLst>
                              <p:par>
                                <p:cTn id="77" presetID="53" presetClass="entr" presetSubtype="16" fill="hold" nodeType="after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500" fill="hold"/>
                                        <p:tgtEl>
                                          <p:spTgt spid="22"/>
                                        </p:tgtEl>
                                        <p:attrNameLst>
                                          <p:attrName>ppt_w</p:attrName>
                                        </p:attrNameLst>
                                      </p:cBhvr>
                                      <p:tavLst>
                                        <p:tav tm="0">
                                          <p:val>
                                            <p:fltVal val="0"/>
                                          </p:val>
                                        </p:tav>
                                        <p:tav tm="100000">
                                          <p:val>
                                            <p:strVal val="#ppt_w"/>
                                          </p:val>
                                        </p:tav>
                                      </p:tavLst>
                                    </p:anim>
                                    <p:anim calcmode="lin" valueType="num">
                                      <p:cBhvr>
                                        <p:cTn id="80" dur="500" fill="hold"/>
                                        <p:tgtEl>
                                          <p:spTgt spid="22"/>
                                        </p:tgtEl>
                                        <p:attrNameLst>
                                          <p:attrName>ppt_h</p:attrName>
                                        </p:attrNameLst>
                                      </p:cBhvr>
                                      <p:tavLst>
                                        <p:tav tm="0">
                                          <p:val>
                                            <p:fltVal val="0"/>
                                          </p:val>
                                        </p:tav>
                                        <p:tav tm="100000">
                                          <p:val>
                                            <p:strVal val="#ppt_h"/>
                                          </p:val>
                                        </p:tav>
                                      </p:tavLst>
                                    </p:anim>
                                    <p:animEffect transition="in" filter="fade">
                                      <p:cBhvr>
                                        <p:cTn id="81" dur="500"/>
                                        <p:tgtEl>
                                          <p:spTgt spid="22"/>
                                        </p:tgtEl>
                                      </p:cBhvr>
                                    </p:animEffect>
                                  </p:childTnLst>
                                </p:cTn>
                              </p:par>
                            </p:childTnLst>
                          </p:cTn>
                        </p:par>
                        <p:par>
                          <p:cTn id="82" fill="hold">
                            <p:stCondLst>
                              <p:cond delay="9500"/>
                            </p:stCondLst>
                            <p:childTnLst>
                              <p:par>
                                <p:cTn id="83" presetID="42" presetClass="entr" presetSubtype="0" fill="hold" grpId="0"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childTnLst>
                          </p:cTn>
                        </p:par>
                        <p:par>
                          <p:cTn id="88" fill="hold">
                            <p:stCondLst>
                              <p:cond delay="10500"/>
                            </p:stCondLst>
                            <p:childTnLst>
                              <p:par>
                                <p:cTn id="89" presetID="16" presetClass="entr" presetSubtype="21" fill="hold" nodeType="after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barn(inVertical)">
                                      <p:cBhvr>
                                        <p:cTn id="91" dur="500"/>
                                        <p:tgtEl>
                                          <p:spTgt spid="61"/>
                                        </p:tgtEl>
                                      </p:cBhvr>
                                    </p:animEffect>
                                  </p:childTnLst>
                                </p:cTn>
                              </p:par>
                            </p:childTnLst>
                          </p:cTn>
                        </p:par>
                        <p:par>
                          <p:cTn id="92" fill="hold">
                            <p:stCondLst>
                              <p:cond delay="11000"/>
                            </p:stCondLst>
                            <p:childTnLst>
                              <p:par>
                                <p:cTn id="93" presetID="47" presetClass="entr" presetSubtype="0" fill="hold" grpId="0" nodeType="afterEffect">
                                  <p:stCondLst>
                                    <p:cond delay="0"/>
                                  </p:stCondLst>
                                  <p:childTnLst>
                                    <p:set>
                                      <p:cBhvr>
                                        <p:cTn id="94" dur="1" fill="hold">
                                          <p:stCondLst>
                                            <p:cond delay="0"/>
                                          </p:stCondLst>
                                        </p:cTn>
                                        <p:tgtEl>
                                          <p:spTgt spid="60"/>
                                        </p:tgtEl>
                                        <p:attrNameLst>
                                          <p:attrName>style.visibility</p:attrName>
                                        </p:attrNameLst>
                                      </p:cBhvr>
                                      <p:to>
                                        <p:strVal val="visible"/>
                                      </p:to>
                                    </p:set>
                                    <p:animEffect transition="in" filter="fade">
                                      <p:cBhvr>
                                        <p:cTn id="95" dur="1000"/>
                                        <p:tgtEl>
                                          <p:spTgt spid="60"/>
                                        </p:tgtEl>
                                      </p:cBhvr>
                                    </p:animEffect>
                                    <p:anim calcmode="lin" valueType="num">
                                      <p:cBhvr>
                                        <p:cTn id="96" dur="1000" fill="hold"/>
                                        <p:tgtEl>
                                          <p:spTgt spid="60"/>
                                        </p:tgtEl>
                                        <p:attrNameLst>
                                          <p:attrName>ppt_x</p:attrName>
                                        </p:attrNameLst>
                                      </p:cBhvr>
                                      <p:tavLst>
                                        <p:tav tm="0">
                                          <p:val>
                                            <p:strVal val="#ppt_x"/>
                                          </p:val>
                                        </p:tav>
                                        <p:tav tm="100000">
                                          <p:val>
                                            <p:strVal val="#ppt_x"/>
                                          </p:val>
                                        </p:tav>
                                      </p:tavLst>
                                    </p:anim>
                                    <p:anim calcmode="lin" valueType="num">
                                      <p:cBhvr>
                                        <p:cTn id="9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P spid="25" grpId="0"/>
      <p:bldP spid="26" grpId="0"/>
      <p:bldP spid="27" grpId="0"/>
      <p:bldP spid="6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4953837" y="1186853"/>
            <a:ext cx="2576346" cy="1200329"/>
          </a:xfrm>
          <a:prstGeom prst="rect">
            <a:avLst/>
          </a:prstGeom>
          <a:noFill/>
        </p:spPr>
        <p:txBody>
          <a:bodyPr wrap="none" rtlCol="0">
            <a:spAutoFit/>
          </a:bodyPr>
          <a:lstStyle/>
          <a:p>
            <a:r>
              <a:rPr lang="zh-CN" altLang="en-US" sz="7200" dirty="0">
                <a:solidFill>
                  <a:schemeClr val="bg1"/>
                </a:solidFill>
                <a:latin typeface="微软雅黑" panose="020B0503020204020204" pitchFamily="82" charset="2"/>
                <a:ea typeface="微软雅黑" panose="020B0503020204020204" pitchFamily="82" charset="2"/>
              </a:rPr>
              <a:t>目  录</a:t>
            </a:r>
            <a:endParaRPr lang="zh-CN" altLang="en-US" sz="7200" dirty="0">
              <a:solidFill>
                <a:schemeClr val="bg1"/>
              </a:solidFill>
              <a:latin typeface="微软雅黑" panose="020B0503020204020204" pitchFamily="82" charset="2"/>
              <a:ea typeface="微软雅黑" panose="020B0503020204020204" pitchFamily="82" charset="2"/>
            </a:endParaRPr>
          </a:p>
        </p:txBody>
      </p:sp>
      <p:sp>
        <p:nvSpPr>
          <p:cNvPr id="11" name="文本框 10"/>
          <p:cNvSpPr txBox="1"/>
          <p:nvPr/>
        </p:nvSpPr>
        <p:spPr>
          <a:xfrm>
            <a:off x="1434687" y="3786635"/>
            <a:ext cx="1620957" cy="523220"/>
          </a:xfrm>
          <a:prstGeom prst="rect">
            <a:avLst/>
          </a:prstGeom>
          <a:noFill/>
        </p:spPr>
        <p:txBody>
          <a:bodyPr wrap="none" rtlCol="0">
            <a:spAutoFit/>
          </a:bodyPr>
          <a:lstStyle/>
          <a:p>
            <a:r>
              <a:rPr lang="zh-CN" altLang="en-US" sz="2800" dirty="0">
                <a:solidFill>
                  <a:schemeClr val="bg1"/>
                </a:solidFill>
                <a:latin typeface="微软雅黑" panose="020B0503020204020204" pitchFamily="82" charset="2"/>
                <a:ea typeface="微软雅黑" panose="020B0503020204020204" pitchFamily="82" charset="2"/>
              </a:rPr>
              <a:t>社团简介</a:t>
            </a:r>
            <a:endParaRPr lang="zh-CN" altLang="en-US" sz="2800" dirty="0">
              <a:solidFill>
                <a:schemeClr val="bg1"/>
              </a:solidFill>
              <a:latin typeface="微软雅黑" panose="020B0503020204020204" pitchFamily="82" charset="2"/>
              <a:ea typeface="微软雅黑" panose="020B0503020204020204" pitchFamily="82" charset="2"/>
            </a:endParaRPr>
          </a:p>
        </p:txBody>
      </p:sp>
      <p:sp>
        <p:nvSpPr>
          <p:cNvPr id="12" name="文本框 11"/>
          <p:cNvSpPr txBox="1"/>
          <p:nvPr/>
        </p:nvSpPr>
        <p:spPr>
          <a:xfrm>
            <a:off x="6545603" y="3786634"/>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82" charset="2"/>
                <a:ea typeface="微软雅黑" panose="020B0503020204020204" pitchFamily="82" charset="2"/>
              </a:rPr>
              <a:t>风采展示</a:t>
            </a:r>
            <a:endParaRPr lang="zh-CN" altLang="en-US" sz="2400" dirty="0">
              <a:solidFill>
                <a:schemeClr val="bg1"/>
              </a:solidFill>
              <a:latin typeface="微软雅黑" panose="020B0503020204020204" pitchFamily="82" charset="2"/>
              <a:ea typeface="微软雅黑" panose="020B0503020204020204" pitchFamily="82" charset="2"/>
            </a:endParaRPr>
          </a:p>
        </p:txBody>
      </p:sp>
      <p:sp>
        <p:nvSpPr>
          <p:cNvPr id="13" name="文本框 12"/>
          <p:cNvSpPr txBox="1"/>
          <p:nvPr/>
        </p:nvSpPr>
        <p:spPr>
          <a:xfrm>
            <a:off x="8950178" y="3786633"/>
            <a:ext cx="1723549"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82" charset="2"/>
                <a:ea typeface="微软雅黑" panose="020B0503020204020204" pitchFamily="82" charset="2"/>
              </a:rPr>
              <a:t>我们需要你</a:t>
            </a:r>
            <a:endParaRPr lang="zh-CN" altLang="en-US" sz="2400" dirty="0">
              <a:solidFill>
                <a:schemeClr val="bg1"/>
              </a:solidFill>
              <a:latin typeface="微软雅黑" panose="020B0503020204020204" pitchFamily="82" charset="2"/>
              <a:ea typeface="微软雅黑" panose="020B0503020204020204" pitchFamily="82" charset="2"/>
            </a:endParaRPr>
          </a:p>
        </p:txBody>
      </p:sp>
      <p:sp>
        <p:nvSpPr>
          <p:cNvPr id="14" name="文本框 13"/>
          <p:cNvSpPr txBox="1"/>
          <p:nvPr/>
        </p:nvSpPr>
        <p:spPr>
          <a:xfrm>
            <a:off x="3992489" y="3786635"/>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82" charset="2"/>
                <a:ea typeface="微软雅黑" panose="020B0503020204020204" pitchFamily="82" charset="2"/>
              </a:rPr>
              <a:t>社团特色</a:t>
            </a:r>
            <a:endParaRPr lang="zh-CN" altLang="en-US" sz="2400" dirty="0">
              <a:solidFill>
                <a:schemeClr val="bg1"/>
              </a:solidFill>
              <a:latin typeface="微软雅黑" panose="020B0503020204020204" pitchFamily="82" charset="2"/>
              <a:ea typeface="微软雅黑" panose="020B0503020204020204" pitchFamily="82" charset="2"/>
            </a:endParaRPr>
          </a:p>
        </p:txBody>
      </p:sp>
      <p:cxnSp>
        <p:nvCxnSpPr>
          <p:cNvPr id="6" name="直接连接符 5"/>
          <p:cNvCxnSpPr/>
          <p:nvPr/>
        </p:nvCxnSpPr>
        <p:spPr>
          <a:xfrm>
            <a:off x="3469018" y="2905930"/>
            <a:ext cx="0" cy="209774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00427" y="2905930"/>
            <a:ext cx="0" cy="209774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531836" y="2905930"/>
            <a:ext cx="0" cy="209774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1900987" y="3154359"/>
            <a:ext cx="627095" cy="590797"/>
            <a:chOff x="2079484" y="4161523"/>
            <a:chExt cx="627095" cy="590797"/>
          </a:xfrm>
        </p:grpSpPr>
        <p:sp>
          <p:nvSpPr>
            <p:cNvPr id="21" name="文本框 20"/>
            <p:cNvSpPr txBox="1"/>
            <p:nvPr/>
          </p:nvSpPr>
          <p:spPr>
            <a:xfrm>
              <a:off x="2079484" y="4210480"/>
              <a:ext cx="627095"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82" charset="2"/>
                  <a:ea typeface="微软雅黑" panose="020B0503020204020204" pitchFamily="82" charset="2"/>
                </a:rPr>
                <a:t>01</a:t>
              </a:r>
              <a:endParaRPr lang="zh-CN" altLang="en-US" sz="2800" b="1" dirty="0">
                <a:solidFill>
                  <a:schemeClr val="bg1"/>
                </a:solidFill>
                <a:latin typeface="微软雅黑" panose="020B0503020204020204" pitchFamily="82" charset="2"/>
                <a:ea typeface="微软雅黑" panose="020B0503020204020204" pitchFamily="82" charset="2"/>
              </a:endParaRPr>
            </a:p>
          </p:txBody>
        </p:sp>
        <p:sp>
          <p:nvSpPr>
            <p:cNvPr id="7" name="六边形 6"/>
            <p:cNvSpPr/>
            <p:nvPr/>
          </p:nvSpPr>
          <p:spPr>
            <a:xfrm rot="5400000">
              <a:off x="2097633" y="4202268"/>
              <a:ext cx="590797" cy="509308"/>
            </a:xfrm>
            <a:prstGeom prst="hexag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grpSp>
        <p:nvGrpSpPr>
          <p:cNvPr id="23" name="组合 22"/>
          <p:cNvGrpSpPr/>
          <p:nvPr/>
        </p:nvGrpSpPr>
        <p:grpSpPr>
          <a:xfrm>
            <a:off x="4375245" y="3154359"/>
            <a:ext cx="627095" cy="590797"/>
            <a:chOff x="4553742" y="4161523"/>
            <a:chExt cx="627095" cy="590797"/>
          </a:xfrm>
        </p:grpSpPr>
        <p:sp>
          <p:nvSpPr>
            <p:cNvPr id="25" name="文本框 24"/>
            <p:cNvSpPr txBox="1"/>
            <p:nvPr/>
          </p:nvSpPr>
          <p:spPr>
            <a:xfrm>
              <a:off x="4553742" y="4210480"/>
              <a:ext cx="627095"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82" charset="2"/>
                  <a:ea typeface="微软雅黑" panose="020B0503020204020204" pitchFamily="82" charset="2"/>
                </a:rPr>
                <a:t>02</a:t>
              </a:r>
              <a:endParaRPr lang="zh-CN" altLang="en-US" sz="2800" b="1" dirty="0">
                <a:solidFill>
                  <a:schemeClr val="bg1"/>
                </a:solidFill>
                <a:latin typeface="微软雅黑" panose="020B0503020204020204" pitchFamily="82" charset="2"/>
                <a:ea typeface="微软雅黑" panose="020B0503020204020204" pitchFamily="82" charset="2"/>
              </a:endParaRPr>
            </a:p>
          </p:txBody>
        </p:sp>
        <p:sp>
          <p:nvSpPr>
            <p:cNvPr id="26" name="六边形 25"/>
            <p:cNvSpPr/>
            <p:nvPr/>
          </p:nvSpPr>
          <p:spPr>
            <a:xfrm rot="5400000">
              <a:off x="4571891" y="4202268"/>
              <a:ext cx="590797" cy="509308"/>
            </a:xfrm>
            <a:prstGeom prst="hexag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grpSp>
        <p:nvGrpSpPr>
          <p:cNvPr id="33" name="组合 32"/>
          <p:cNvGrpSpPr/>
          <p:nvPr/>
        </p:nvGrpSpPr>
        <p:grpSpPr>
          <a:xfrm>
            <a:off x="6930187" y="3154359"/>
            <a:ext cx="627095" cy="590797"/>
            <a:chOff x="7108684" y="4161523"/>
            <a:chExt cx="627095" cy="590797"/>
          </a:xfrm>
        </p:grpSpPr>
        <p:sp>
          <p:nvSpPr>
            <p:cNvPr id="28" name="文本框 27"/>
            <p:cNvSpPr txBox="1"/>
            <p:nvPr/>
          </p:nvSpPr>
          <p:spPr>
            <a:xfrm>
              <a:off x="7108684" y="4210480"/>
              <a:ext cx="627095"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82" charset="2"/>
                  <a:ea typeface="微软雅黑" panose="020B0503020204020204" pitchFamily="82" charset="2"/>
                </a:rPr>
                <a:t>03</a:t>
              </a:r>
              <a:endParaRPr lang="zh-CN" altLang="en-US" sz="2800" b="1" dirty="0">
                <a:solidFill>
                  <a:schemeClr val="bg1"/>
                </a:solidFill>
                <a:latin typeface="微软雅黑" panose="020B0503020204020204" pitchFamily="82" charset="2"/>
                <a:ea typeface="微软雅黑" panose="020B0503020204020204" pitchFamily="82" charset="2"/>
              </a:endParaRPr>
            </a:p>
          </p:txBody>
        </p:sp>
        <p:sp>
          <p:nvSpPr>
            <p:cNvPr id="29" name="六边形 28"/>
            <p:cNvSpPr/>
            <p:nvPr/>
          </p:nvSpPr>
          <p:spPr>
            <a:xfrm rot="5400000">
              <a:off x="7126833" y="4202268"/>
              <a:ext cx="590797" cy="509308"/>
            </a:xfrm>
            <a:prstGeom prst="hexag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grpSp>
        <p:nvGrpSpPr>
          <p:cNvPr id="34" name="组合 33"/>
          <p:cNvGrpSpPr/>
          <p:nvPr/>
        </p:nvGrpSpPr>
        <p:grpSpPr>
          <a:xfrm>
            <a:off x="9404445" y="3154359"/>
            <a:ext cx="627095" cy="590797"/>
            <a:chOff x="9582942" y="4161523"/>
            <a:chExt cx="627095" cy="590797"/>
          </a:xfrm>
        </p:grpSpPr>
        <p:sp>
          <p:nvSpPr>
            <p:cNvPr id="31" name="文本框 30"/>
            <p:cNvSpPr txBox="1"/>
            <p:nvPr/>
          </p:nvSpPr>
          <p:spPr>
            <a:xfrm>
              <a:off x="9582942" y="4210480"/>
              <a:ext cx="627095"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82" charset="2"/>
                  <a:ea typeface="微软雅黑" panose="020B0503020204020204" pitchFamily="82" charset="2"/>
                </a:rPr>
                <a:t>04</a:t>
              </a:r>
              <a:endParaRPr lang="zh-CN" altLang="en-US" sz="2800" b="1" dirty="0">
                <a:solidFill>
                  <a:schemeClr val="bg1"/>
                </a:solidFill>
                <a:latin typeface="微软雅黑" panose="020B0503020204020204" pitchFamily="82" charset="2"/>
                <a:ea typeface="微软雅黑" panose="020B0503020204020204" pitchFamily="82" charset="2"/>
              </a:endParaRPr>
            </a:p>
          </p:txBody>
        </p:sp>
        <p:sp>
          <p:nvSpPr>
            <p:cNvPr id="32" name="六边形 31"/>
            <p:cNvSpPr/>
            <p:nvPr/>
          </p:nvSpPr>
          <p:spPr>
            <a:xfrm rot="5400000">
              <a:off x="9601091" y="4202268"/>
              <a:ext cx="590797" cy="509308"/>
            </a:xfrm>
            <a:prstGeom prst="hexag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Tree>
  </p:cSld>
  <p:clrMapOvr>
    <a:masterClrMapping/>
  </p:clrMapOvr>
  <p:transition spd="med" advClick="0" advTm="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2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par>
                          <p:cTn id="38" fill="hold">
                            <p:stCondLst>
                              <p:cond delay="4500"/>
                            </p:stCondLst>
                            <p:childTnLst>
                              <p:par>
                                <p:cTn id="39" presetID="16" presetClass="entr" presetSubtype="21"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par>
                          <p:cTn id="42" fill="hold">
                            <p:stCondLst>
                              <p:cond delay="5000"/>
                            </p:stCondLst>
                            <p:childTnLst>
                              <p:par>
                                <p:cTn id="43" presetID="42"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22" presetClass="entr" presetSubtype="4"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par>
                          <p:cTn id="52" fill="hold">
                            <p:stCondLst>
                              <p:cond delay="6500"/>
                            </p:stCondLst>
                            <p:childTnLst>
                              <p:par>
                                <p:cTn id="53" presetID="16" presetClass="entr" presetSubtype="21"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barn(inVertical)">
                                      <p:cBhvr>
                                        <p:cTn id="55" dur="500"/>
                                        <p:tgtEl>
                                          <p:spTgt spid="34"/>
                                        </p:tgtEl>
                                      </p:cBhvr>
                                    </p:animEffect>
                                  </p:childTnLst>
                                </p:cTn>
                              </p:par>
                            </p:childTnLst>
                          </p:cTn>
                        </p:par>
                        <p:par>
                          <p:cTn id="56" fill="hold">
                            <p:stCondLst>
                              <p:cond delay="7000"/>
                            </p:stCondLst>
                            <p:childTnLst>
                              <p:par>
                                <p:cTn id="57" presetID="42"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Freeform 4"/>
          <p:cNvSpPr/>
          <p:nvPr/>
        </p:nvSpPr>
        <p:spPr bwMode="auto">
          <a:xfrm flipH="1">
            <a:off x="5555452" y="3676662"/>
            <a:ext cx="1652064" cy="3181338"/>
          </a:xfrm>
          <a:custGeom>
            <a:avLst/>
            <a:gdLst>
              <a:gd name="connsiteX0" fmla="*/ 759198 w 1653886"/>
              <a:gd name="connsiteY0" fmla="*/ 850 h 2656618"/>
              <a:gd name="connsiteX1" fmla="*/ 763881 w 1653886"/>
              <a:gd name="connsiteY1" fmla="*/ 488839 h 2656618"/>
              <a:gd name="connsiteX2" fmla="*/ 459348 w 1653886"/>
              <a:gd name="connsiteY2" fmla="*/ 298375 h 2656618"/>
              <a:gd name="connsiteX3" fmla="*/ 233486 w 1653886"/>
              <a:gd name="connsiteY3" fmla="*/ 125688 h 2656618"/>
              <a:gd name="connsiteX4" fmla="*/ 502490 w 1653886"/>
              <a:gd name="connsiteY4" fmla="*/ 735172 h 2656618"/>
              <a:gd name="connsiteX5" fmla="*/ 55842 w 1653886"/>
              <a:gd name="connsiteY5" fmla="*/ 326310 h 2656618"/>
              <a:gd name="connsiteX6" fmla="*/ 48228 w 1653886"/>
              <a:gd name="connsiteY6" fmla="*/ 514234 h 2656618"/>
              <a:gd name="connsiteX7" fmla="*/ 411130 w 1653886"/>
              <a:gd name="connsiteY7" fmla="*/ 930715 h 2656618"/>
              <a:gd name="connsiteX8" fmla="*/ 65993 w 1653886"/>
              <a:gd name="connsiteY8" fmla="*/ 750409 h 2656618"/>
              <a:gd name="connsiteX9" fmla="*/ 170042 w 1653886"/>
              <a:gd name="connsiteY9" fmla="*/ 981505 h 2656618"/>
              <a:gd name="connsiteX10" fmla="*/ 723277 w 1653886"/>
              <a:gd name="connsiteY10" fmla="*/ 1641780 h 2656618"/>
              <a:gd name="connsiteX11" fmla="*/ 671256 w 1653886"/>
              <a:gd name="connsiteY11" fmla="*/ 2645894 h 2656618"/>
              <a:gd name="connsiteX12" fmla="*/ 670238 w 1653886"/>
              <a:gd name="connsiteY12" fmla="*/ 2656618 h 2656618"/>
              <a:gd name="connsiteX13" fmla="*/ 1288826 w 1653886"/>
              <a:gd name="connsiteY13" fmla="*/ 2656618 h 2656618"/>
              <a:gd name="connsiteX14" fmla="*/ 1277268 w 1653886"/>
              <a:gd name="connsiteY14" fmla="*/ 2583272 h 2656618"/>
              <a:gd name="connsiteX15" fmla="*/ 1266361 w 1653886"/>
              <a:gd name="connsiteY15" fmla="*/ 1331959 h 2656618"/>
              <a:gd name="connsiteX16" fmla="*/ 1652103 w 1653886"/>
              <a:gd name="connsiteY16" fmla="*/ 430430 h 2656618"/>
              <a:gd name="connsiteX17" fmla="*/ 1459232 w 1653886"/>
              <a:gd name="connsiteY17" fmla="*/ 471062 h 2656618"/>
              <a:gd name="connsiteX18" fmla="*/ 1098868 w 1653886"/>
              <a:gd name="connsiteY18" fmla="*/ 732633 h 2656618"/>
              <a:gd name="connsiteX19" fmla="*/ 794335 w 1653886"/>
              <a:gd name="connsiteY19" fmla="*/ 8870 h 2656618"/>
              <a:gd name="connsiteX20" fmla="*/ 759198 w 1653886"/>
              <a:gd name="connsiteY20" fmla="*/ 850 h 265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3886" h="2656618">
                <a:moveTo>
                  <a:pt x="759198" y="850"/>
                </a:moveTo>
                <a:cubicBezTo>
                  <a:pt x="692269" y="17203"/>
                  <a:pt x="726132" y="266631"/>
                  <a:pt x="763881" y="488839"/>
                </a:cubicBezTo>
                <a:cubicBezTo>
                  <a:pt x="807024" y="740251"/>
                  <a:pt x="593850" y="600578"/>
                  <a:pt x="459348" y="298375"/>
                </a:cubicBezTo>
                <a:cubicBezTo>
                  <a:pt x="324846" y="-3827"/>
                  <a:pt x="246175" y="82516"/>
                  <a:pt x="233486" y="125688"/>
                </a:cubicBezTo>
                <a:cubicBezTo>
                  <a:pt x="218259" y="168860"/>
                  <a:pt x="525330" y="707237"/>
                  <a:pt x="502490" y="735172"/>
                </a:cubicBezTo>
                <a:cubicBezTo>
                  <a:pt x="482188" y="760567"/>
                  <a:pt x="93908" y="313612"/>
                  <a:pt x="55842" y="326310"/>
                </a:cubicBezTo>
                <a:cubicBezTo>
                  <a:pt x="20313" y="339007"/>
                  <a:pt x="-45669" y="374561"/>
                  <a:pt x="48228" y="514234"/>
                </a:cubicBezTo>
                <a:cubicBezTo>
                  <a:pt x="139588" y="656447"/>
                  <a:pt x="428895" y="892622"/>
                  <a:pt x="411130" y="930715"/>
                </a:cubicBezTo>
                <a:cubicBezTo>
                  <a:pt x="393366" y="971347"/>
                  <a:pt x="152277" y="755488"/>
                  <a:pt x="65993" y="750409"/>
                </a:cubicBezTo>
                <a:cubicBezTo>
                  <a:pt x="-22829" y="745330"/>
                  <a:pt x="12700" y="869767"/>
                  <a:pt x="170042" y="981505"/>
                </a:cubicBezTo>
                <a:cubicBezTo>
                  <a:pt x="327384" y="1093244"/>
                  <a:pt x="710588" y="1217680"/>
                  <a:pt x="723277" y="1641780"/>
                </a:cubicBezTo>
                <a:cubicBezTo>
                  <a:pt x="732001" y="1933348"/>
                  <a:pt x="695144" y="2389360"/>
                  <a:pt x="671256" y="2645894"/>
                </a:cubicBezTo>
                <a:lnTo>
                  <a:pt x="670238" y="2656618"/>
                </a:lnTo>
                <a:lnTo>
                  <a:pt x="1288826" y="2656618"/>
                </a:lnTo>
                <a:lnTo>
                  <a:pt x="1277268" y="2583272"/>
                </a:lnTo>
                <a:cubicBezTo>
                  <a:pt x="1221841" y="2210562"/>
                  <a:pt x="1177856" y="1703363"/>
                  <a:pt x="1266361" y="1331959"/>
                </a:cubicBezTo>
                <a:cubicBezTo>
                  <a:pt x="1426241" y="669145"/>
                  <a:pt x="1677481" y="532011"/>
                  <a:pt x="1652103" y="430430"/>
                </a:cubicBezTo>
                <a:cubicBezTo>
                  <a:pt x="1629263" y="328849"/>
                  <a:pt x="1499836" y="377100"/>
                  <a:pt x="1459232" y="471062"/>
                </a:cubicBezTo>
                <a:cubicBezTo>
                  <a:pt x="1418628" y="562485"/>
                  <a:pt x="1253672" y="765646"/>
                  <a:pt x="1098868" y="732633"/>
                </a:cubicBezTo>
                <a:cubicBezTo>
                  <a:pt x="946601" y="699619"/>
                  <a:pt x="905997" y="69819"/>
                  <a:pt x="794335" y="8870"/>
                </a:cubicBezTo>
                <a:cubicBezTo>
                  <a:pt x="780377" y="934"/>
                  <a:pt x="768759" y="-1486"/>
                  <a:pt x="759198" y="850"/>
                </a:cubicBezTo>
                <a:close/>
              </a:path>
            </a:pathLst>
          </a:custGeom>
          <a:solidFill>
            <a:schemeClr val="bg1"/>
          </a:solidFill>
          <a:ln w="12700">
            <a:noFill/>
            <a:miter lim="800000"/>
          </a:ln>
          <a:effectLst/>
        </p:spPr>
        <p:txBody>
          <a:bodyPr lIns="0" tIns="0" rIns="0" bIns="0"/>
          <a:lstStyle/>
          <a:p>
            <a:endParaRPr lang="id-ID" sz="1735"/>
          </a:p>
        </p:txBody>
      </p:sp>
      <p:sp>
        <p:nvSpPr>
          <p:cNvPr id="5" name="Freeform 67"/>
          <p:cNvSpPr/>
          <p:nvPr/>
        </p:nvSpPr>
        <p:spPr bwMode="auto">
          <a:xfrm rot="1883109">
            <a:off x="4018680" y="2669383"/>
            <a:ext cx="1682972" cy="1819904"/>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bg1"/>
          </a:solidFill>
          <a:ln w="12700">
            <a:noFill/>
            <a:miter lim="800000"/>
          </a:ln>
          <a:effectLst/>
        </p:spPr>
        <p:txBody>
          <a:bodyPr lIns="0" tIns="0" rIns="0" bIns="0"/>
          <a:lstStyle/>
          <a:p>
            <a:endParaRPr lang="en-US" sz="1735"/>
          </a:p>
        </p:txBody>
      </p:sp>
      <p:sp>
        <p:nvSpPr>
          <p:cNvPr id="6" name="Freeform 67"/>
          <p:cNvSpPr/>
          <p:nvPr/>
        </p:nvSpPr>
        <p:spPr bwMode="auto">
          <a:xfrm rot="4961872">
            <a:off x="4670819" y="1799249"/>
            <a:ext cx="2215151" cy="2035777"/>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bg1"/>
          </a:solidFill>
          <a:ln w="12700">
            <a:noFill/>
            <a:miter lim="800000"/>
          </a:ln>
          <a:effectLst/>
        </p:spPr>
        <p:txBody>
          <a:bodyPr lIns="0" tIns="0" rIns="0" bIns="0"/>
          <a:lstStyle/>
          <a:p>
            <a:endParaRPr lang="en-US" sz="1735"/>
          </a:p>
        </p:txBody>
      </p:sp>
      <p:sp>
        <p:nvSpPr>
          <p:cNvPr id="7" name="Freeform 67"/>
          <p:cNvSpPr/>
          <p:nvPr/>
        </p:nvSpPr>
        <p:spPr bwMode="auto">
          <a:xfrm rot="7696778">
            <a:off x="5941958" y="1920311"/>
            <a:ext cx="1951696" cy="1793655"/>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bg1"/>
          </a:solidFill>
          <a:ln w="12700">
            <a:noFill/>
            <a:miter lim="800000"/>
          </a:ln>
          <a:effectLst/>
        </p:spPr>
        <p:txBody>
          <a:bodyPr lIns="0" tIns="0" rIns="0" bIns="0"/>
          <a:lstStyle/>
          <a:p>
            <a:endParaRPr lang="en-US" sz="1735"/>
          </a:p>
        </p:txBody>
      </p:sp>
      <p:sp>
        <p:nvSpPr>
          <p:cNvPr id="8" name="Freeform 67"/>
          <p:cNvSpPr/>
          <p:nvPr/>
        </p:nvSpPr>
        <p:spPr bwMode="auto">
          <a:xfrm rot="10345882">
            <a:off x="6851478" y="2844260"/>
            <a:ext cx="1636478" cy="1769628"/>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bg1"/>
          </a:solidFill>
          <a:ln w="12700">
            <a:noFill/>
            <a:miter lim="800000"/>
          </a:ln>
          <a:effectLst/>
        </p:spPr>
        <p:txBody>
          <a:bodyPr lIns="0" tIns="0" rIns="0" bIns="0"/>
          <a:lstStyle/>
          <a:p>
            <a:endParaRPr lang="en-US" sz="1735" dirty="0"/>
          </a:p>
        </p:txBody>
      </p:sp>
      <p:sp>
        <p:nvSpPr>
          <p:cNvPr id="9" name="Freeform 67"/>
          <p:cNvSpPr/>
          <p:nvPr/>
        </p:nvSpPr>
        <p:spPr bwMode="auto">
          <a:xfrm rot="12440007">
            <a:off x="7190517" y="4074845"/>
            <a:ext cx="1213376" cy="1312100"/>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bg1"/>
          </a:solidFill>
          <a:ln w="12700">
            <a:noFill/>
            <a:miter lim="800000"/>
          </a:ln>
          <a:effectLst/>
        </p:spPr>
        <p:txBody>
          <a:bodyPr lIns="0" tIns="0" rIns="0" bIns="0"/>
          <a:lstStyle/>
          <a:p>
            <a:endParaRPr lang="en-US" sz="1735"/>
          </a:p>
        </p:txBody>
      </p:sp>
      <p:sp>
        <p:nvSpPr>
          <p:cNvPr id="10" name="Freeform 67"/>
          <p:cNvSpPr/>
          <p:nvPr/>
        </p:nvSpPr>
        <p:spPr bwMode="auto">
          <a:xfrm rot="20954305">
            <a:off x="4436722" y="3919013"/>
            <a:ext cx="1213376" cy="1312100"/>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bg1"/>
          </a:solidFill>
          <a:ln w="12700">
            <a:noFill/>
            <a:miter lim="800000"/>
          </a:ln>
          <a:effectLst/>
        </p:spPr>
        <p:txBody>
          <a:bodyPr lIns="0" tIns="0" rIns="0" bIns="0"/>
          <a:lstStyle/>
          <a:p>
            <a:endParaRPr lang="en-US" sz="1735"/>
          </a:p>
        </p:txBody>
      </p:sp>
      <p:sp>
        <p:nvSpPr>
          <p:cNvPr id="11" name="Freeform 67"/>
          <p:cNvSpPr/>
          <p:nvPr/>
        </p:nvSpPr>
        <p:spPr bwMode="auto">
          <a:xfrm rot="2241606">
            <a:off x="4033310" y="2049170"/>
            <a:ext cx="1011790" cy="1094112"/>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bg1"/>
          </a:solidFill>
          <a:ln w="12700">
            <a:noFill/>
            <a:miter lim="800000"/>
          </a:ln>
          <a:effectLst/>
        </p:spPr>
        <p:txBody>
          <a:bodyPr lIns="0" tIns="0" rIns="0" bIns="0"/>
          <a:lstStyle/>
          <a:p>
            <a:endParaRPr lang="en-US" sz="1735"/>
          </a:p>
        </p:txBody>
      </p:sp>
      <p:sp>
        <p:nvSpPr>
          <p:cNvPr id="12" name="Freeform 67"/>
          <p:cNvSpPr/>
          <p:nvPr/>
        </p:nvSpPr>
        <p:spPr bwMode="auto">
          <a:xfrm rot="6355571">
            <a:off x="5834526" y="1433894"/>
            <a:ext cx="1097520" cy="1008647"/>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bg1"/>
          </a:solidFill>
          <a:ln w="12700">
            <a:noFill/>
            <a:miter lim="800000"/>
          </a:ln>
          <a:effectLst/>
        </p:spPr>
        <p:txBody>
          <a:bodyPr lIns="0" tIns="0" rIns="0" bIns="0"/>
          <a:lstStyle/>
          <a:p>
            <a:endParaRPr lang="en-US" sz="1735"/>
          </a:p>
        </p:txBody>
      </p:sp>
      <p:sp>
        <p:nvSpPr>
          <p:cNvPr id="13" name="Freeform 67"/>
          <p:cNvSpPr/>
          <p:nvPr/>
        </p:nvSpPr>
        <p:spPr bwMode="auto">
          <a:xfrm rot="9774375">
            <a:off x="7345969" y="2276210"/>
            <a:ext cx="1011790" cy="1094112"/>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bg1"/>
          </a:solidFill>
          <a:ln w="12700">
            <a:noFill/>
            <a:miter lim="800000"/>
          </a:ln>
          <a:effectLst/>
        </p:spPr>
        <p:txBody>
          <a:bodyPr lIns="0" tIns="0" rIns="0" bIns="0"/>
          <a:lstStyle/>
          <a:p>
            <a:endParaRPr lang="en-US" sz="1735"/>
          </a:p>
        </p:txBody>
      </p:sp>
      <p:sp>
        <p:nvSpPr>
          <p:cNvPr id="14" name="Rectangle 24"/>
          <p:cNvSpPr/>
          <p:nvPr/>
        </p:nvSpPr>
        <p:spPr>
          <a:xfrm>
            <a:off x="1013005" y="2321568"/>
            <a:ext cx="2930134" cy="701731"/>
          </a:xfrm>
          <a:prstGeom prst="rect">
            <a:avLst/>
          </a:prstGeom>
        </p:spPr>
        <p:txBody>
          <a:bodyPr wrap="square">
            <a:spAutoFit/>
          </a:bodyPr>
          <a:lstStyle/>
          <a:p>
            <a:pPr algn="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结交兄弟院校朋友，</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分享不同精彩；</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Rectangle 26"/>
          <p:cNvSpPr/>
          <p:nvPr/>
        </p:nvSpPr>
        <p:spPr>
          <a:xfrm>
            <a:off x="1049938" y="4367661"/>
            <a:ext cx="2930134" cy="701731"/>
          </a:xfrm>
          <a:prstGeom prst="rect">
            <a:avLst/>
          </a:prstGeom>
        </p:spPr>
        <p:txBody>
          <a:bodyPr wrap="square">
            <a:spAutoFit/>
          </a:bodyPr>
          <a:lstStyle/>
          <a:p>
            <a:pPr algn="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精彩纷呈、</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充分彰显个人才能的舞台；</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Rectangle 28"/>
          <p:cNvSpPr/>
          <p:nvPr/>
        </p:nvSpPr>
        <p:spPr>
          <a:xfrm flipH="1">
            <a:off x="8679340" y="2321568"/>
            <a:ext cx="3034653" cy="701731"/>
          </a:xfrm>
          <a:prstGeom prst="rect">
            <a:avLst/>
          </a:prstGeom>
        </p:spPr>
        <p:txBody>
          <a:bodyPr wrap="square">
            <a:spAutoFit/>
          </a:bodyPr>
          <a:lstStyle/>
          <a:p>
            <a:pP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提升沟通技能以及策划、</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组织才能；</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Rectangle 30"/>
          <p:cNvSpPr/>
          <p:nvPr/>
        </p:nvSpPr>
        <p:spPr>
          <a:xfrm flipH="1">
            <a:off x="8735263" y="4367661"/>
            <a:ext cx="3034653" cy="701731"/>
          </a:xfrm>
          <a:prstGeom prst="rect">
            <a:avLst/>
          </a:prstGeom>
        </p:spPr>
        <p:txBody>
          <a:bodyPr wrap="square">
            <a:spAutoFit/>
          </a:bodyPr>
          <a:lstStyle/>
          <a:p>
            <a:pP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挑战自我，</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积累丰富社会经验。</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p:cNvSpPr txBox="1"/>
          <p:nvPr/>
        </p:nvSpPr>
        <p:spPr>
          <a:xfrm>
            <a:off x="1445425" y="1880362"/>
            <a:ext cx="2385595" cy="400110"/>
          </a:xfrm>
          <a:prstGeom prst="rect">
            <a:avLst/>
          </a:prstGeom>
          <a:noFill/>
        </p:spPr>
        <p:txBody>
          <a:bodyPr wrap="square" rtlCol="0">
            <a:spAutoFit/>
          </a:bodyPr>
          <a:lstStyle/>
          <a:p>
            <a:pPr lvl="0" algn="r">
              <a:defRPr/>
            </a:pPr>
            <a:r>
              <a:rPr lang="zh-CN" altLang="en-US" sz="2000" b="1" dirty="0">
                <a:solidFill>
                  <a:schemeClr val="bg1"/>
                </a:solidFill>
                <a:latin typeface="微软雅黑" panose="020B0503020204020204" pitchFamily="82" charset="2"/>
                <a:ea typeface="微软雅黑" panose="020B0503020204020204" pitchFamily="82" charset="2"/>
              </a:rPr>
              <a:t>收获一</a:t>
            </a:r>
            <a:endParaRPr lang="zh-CN" altLang="en-US" sz="2000" b="1" dirty="0">
              <a:solidFill>
                <a:schemeClr val="bg1"/>
              </a:solidFill>
              <a:latin typeface="微软雅黑" panose="020B0503020204020204" pitchFamily="82" charset="2"/>
              <a:ea typeface="微软雅黑" panose="020B0503020204020204" pitchFamily="82" charset="2"/>
            </a:endParaRPr>
          </a:p>
        </p:txBody>
      </p:sp>
      <p:sp>
        <p:nvSpPr>
          <p:cNvPr id="19" name="文本框 18"/>
          <p:cNvSpPr txBox="1"/>
          <p:nvPr/>
        </p:nvSpPr>
        <p:spPr>
          <a:xfrm>
            <a:off x="1445425" y="3941918"/>
            <a:ext cx="2385595" cy="400110"/>
          </a:xfrm>
          <a:prstGeom prst="rect">
            <a:avLst/>
          </a:prstGeom>
          <a:noFill/>
        </p:spPr>
        <p:txBody>
          <a:bodyPr wrap="square" rtlCol="0">
            <a:spAutoFit/>
          </a:bodyPr>
          <a:lstStyle/>
          <a:p>
            <a:pPr lvl="0" algn="r">
              <a:defRPr/>
            </a:pPr>
            <a:r>
              <a:rPr lang="zh-CN" altLang="en-US" sz="2000" b="1" dirty="0">
                <a:solidFill>
                  <a:schemeClr val="bg1"/>
                </a:solidFill>
                <a:latin typeface="微软雅黑" panose="020B0503020204020204" pitchFamily="82" charset="2"/>
                <a:ea typeface="微软雅黑" panose="020B0503020204020204" pitchFamily="82" charset="2"/>
              </a:rPr>
              <a:t>收获三</a:t>
            </a:r>
            <a:endParaRPr lang="zh-CN" altLang="en-US" sz="2000" b="1" dirty="0">
              <a:solidFill>
                <a:schemeClr val="bg1"/>
              </a:solidFill>
              <a:latin typeface="微软雅黑" panose="020B0503020204020204" pitchFamily="82" charset="2"/>
              <a:ea typeface="微软雅黑" panose="020B0503020204020204" pitchFamily="82" charset="2"/>
            </a:endParaRPr>
          </a:p>
        </p:txBody>
      </p:sp>
      <p:sp>
        <p:nvSpPr>
          <p:cNvPr id="20" name="文本框 19"/>
          <p:cNvSpPr txBox="1"/>
          <p:nvPr/>
        </p:nvSpPr>
        <p:spPr>
          <a:xfrm>
            <a:off x="8744000" y="1880362"/>
            <a:ext cx="2385595" cy="400110"/>
          </a:xfrm>
          <a:prstGeom prst="rect">
            <a:avLst/>
          </a:prstGeom>
          <a:noFill/>
        </p:spPr>
        <p:txBody>
          <a:bodyPr wrap="square" rtlCol="0">
            <a:spAutoFit/>
          </a:bodyPr>
          <a:lstStyle/>
          <a:p>
            <a:pPr lvl="0">
              <a:defRPr/>
            </a:pPr>
            <a:r>
              <a:rPr lang="zh-CN" altLang="en-US" sz="2000" b="1" dirty="0">
                <a:solidFill>
                  <a:schemeClr val="bg1"/>
                </a:solidFill>
                <a:latin typeface="微软雅黑" panose="020B0503020204020204" pitchFamily="82" charset="2"/>
                <a:ea typeface="微软雅黑" panose="020B0503020204020204" pitchFamily="82" charset="2"/>
              </a:rPr>
              <a:t>收获二</a:t>
            </a:r>
            <a:endParaRPr lang="zh-CN" altLang="en-US" sz="2000" b="1" dirty="0">
              <a:solidFill>
                <a:schemeClr val="bg1"/>
              </a:solidFill>
              <a:latin typeface="微软雅黑" panose="020B0503020204020204" pitchFamily="82" charset="2"/>
              <a:ea typeface="微软雅黑" panose="020B0503020204020204" pitchFamily="82" charset="2"/>
            </a:endParaRPr>
          </a:p>
        </p:txBody>
      </p:sp>
      <p:sp>
        <p:nvSpPr>
          <p:cNvPr id="21" name="文本框 20"/>
          <p:cNvSpPr txBox="1"/>
          <p:nvPr/>
        </p:nvSpPr>
        <p:spPr>
          <a:xfrm>
            <a:off x="8744000" y="3941918"/>
            <a:ext cx="2385595" cy="400110"/>
          </a:xfrm>
          <a:prstGeom prst="rect">
            <a:avLst/>
          </a:prstGeom>
          <a:noFill/>
        </p:spPr>
        <p:txBody>
          <a:bodyPr wrap="square" rtlCol="0">
            <a:spAutoFit/>
          </a:bodyPr>
          <a:lstStyle/>
          <a:p>
            <a:pPr lvl="0">
              <a:defRPr/>
            </a:pPr>
            <a:r>
              <a:rPr lang="zh-CN" altLang="en-US" sz="2000" b="1" dirty="0">
                <a:solidFill>
                  <a:schemeClr val="bg1"/>
                </a:solidFill>
                <a:latin typeface="微软雅黑" panose="020B0503020204020204" pitchFamily="82" charset="2"/>
                <a:ea typeface="微软雅黑" panose="020B0503020204020204" pitchFamily="82" charset="2"/>
              </a:rPr>
              <a:t>收获四</a:t>
            </a:r>
            <a:endParaRPr lang="zh-CN" altLang="en-US" sz="2000" b="1" dirty="0">
              <a:solidFill>
                <a:schemeClr val="bg1"/>
              </a:solidFill>
              <a:latin typeface="微软雅黑" panose="020B0503020204020204" pitchFamily="82" charset="2"/>
              <a:ea typeface="微软雅黑" panose="020B0503020204020204" pitchFamily="82" charset="2"/>
            </a:endParaRPr>
          </a:p>
        </p:txBody>
      </p:sp>
      <p:sp>
        <p:nvSpPr>
          <p:cNvPr id="22" name="文本框 21"/>
          <p:cNvSpPr txBox="1"/>
          <p:nvPr/>
        </p:nvSpPr>
        <p:spPr>
          <a:xfrm>
            <a:off x="4368053" y="533321"/>
            <a:ext cx="3467616"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加入外联你将收获</a:t>
            </a:r>
            <a:endParaRPr lang="zh-CN" altLang="en-US" sz="3200" dirty="0">
              <a:solidFill>
                <a:schemeClr val="bg1"/>
              </a:solidFill>
            </a:endParaRPr>
          </a:p>
        </p:txBody>
      </p:sp>
      <p:cxnSp>
        <p:nvCxnSpPr>
          <p:cNvPr id="23" name="直接连接符 22"/>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par>
                          <p:cTn id="51" fill="hold">
                            <p:stCondLst>
                              <p:cond delay="5000"/>
                            </p:stCondLst>
                            <p:childTnLst>
                              <p:par>
                                <p:cTn id="52" presetID="16" presetClass="entr" presetSubtype="21"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par>
                          <p:cTn id="55" fill="hold">
                            <p:stCondLst>
                              <p:cond delay="5500"/>
                            </p:stCondLst>
                            <p:childTnLst>
                              <p:par>
                                <p:cTn id="56" presetID="42"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par>
                          <p:cTn id="61" fill="hold">
                            <p:stCondLst>
                              <p:cond delay="6500"/>
                            </p:stCondLst>
                            <p:childTnLst>
                              <p:par>
                                <p:cTn id="62" presetID="16" presetClass="entr" presetSubtype="21"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par>
                          <p:cTn id="65" fill="hold">
                            <p:stCondLst>
                              <p:cond delay="7000"/>
                            </p:stCondLst>
                            <p:childTnLst>
                              <p:par>
                                <p:cTn id="66" presetID="42" presetClass="entr" presetSubtype="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childTnLst>
                          </p:cTn>
                        </p:par>
                        <p:par>
                          <p:cTn id="71" fill="hold">
                            <p:stCondLst>
                              <p:cond delay="8000"/>
                            </p:stCondLst>
                            <p:childTnLst>
                              <p:par>
                                <p:cTn id="72" presetID="16" presetClass="entr" presetSubtype="21"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barn(inVertical)">
                                      <p:cBhvr>
                                        <p:cTn id="74" dur="500"/>
                                        <p:tgtEl>
                                          <p:spTgt spid="19"/>
                                        </p:tgtEl>
                                      </p:cBhvr>
                                    </p:animEffect>
                                  </p:childTnLst>
                                </p:cTn>
                              </p:par>
                            </p:childTnLst>
                          </p:cTn>
                        </p:par>
                        <p:par>
                          <p:cTn id="75" fill="hold">
                            <p:stCondLst>
                              <p:cond delay="8500"/>
                            </p:stCondLst>
                            <p:childTnLst>
                              <p:par>
                                <p:cTn id="76" presetID="42" presetClass="entr" presetSubtype="0" fill="hold" grpId="0" nodeType="after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par>
                          <p:cTn id="81" fill="hold">
                            <p:stCondLst>
                              <p:cond delay="9500"/>
                            </p:stCondLst>
                            <p:childTnLst>
                              <p:par>
                                <p:cTn id="82" presetID="16" presetClass="entr" presetSubtype="21"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barn(inVertical)">
                                      <p:cBhvr>
                                        <p:cTn id="84" dur="500"/>
                                        <p:tgtEl>
                                          <p:spTgt spid="21"/>
                                        </p:tgtEl>
                                      </p:cBhvr>
                                    </p:animEffect>
                                  </p:childTnLst>
                                </p:cTn>
                              </p:par>
                            </p:childTnLst>
                          </p:cTn>
                        </p:par>
                        <p:par>
                          <p:cTn id="85" fill="hold">
                            <p:stCondLst>
                              <p:cond delay="10000"/>
                            </p:stCondLst>
                            <p:childTnLst>
                              <p:par>
                                <p:cTn id="86" presetID="42" presetClass="entr" presetSubtype="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1000"/>
                                        <p:tgtEl>
                                          <p:spTgt spid="17"/>
                                        </p:tgtEl>
                                      </p:cBhvr>
                                    </p:animEffect>
                                    <p:anim calcmode="lin" valueType="num">
                                      <p:cBhvr>
                                        <p:cTn id="89" dur="1000" fill="hold"/>
                                        <p:tgtEl>
                                          <p:spTgt spid="17"/>
                                        </p:tgtEl>
                                        <p:attrNameLst>
                                          <p:attrName>ppt_x</p:attrName>
                                        </p:attrNameLst>
                                      </p:cBhvr>
                                      <p:tavLst>
                                        <p:tav tm="0">
                                          <p:val>
                                            <p:strVal val="#ppt_x"/>
                                          </p:val>
                                        </p:tav>
                                        <p:tav tm="100000">
                                          <p:val>
                                            <p:strVal val="#ppt_x"/>
                                          </p:val>
                                        </p:tav>
                                      </p:tavLst>
                                    </p:anim>
                                    <p:anim calcmode="lin" valueType="num">
                                      <p:cBhvr>
                                        <p:cTn id="9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4368052" y="533321"/>
            <a:ext cx="3467616"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你需要具备的能力</a:t>
            </a:r>
            <a:endParaRPr lang="zh-CN" altLang="en-US" sz="3200" dirty="0">
              <a:solidFill>
                <a:schemeClr val="bg1"/>
              </a:solidFill>
            </a:endParaRPr>
          </a:p>
        </p:txBody>
      </p:sp>
      <p:cxnSp>
        <p:nvCxnSpPr>
          <p:cNvPr id="6" name="直接连接符 5"/>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直接连接符 8"/>
          <p:cNvCxnSpPr>
            <a:endCxn id="19" idx="5"/>
          </p:cNvCxnSpPr>
          <p:nvPr/>
        </p:nvCxnSpPr>
        <p:spPr>
          <a:xfrm flipH="1" flipV="1">
            <a:off x="7668464" y="3587272"/>
            <a:ext cx="1458388" cy="517508"/>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16" idx="6"/>
            <a:endCxn id="19" idx="3"/>
          </p:cNvCxnSpPr>
          <p:nvPr/>
        </p:nvCxnSpPr>
        <p:spPr>
          <a:xfrm flipV="1">
            <a:off x="5579941" y="3587272"/>
            <a:ext cx="1500024" cy="692264"/>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13" idx="5"/>
            <a:endCxn id="16" idx="2"/>
          </p:cNvCxnSpPr>
          <p:nvPr/>
        </p:nvCxnSpPr>
        <p:spPr>
          <a:xfrm>
            <a:off x="3158915" y="3602570"/>
            <a:ext cx="1588763" cy="67696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448534" y="3332132"/>
            <a:ext cx="832263" cy="316838"/>
            <a:chOff x="2670603" y="2848807"/>
            <a:chExt cx="832263" cy="316838"/>
          </a:xfrm>
        </p:grpSpPr>
        <p:sp>
          <p:nvSpPr>
            <p:cNvPr id="13" name="MH_Other_1"/>
            <p:cNvSpPr/>
            <p:nvPr>
              <p:custDataLst>
                <p:tags r:id="rId2"/>
              </p:custDataLst>
            </p:nvPr>
          </p:nvSpPr>
          <p:spPr>
            <a:xfrm>
              <a:off x="2670603" y="2848807"/>
              <a:ext cx="832263" cy="31683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algn="ctr">
                <a:defRPr/>
              </a:pPr>
              <a:endParaRPr lang="zh-CN" altLang="en-US" sz="1400">
                <a:solidFill>
                  <a:schemeClr val="tx1"/>
                </a:solidFill>
                <a:latin typeface="Britannic Bold" panose="020B0903060703020204" pitchFamily="34" charset="0"/>
              </a:endParaRPr>
            </a:p>
          </p:txBody>
        </p:sp>
        <p:sp>
          <p:nvSpPr>
            <p:cNvPr id="14" name="MH_Other_3"/>
            <p:cNvSpPr/>
            <p:nvPr>
              <p:custDataLst>
                <p:tags r:id="rId3"/>
              </p:custDataLst>
            </p:nvPr>
          </p:nvSpPr>
          <p:spPr>
            <a:xfrm>
              <a:off x="2949066" y="2967146"/>
              <a:ext cx="282091" cy="661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400">
                <a:solidFill>
                  <a:schemeClr val="tx1"/>
                </a:solidFill>
                <a:latin typeface="Britannic Bold" panose="020B0903060703020204" pitchFamily="34" charset="0"/>
              </a:endParaRPr>
            </a:p>
          </p:txBody>
        </p:sp>
      </p:grpSp>
      <p:grpSp>
        <p:nvGrpSpPr>
          <p:cNvPr id="15" name="组合 14"/>
          <p:cNvGrpSpPr/>
          <p:nvPr/>
        </p:nvGrpSpPr>
        <p:grpSpPr>
          <a:xfrm>
            <a:off x="4747678" y="4121117"/>
            <a:ext cx="832263" cy="316838"/>
            <a:chOff x="4969747" y="3637792"/>
            <a:chExt cx="832263" cy="316838"/>
          </a:xfrm>
        </p:grpSpPr>
        <p:sp>
          <p:nvSpPr>
            <p:cNvPr id="16" name="MH_Other_1"/>
            <p:cNvSpPr/>
            <p:nvPr>
              <p:custDataLst>
                <p:tags r:id="rId4"/>
              </p:custDataLst>
            </p:nvPr>
          </p:nvSpPr>
          <p:spPr>
            <a:xfrm>
              <a:off x="4969747" y="3637792"/>
              <a:ext cx="832263" cy="31683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algn="ctr">
                <a:defRPr/>
              </a:pPr>
              <a:endParaRPr lang="zh-CN" altLang="en-US" sz="1400">
                <a:solidFill>
                  <a:schemeClr val="bg1"/>
                </a:solidFill>
                <a:latin typeface="Britannic Bold" panose="020B0903060703020204" pitchFamily="34" charset="0"/>
              </a:endParaRPr>
            </a:p>
          </p:txBody>
        </p:sp>
        <p:sp>
          <p:nvSpPr>
            <p:cNvPr id="17" name="MH_Other_3"/>
            <p:cNvSpPr/>
            <p:nvPr>
              <p:custDataLst>
                <p:tags r:id="rId5"/>
              </p:custDataLst>
            </p:nvPr>
          </p:nvSpPr>
          <p:spPr>
            <a:xfrm>
              <a:off x="5236893" y="3757573"/>
              <a:ext cx="282091" cy="661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400">
                <a:solidFill>
                  <a:schemeClr val="bg1"/>
                </a:solidFill>
                <a:latin typeface="Britannic Bold" panose="020B0903060703020204" pitchFamily="34" charset="0"/>
              </a:endParaRPr>
            </a:p>
          </p:txBody>
        </p:sp>
      </p:grpSp>
      <p:grpSp>
        <p:nvGrpSpPr>
          <p:cNvPr id="18" name="组合 17"/>
          <p:cNvGrpSpPr/>
          <p:nvPr/>
        </p:nvGrpSpPr>
        <p:grpSpPr>
          <a:xfrm>
            <a:off x="6958083" y="3316834"/>
            <a:ext cx="832263" cy="316838"/>
            <a:chOff x="7180152" y="2833509"/>
            <a:chExt cx="832263" cy="316838"/>
          </a:xfrm>
        </p:grpSpPr>
        <p:sp>
          <p:nvSpPr>
            <p:cNvPr id="19" name="MH_Other_1"/>
            <p:cNvSpPr/>
            <p:nvPr>
              <p:custDataLst>
                <p:tags r:id="rId6"/>
              </p:custDataLst>
            </p:nvPr>
          </p:nvSpPr>
          <p:spPr>
            <a:xfrm>
              <a:off x="7180152" y="2833509"/>
              <a:ext cx="832263" cy="31683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algn="ctr">
                <a:defRPr/>
              </a:pPr>
              <a:endParaRPr lang="zh-CN" altLang="en-US" sz="1400">
                <a:solidFill>
                  <a:schemeClr val="tx1"/>
                </a:solidFill>
                <a:latin typeface="Britannic Bold" panose="020B0903060703020204" pitchFamily="34" charset="0"/>
              </a:endParaRPr>
            </a:p>
          </p:txBody>
        </p:sp>
        <p:sp>
          <p:nvSpPr>
            <p:cNvPr id="20" name="MH_Other_3"/>
            <p:cNvSpPr/>
            <p:nvPr>
              <p:custDataLst>
                <p:tags r:id="rId7"/>
              </p:custDataLst>
            </p:nvPr>
          </p:nvSpPr>
          <p:spPr>
            <a:xfrm>
              <a:off x="7455237" y="2967146"/>
              <a:ext cx="282091" cy="661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400">
                <a:solidFill>
                  <a:schemeClr val="tx1"/>
                </a:solidFill>
                <a:latin typeface="Britannic Bold" panose="020B0903060703020204" pitchFamily="34" charset="0"/>
              </a:endParaRPr>
            </a:p>
          </p:txBody>
        </p:sp>
      </p:grpSp>
      <p:sp>
        <p:nvSpPr>
          <p:cNvPr id="21" name="矩形 20"/>
          <p:cNvSpPr/>
          <p:nvPr/>
        </p:nvSpPr>
        <p:spPr>
          <a:xfrm>
            <a:off x="2041767" y="3795353"/>
            <a:ext cx="1555481" cy="1338828"/>
          </a:xfrm>
          <a:prstGeom prst="rect">
            <a:avLst/>
          </a:prstGeom>
        </p:spPr>
        <p:txBody>
          <a:bodyPr wrap="square">
            <a:spAutoFit/>
          </a:bodyPr>
          <a:lstStyle/>
          <a:p>
            <a:pPr algn="ctr">
              <a:lnSpc>
                <a:spcPct val="150000"/>
              </a:lnSpc>
            </a:pPr>
            <a:r>
              <a:rPr lang="zh-CN" altLang="en-US" b="1" dirty="0">
                <a:solidFill>
                  <a:schemeClr val="bg1"/>
                </a:solidFill>
                <a:latin typeface="Britannic Bold" panose="020B0903060703020204" pitchFamily="34" charset="0"/>
                <a:ea typeface="微软雅黑" panose="020B0503020204020204" pitchFamily="34" charset="-122"/>
              </a:rPr>
              <a:t>踏实肯干，有持之以恒的</a:t>
            </a:r>
            <a:endParaRPr lang="en-US" altLang="zh-CN" b="1" dirty="0">
              <a:solidFill>
                <a:schemeClr val="bg1"/>
              </a:solidFill>
              <a:latin typeface="Britannic Bold" panose="020B0903060703020204" pitchFamily="34" charset="0"/>
              <a:ea typeface="微软雅黑" panose="020B0503020204020204" pitchFamily="34" charset="-122"/>
            </a:endParaRPr>
          </a:p>
          <a:p>
            <a:pPr algn="ctr">
              <a:lnSpc>
                <a:spcPct val="150000"/>
              </a:lnSpc>
            </a:pPr>
            <a:r>
              <a:rPr lang="zh-CN" altLang="en-US" b="1" dirty="0">
                <a:solidFill>
                  <a:schemeClr val="bg1"/>
                </a:solidFill>
                <a:latin typeface="Britannic Bold" panose="020B0903060703020204" pitchFamily="34" charset="0"/>
                <a:ea typeface="微软雅黑" panose="020B0503020204020204" pitchFamily="34" charset="-122"/>
              </a:rPr>
              <a:t>激情；</a:t>
            </a:r>
            <a:endParaRPr lang="zh-CN" altLang="en-US" sz="1000" dirty="0">
              <a:solidFill>
                <a:schemeClr val="bg1"/>
              </a:solidFill>
            </a:endParaRPr>
          </a:p>
        </p:txBody>
      </p:sp>
      <p:sp>
        <p:nvSpPr>
          <p:cNvPr id="22" name="矩形 21"/>
          <p:cNvSpPr/>
          <p:nvPr/>
        </p:nvSpPr>
        <p:spPr>
          <a:xfrm>
            <a:off x="4367716" y="4483287"/>
            <a:ext cx="1555481" cy="923330"/>
          </a:xfrm>
          <a:prstGeom prst="rect">
            <a:avLst/>
          </a:prstGeom>
        </p:spPr>
        <p:txBody>
          <a:bodyPr wrap="square">
            <a:spAutoFit/>
          </a:bodyPr>
          <a:lstStyle/>
          <a:p>
            <a:pPr algn="ctr">
              <a:lnSpc>
                <a:spcPct val="150000"/>
              </a:lnSpc>
            </a:pPr>
            <a:r>
              <a:rPr lang="zh-CN" altLang="en-US" b="1" dirty="0">
                <a:solidFill>
                  <a:schemeClr val="bg1"/>
                </a:solidFill>
                <a:latin typeface="Britannic Bold" panose="020B0903060703020204" pitchFamily="34" charset="0"/>
                <a:ea typeface="微软雅黑" panose="020B0503020204020204" pitchFamily="34" charset="-122"/>
              </a:rPr>
              <a:t>良好的沟通</a:t>
            </a:r>
            <a:endParaRPr lang="en-US" altLang="zh-CN" b="1" dirty="0">
              <a:solidFill>
                <a:schemeClr val="bg1"/>
              </a:solidFill>
              <a:latin typeface="Britannic Bold" panose="020B0903060703020204" pitchFamily="34" charset="0"/>
              <a:ea typeface="微软雅黑" panose="020B0503020204020204" pitchFamily="34" charset="-122"/>
            </a:endParaRPr>
          </a:p>
          <a:p>
            <a:pPr algn="ctr">
              <a:lnSpc>
                <a:spcPct val="150000"/>
              </a:lnSpc>
            </a:pPr>
            <a:r>
              <a:rPr lang="zh-CN" altLang="en-US" b="1" dirty="0">
                <a:solidFill>
                  <a:schemeClr val="bg1"/>
                </a:solidFill>
                <a:latin typeface="Britannic Bold" panose="020B0903060703020204" pitchFamily="34" charset="0"/>
                <a:ea typeface="微软雅黑" panose="020B0503020204020204" pitchFamily="34" charset="-122"/>
              </a:rPr>
              <a:t>能力；</a:t>
            </a:r>
            <a:endParaRPr lang="zh-CN" altLang="en-US" sz="1400" dirty="0">
              <a:solidFill>
                <a:schemeClr val="bg1"/>
              </a:solidFill>
            </a:endParaRPr>
          </a:p>
        </p:txBody>
      </p:sp>
      <p:sp>
        <p:nvSpPr>
          <p:cNvPr id="23" name="矩形 22"/>
          <p:cNvSpPr/>
          <p:nvPr/>
        </p:nvSpPr>
        <p:spPr>
          <a:xfrm>
            <a:off x="6596925" y="3808457"/>
            <a:ext cx="1555481" cy="879664"/>
          </a:xfrm>
          <a:prstGeom prst="rect">
            <a:avLst/>
          </a:prstGeom>
        </p:spPr>
        <p:txBody>
          <a:bodyPr wrap="square">
            <a:spAutoFit/>
          </a:bodyPr>
          <a:lstStyle/>
          <a:p>
            <a:pPr algn="ctr">
              <a:lnSpc>
                <a:spcPct val="150000"/>
              </a:lnSpc>
            </a:pPr>
            <a:r>
              <a:rPr lang="zh-CN" altLang="en-US" b="1" dirty="0">
                <a:solidFill>
                  <a:schemeClr val="bg1"/>
                </a:solidFill>
                <a:latin typeface="Britannic Bold" panose="020B0903060703020204" pitchFamily="34" charset="0"/>
                <a:ea typeface="微软雅黑" panose="020B0503020204020204" pitchFamily="34" charset="-122"/>
              </a:rPr>
              <a:t>有一定的策划和组织才能</a:t>
            </a:r>
            <a:endParaRPr lang="zh-CN" altLang="en-US" sz="1400" dirty="0">
              <a:solidFill>
                <a:schemeClr val="bg1"/>
              </a:solidFill>
            </a:endParaRPr>
          </a:p>
        </p:txBody>
      </p:sp>
      <p:sp>
        <p:nvSpPr>
          <p:cNvPr id="24" name="矩形 23"/>
          <p:cNvSpPr/>
          <p:nvPr/>
        </p:nvSpPr>
        <p:spPr>
          <a:xfrm>
            <a:off x="8760777" y="4445755"/>
            <a:ext cx="1555481" cy="879664"/>
          </a:xfrm>
          <a:prstGeom prst="rect">
            <a:avLst/>
          </a:prstGeom>
        </p:spPr>
        <p:txBody>
          <a:bodyPr wrap="square">
            <a:spAutoFit/>
          </a:bodyPr>
          <a:lstStyle/>
          <a:p>
            <a:pPr algn="ctr">
              <a:lnSpc>
                <a:spcPct val="150000"/>
              </a:lnSpc>
            </a:pPr>
            <a:r>
              <a:rPr lang="zh-CN" altLang="en-US" b="1" dirty="0">
                <a:solidFill>
                  <a:schemeClr val="bg1"/>
                </a:solidFill>
                <a:latin typeface="Britannic Bold" panose="020B0903060703020204" pitchFamily="34" charset="0"/>
                <a:ea typeface="微软雅黑" panose="020B0503020204020204" pitchFamily="34" charset="-122"/>
              </a:rPr>
              <a:t>有相关的活动经验</a:t>
            </a:r>
            <a:endParaRPr lang="zh-CN" altLang="en-US" sz="1400" dirty="0">
              <a:solidFill>
                <a:schemeClr val="bg1"/>
              </a:solidFill>
            </a:endParaRPr>
          </a:p>
        </p:txBody>
      </p:sp>
      <p:grpSp>
        <p:nvGrpSpPr>
          <p:cNvPr id="25" name="组合 24"/>
          <p:cNvGrpSpPr/>
          <p:nvPr/>
        </p:nvGrpSpPr>
        <p:grpSpPr>
          <a:xfrm>
            <a:off x="9022905" y="4090484"/>
            <a:ext cx="832263" cy="316838"/>
            <a:chOff x="9244974" y="3607159"/>
            <a:chExt cx="832263" cy="316838"/>
          </a:xfrm>
        </p:grpSpPr>
        <p:sp>
          <p:nvSpPr>
            <p:cNvPr id="26" name="MH_Other_1"/>
            <p:cNvSpPr/>
            <p:nvPr>
              <p:custDataLst>
                <p:tags r:id="rId8"/>
              </p:custDataLst>
            </p:nvPr>
          </p:nvSpPr>
          <p:spPr>
            <a:xfrm>
              <a:off x="9244974" y="3607159"/>
              <a:ext cx="832263" cy="31683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algn="ctr">
                <a:defRPr/>
              </a:pPr>
              <a:endParaRPr lang="zh-CN" altLang="en-US" sz="1400">
                <a:solidFill>
                  <a:schemeClr val="bg1"/>
                </a:solidFill>
                <a:latin typeface="Britannic Bold" panose="020B0903060703020204" pitchFamily="34" charset="0"/>
              </a:endParaRPr>
            </a:p>
          </p:txBody>
        </p:sp>
        <p:sp>
          <p:nvSpPr>
            <p:cNvPr id="27" name="MH_Other_3"/>
            <p:cNvSpPr/>
            <p:nvPr>
              <p:custDataLst>
                <p:tags r:id="rId9"/>
              </p:custDataLst>
            </p:nvPr>
          </p:nvSpPr>
          <p:spPr>
            <a:xfrm>
              <a:off x="9519169" y="3724791"/>
              <a:ext cx="282091" cy="661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400">
                <a:solidFill>
                  <a:schemeClr val="bg1"/>
                </a:solidFill>
                <a:latin typeface="Britannic Bold" panose="020B0903060703020204" pitchFamily="34" charset="0"/>
              </a:endParaRPr>
            </a:p>
          </p:txBody>
        </p:sp>
      </p:grpSp>
      <p:grpSp>
        <p:nvGrpSpPr>
          <p:cNvPr id="28" name="组合 27"/>
          <p:cNvGrpSpPr/>
          <p:nvPr/>
        </p:nvGrpSpPr>
        <p:grpSpPr>
          <a:xfrm>
            <a:off x="8944714" y="2978715"/>
            <a:ext cx="988647" cy="972393"/>
            <a:chOff x="4944410" y="1220348"/>
            <a:chExt cx="988647" cy="972393"/>
          </a:xfrm>
          <a:solidFill>
            <a:srgbClr val="006991"/>
          </a:solidFill>
        </p:grpSpPr>
        <p:sp>
          <p:nvSpPr>
            <p:cNvPr id="29" name="泪滴形 28"/>
            <p:cNvSpPr/>
            <p:nvPr/>
          </p:nvSpPr>
          <p:spPr>
            <a:xfrm rot="8100000">
              <a:off x="4944410" y="1220348"/>
              <a:ext cx="988647" cy="972393"/>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0" name="文本框 29"/>
            <p:cNvSpPr txBox="1"/>
            <p:nvPr/>
          </p:nvSpPr>
          <p:spPr>
            <a:xfrm>
              <a:off x="5203733" y="1383379"/>
              <a:ext cx="470000" cy="646331"/>
            </a:xfrm>
            <a:prstGeom prst="rect">
              <a:avLst/>
            </a:prstGeom>
            <a:noFill/>
          </p:spPr>
          <p:txBody>
            <a:bodyPr wrap="none" rtlCol="0">
              <a:spAutoFit/>
            </a:bodyPr>
            <a:lstStyle/>
            <a:p>
              <a:r>
                <a:rPr lang="en-US" altLang="zh-CN" sz="3600" b="1" dirty="0">
                  <a:latin typeface="微软雅黑" panose="020B0503020204020204" pitchFamily="82" charset="2"/>
                  <a:ea typeface="微软雅黑" panose="020B0503020204020204" pitchFamily="82" charset="2"/>
                </a:rPr>
                <a:t>4</a:t>
              </a:r>
              <a:endParaRPr lang="zh-CN" altLang="en-US" sz="3600" b="1" dirty="0">
                <a:latin typeface="微软雅黑" panose="020B0503020204020204" pitchFamily="82" charset="2"/>
                <a:ea typeface="微软雅黑" panose="020B0503020204020204" pitchFamily="82" charset="2"/>
              </a:endParaRPr>
            </a:p>
          </p:txBody>
        </p:sp>
      </p:grpSp>
      <p:grpSp>
        <p:nvGrpSpPr>
          <p:cNvPr id="31" name="组合 30"/>
          <p:cNvGrpSpPr/>
          <p:nvPr/>
        </p:nvGrpSpPr>
        <p:grpSpPr>
          <a:xfrm>
            <a:off x="2386750" y="2264342"/>
            <a:ext cx="988647" cy="972393"/>
            <a:chOff x="4944410" y="1220348"/>
            <a:chExt cx="988647" cy="972393"/>
          </a:xfrm>
          <a:solidFill>
            <a:srgbClr val="F7941E"/>
          </a:solidFill>
        </p:grpSpPr>
        <p:sp>
          <p:nvSpPr>
            <p:cNvPr id="32" name="泪滴形 31"/>
            <p:cNvSpPr/>
            <p:nvPr/>
          </p:nvSpPr>
          <p:spPr>
            <a:xfrm rot="8100000">
              <a:off x="4944410" y="1220348"/>
              <a:ext cx="988647" cy="972393"/>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3" name="文本框 32"/>
            <p:cNvSpPr txBox="1"/>
            <p:nvPr/>
          </p:nvSpPr>
          <p:spPr>
            <a:xfrm>
              <a:off x="5203733" y="1383379"/>
              <a:ext cx="470000" cy="646331"/>
            </a:xfrm>
            <a:prstGeom prst="rect">
              <a:avLst/>
            </a:prstGeom>
            <a:noFill/>
          </p:spPr>
          <p:txBody>
            <a:bodyPr wrap="none" rtlCol="0">
              <a:spAutoFit/>
            </a:bodyPr>
            <a:lstStyle/>
            <a:p>
              <a:r>
                <a:rPr lang="en-US" altLang="zh-CN" sz="3600" b="1" dirty="0">
                  <a:latin typeface="微软雅黑" panose="020B0503020204020204" pitchFamily="82" charset="2"/>
                  <a:ea typeface="微软雅黑" panose="020B0503020204020204" pitchFamily="82" charset="2"/>
                </a:rPr>
                <a:t>1</a:t>
              </a:r>
              <a:endParaRPr lang="zh-CN" altLang="en-US" sz="3600" b="1" dirty="0">
                <a:latin typeface="微软雅黑" panose="020B0503020204020204" pitchFamily="82" charset="2"/>
                <a:ea typeface="微软雅黑" panose="020B0503020204020204" pitchFamily="82" charset="2"/>
              </a:endParaRPr>
            </a:p>
          </p:txBody>
        </p:sp>
      </p:grpSp>
      <p:grpSp>
        <p:nvGrpSpPr>
          <p:cNvPr id="34" name="组合 33"/>
          <p:cNvGrpSpPr/>
          <p:nvPr/>
        </p:nvGrpSpPr>
        <p:grpSpPr>
          <a:xfrm>
            <a:off x="4672861" y="3069374"/>
            <a:ext cx="988647" cy="972393"/>
            <a:chOff x="4944410" y="1220348"/>
            <a:chExt cx="988647" cy="972393"/>
          </a:xfrm>
        </p:grpSpPr>
        <p:sp>
          <p:nvSpPr>
            <p:cNvPr id="35" name="泪滴形 34"/>
            <p:cNvSpPr/>
            <p:nvPr/>
          </p:nvSpPr>
          <p:spPr>
            <a:xfrm rot="8100000">
              <a:off x="4944410" y="1220348"/>
              <a:ext cx="988647" cy="972393"/>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6" name="文本框 35"/>
            <p:cNvSpPr txBox="1"/>
            <p:nvPr/>
          </p:nvSpPr>
          <p:spPr>
            <a:xfrm>
              <a:off x="5203733" y="1383379"/>
              <a:ext cx="470000" cy="646331"/>
            </a:xfrm>
            <a:prstGeom prst="rect">
              <a:avLst/>
            </a:prstGeom>
            <a:noFill/>
          </p:spPr>
          <p:txBody>
            <a:bodyPr wrap="none" rtlCol="0">
              <a:spAutoFit/>
            </a:bodyPr>
            <a:lstStyle/>
            <a:p>
              <a:r>
                <a:rPr lang="en-US" altLang="zh-CN" sz="3600" b="1" dirty="0">
                  <a:latin typeface="微软雅黑" panose="020B0503020204020204" pitchFamily="82" charset="2"/>
                  <a:ea typeface="微软雅黑" panose="020B0503020204020204" pitchFamily="82" charset="2"/>
                </a:rPr>
                <a:t>2</a:t>
              </a:r>
              <a:endParaRPr lang="zh-CN" altLang="en-US" sz="3600" b="1" dirty="0">
                <a:latin typeface="微软雅黑" panose="020B0503020204020204" pitchFamily="82" charset="2"/>
                <a:ea typeface="微软雅黑" panose="020B0503020204020204" pitchFamily="82" charset="2"/>
              </a:endParaRPr>
            </a:p>
          </p:txBody>
        </p:sp>
      </p:grpSp>
      <p:grpSp>
        <p:nvGrpSpPr>
          <p:cNvPr id="37" name="组合 36"/>
          <p:cNvGrpSpPr/>
          <p:nvPr/>
        </p:nvGrpSpPr>
        <p:grpSpPr>
          <a:xfrm>
            <a:off x="6879889" y="2262475"/>
            <a:ext cx="988647" cy="972393"/>
            <a:chOff x="4944410" y="1220348"/>
            <a:chExt cx="988647" cy="972393"/>
          </a:xfrm>
          <a:solidFill>
            <a:srgbClr val="008059"/>
          </a:solidFill>
        </p:grpSpPr>
        <p:sp>
          <p:nvSpPr>
            <p:cNvPr id="38" name="泪滴形 37"/>
            <p:cNvSpPr/>
            <p:nvPr/>
          </p:nvSpPr>
          <p:spPr>
            <a:xfrm rot="8100000">
              <a:off x="4944410" y="1220348"/>
              <a:ext cx="988647" cy="972393"/>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9" name="文本框 38"/>
            <p:cNvSpPr txBox="1"/>
            <p:nvPr/>
          </p:nvSpPr>
          <p:spPr>
            <a:xfrm>
              <a:off x="5203733" y="1383379"/>
              <a:ext cx="470000" cy="646331"/>
            </a:xfrm>
            <a:prstGeom prst="rect">
              <a:avLst/>
            </a:prstGeom>
            <a:noFill/>
          </p:spPr>
          <p:txBody>
            <a:bodyPr wrap="none" rtlCol="0">
              <a:spAutoFit/>
            </a:bodyPr>
            <a:lstStyle/>
            <a:p>
              <a:r>
                <a:rPr lang="en-US" altLang="zh-CN" sz="3600" b="1" dirty="0">
                  <a:latin typeface="微软雅黑" panose="020B0503020204020204" pitchFamily="82" charset="2"/>
                  <a:ea typeface="微软雅黑" panose="020B0503020204020204" pitchFamily="82" charset="2"/>
                </a:rPr>
                <a:t>3</a:t>
              </a:r>
              <a:endParaRPr lang="zh-CN" altLang="en-US" sz="3600" b="1" dirty="0">
                <a:latin typeface="微软雅黑" panose="020B0503020204020204" pitchFamily="82" charset="2"/>
                <a:ea typeface="微软雅黑" panose="020B0503020204020204" pitchFamily="82" charset="2"/>
              </a:endParaRPr>
            </a:p>
          </p:txBody>
        </p:sp>
      </p:grp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6" presetClass="entr" presetSubtype="37"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outVertical)">
                                      <p:cBhvr>
                                        <p:cTn id="33" dur="500"/>
                                        <p:tgtEl>
                                          <p:spTgt spid="11"/>
                                        </p:tgtEl>
                                      </p:cBhvr>
                                    </p:animEffect>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53" presetClass="entr" presetSubtype="16"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4000"/>
                            </p:stCondLst>
                            <p:childTnLst>
                              <p:par>
                                <p:cTn id="46" presetID="42"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16" presetClass="entr" presetSubtype="37"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outVertical)">
                                      <p:cBhvr>
                                        <p:cTn id="54" dur="500"/>
                                        <p:tgtEl>
                                          <p:spTgt spid="10"/>
                                        </p:tgtEl>
                                      </p:cBhvr>
                                    </p:animEffect>
                                  </p:childTnLst>
                                </p:cTn>
                              </p:par>
                            </p:childTnLst>
                          </p:cTn>
                        </p:par>
                        <p:par>
                          <p:cTn id="55" fill="hold">
                            <p:stCondLst>
                              <p:cond delay="5500"/>
                            </p:stCondLst>
                            <p:childTnLst>
                              <p:par>
                                <p:cTn id="56" presetID="2" presetClass="entr" presetSubtype="1" fill="hold" nodeType="after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additive="base">
                                        <p:cTn id="58" dur="500" fill="hold"/>
                                        <p:tgtEl>
                                          <p:spTgt spid="37"/>
                                        </p:tgtEl>
                                        <p:attrNameLst>
                                          <p:attrName>ppt_x</p:attrName>
                                        </p:attrNameLst>
                                      </p:cBhvr>
                                      <p:tavLst>
                                        <p:tav tm="0">
                                          <p:val>
                                            <p:strVal val="#ppt_x"/>
                                          </p:val>
                                        </p:tav>
                                        <p:tav tm="100000">
                                          <p:val>
                                            <p:strVal val="#ppt_x"/>
                                          </p:val>
                                        </p:tav>
                                      </p:tavLst>
                                    </p:anim>
                                    <p:anim calcmode="lin" valueType="num">
                                      <p:cBhvr additive="base">
                                        <p:cTn id="59" dur="500" fill="hold"/>
                                        <p:tgtEl>
                                          <p:spTgt spid="37"/>
                                        </p:tgtEl>
                                        <p:attrNameLst>
                                          <p:attrName>ppt_y</p:attrName>
                                        </p:attrNameLst>
                                      </p:cBhvr>
                                      <p:tavLst>
                                        <p:tav tm="0">
                                          <p:val>
                                            <p:strVal val="0-#ppt_h/2"/>
                                          </p:val>
                                        </p:tav>
                                        <p:tav tm="100000">
                                          <p:val>
                                            <p:strVal val="#ppt_y"/>
                                          </p:val>
                                        </p:tav>
                                      </p:tavLst>
                                    </p:anim>
                                  </p:childTnLst>
                                </p:cTn>
                              </p:par>
                            </p:childTnLst>
                          </p:cTn>
                        </p:par>
                        <p:par>
                          <p:cTn id="60" fill="hold">
                            <p:stCondLst>
                              <p:cond delay="6000"/>
                            </p:stCondLst>
                            <p:childTnLst>
                              <p:par>
                                <p:cTn id="61" presetID="53" presetClass="entr" presetSubtype="16"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animEffect transition="in" filter="fade">
                                      <p:cBhvr>
                                        <p:cTn id="65" dur="500"/>
                                        <p:tgtEl>
                                          <p:spTgt spid="18"/>
                                        </p:tgtEl>
                                      </p:cBhvr>
                                    </p:animEffect>
                                  </p:childTnLst>
                                </p:cTn>
                              </p:par>
                            </p:childTnLst>
                          </p:cTn>
                        </p:par>
                        <p:par>
                          <p:cTn id="66" fill="hold">
                            <p:stCondLst>
                              <p:cond delay="6500"/>
                            </p:stCondLst>
                            <p:childTnLst>
                              <p:par>
                                <p:cTn id="67" presetID="42" presetClass="entr" presetSubtype="0"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childTnLst>
                          </p:cTn>
                        </p:par>
                        <p:par>
                          <p:cTn id="72" fill="hold">
                            <p:stCondLst>
                              <p:cond delay="7500"/>
                            </p:stCondLst>
                            <p:childTnLst>
                              <p:par>
                                <p:cTn id="73" presetID="16" presetClass="entr" presetSubtype="37" fill="hold"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outVertical)">
                                      <p:cBhvr>
                                        <p:cTn id="75" dur="500"/>
                                        <p:tgtEl>
                                          <p:spTgt spid="9"/>
                                        </p:tgtEl>
                                      </p:cBhvr>
                                    </p:animEffect>
                                  </p:childTnLst>
                                </p:cTn>
                              </p:par>
                            </p:childTnLst>
                          </p:cTn>
                        </p:par>
                        <p:par>
                          <p:cTn id="76" fill="hold">
                            <p:stCondLst>
                              <p:cond delay="8000"/>
                            </p:stCondLst>
                            <p:childTnLst>
                              <p:par>
                                <p:cTn id="77" presetID="2" presetClass="entr" presetSubtype="1" fill="hold" nodeType="after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0-#ppt_h/2"/>
                                          </p:val>
                                        </p:tav>
                                        <p:tav tm="100000">
                                          <p:val>
                                            <p:strVal val="#ppt_y"/>
                                          </p:val>
                                        </p:tav>
                                      </p:tavLst>
                                    </p:anim>
                                  </p:childTnLst>
                                </p:cTn>
                              </p:par>
                            </p:childTnLst>
                          </p:cTn>
                        </p:par>
                        <p:par>
                          <p:cTn id="81" fill="hold">
                            <p:stCondLst>
                              <p:cond delay="8500"/>
                            </p:stCondLst>
                            <p:childTnLst>
                              <p:par>
                                <p:cTn id="82" presetID="53" presetClass="entr" presetSubtype="16" fill="hold" nodeType="after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p:cTn id="84" dur="500" fill="hold"/>
                                        <p:tgtEl>
                                          <p:spTgt spid="25"/>
                                        </p:tgtEl>
                                        <p:attrNameLst>
                                          <p:attrName>ppt_w</p:attrName>
                                        </p:attrNameLst>
                                      </p:cBhvr>
                                      <p:tavLst>
                                        <p:tav tm="0">
                                          <p:val>
                                            <p:fltVal val="0"/>
                                          </p:val>
                                        </p:tav>
                                        <p:tav tm="100000">
                                          <p:val>
                                            <p:strVal val="#ppt_w"/>
                                          </p:val>
                                        </p:tav>
                                      </p:tavLst>
                                    </p:anim>
                                    <p:anim calcmode="lin" valueType="num">
                                      <p:cBhvr>
                                        <p:cTn id="85" dur="500" fill="hold"/>
                                        <p:tgtEl>
                                          <p:spTgt spid="25"/>
                                        </p:tgtEl>
                                        <p:attrNameLst>
                                          <p:attrName>ppt_h</p:attrName>
                                        </p:attrNameLst>
                                      </p:cBhvr>
                                      <p:tavLst>
                                        <p:tav tm="0">
                                          <p:val>
                                            <p:fltVal val="0"/>
                                          </p:val>
                                        </p:tav>
                                        <p:tav tm="100000">
                                          <p:val>
                                            <p:strVal val="#ppt_h"/>
                                          </p:val>
                                        </p:tav>
                                      </p:tavLst>
                                    </p:anim>
                                    <p:animEffect transition="in" filter="fade">
                                      <p:cBhvr>
                                        <p:cTn id="86" dur="500"/>
                                        <p:tgtEl>
                                          <p:spTgt spid="25"/>
                                        </p:tgtEl>
                                      </p:cBhvr>
                                    </p:animEffect>
                                  </p:childTnLst>
                                </p:cTn>
                              </p:par>
                            </p:childTnLst>
                          </p:cTn>
                        </p:par>
                        <p:par>
                          <p:cTn id="87" fill="hold">
                            <p:stCondLst>
                              <p:cond delay="9000"/>
                            </p:stCondLst>
                            <p:childTnLst>
                              <p:par>
                                <p:cTn id="88" presetID="42" presetClass="entr" presetSubtype="0" fill="hold" grpId="0" nodeType="after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1000"/>
                                        <p:tgtEl>
                                          <p:spTgt spid="24"/>
                                        </p:tgtEl>
                                      </p:cBhvr>
                                    </p:animEffect>
                                    <p:anim calcmode="lin" valueType="num">
                                      <p:cBhvr>
                                        <p:cTn id="91" dur="1000" fill="hold"/>
                                        <p:tgtEl>
                                          <p:spTgt spid="24"/>
                                        </p:tgtEl>
                                        <p:attrNameLst>
                                          <p:attrName>ppt_x</p:attrName>
                                        </p:attrNameLst>
                                      </p:cBhvr>
                                      <p:tavLst>
                                        <p:tav tm="0">
                                          <p:val>
                                            <p:strVal val="#ppt_x"/>
                                          </p:val>
                                        </p:tav>
                                        <p:tav tm="100000">
                                          <p:val>
                                            <p:strVal val="#ppt_x"/>
                                          </p:val>
                                        </p:tav>
                                      </p:tavLst>
                                    </p:anim>
                                    <p:anim calcmode="lin" valueType="num">
                                      <p:cBhvr>
                                        <p:cTn id="9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4368052" y="533321"/>
            <a:ext cx="3467616"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你需要具备的能力</a:t>
            </a:r>
            <a:endParaRPr lang="zh-CN" altLang="en-US" sz="3200" dirty="0">
              <a:solidFill>
                <a:schemeClr val="bg1"/>
              </a:solidFill>
            </a:endParaRPr>
          </a:p>
        </p:txBody>
      </p:sp>
      <p:cxnSp>
        <p:nvCxnSpPr>
          <p:cNvPr id="6" name="直接连接符 5"/>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2399923" y="1797605"/>
            <a:ext cx="7832038" cy="3762526"/>
            <a:chOff x="3054264" y="2252547"/>
            <a:chExt cx="5470576" cy="2628075"/>
          </a:xfrm>
        </p:grpSpPr>
        <p:grpSp>
          <p:nvGrpSpPr>
            <p:cNvPr id="40" name="Group 11"/>
            <p:cNvGrpSpPr/>
            <p:nvPr/>
          </p:nvGrpSpPr>
          <p:grpSpPr>
            <a:xfrm>
              <a:off x="3054264" y="2252547"/>
              <a:ext cx="2627576" cy="2628075"/>
              <a:chOff x="6240781" y="1363135"/>
              <a:chExt cx="4963584" cy="4963584"/>
            </a:xfrm>
          </p:grpSpPr>
          <p:grpSp>
            <p:nvGrpSpPr>
              <p:cNvPr id="41" name="Group 12"/>
              <p:cNvGrpSpPr/>
              <p:nvPr/>
            </p:nvGrpSpPr>
            <p:grpSpPr>
              <a:xfrm>
                <a:off x="6240781" y="1363135"/>
                <a:ext cx="3255433" cy="2434167"/>
                <a:chOff x="4657725" y="946151"/>
                <a:chExt cx="2441575" cy="1825625"/>
              </a:xfrm>
            </p:grpSpPr>
            <p:sp>
              <p:nvSpPr>
                <p:cNvPr id="55" name="Freeform 26"/>
                <p:cNvSpPr/>
                <p:nvPr/>
              </p:nvSpPr>
              <p:spPr bwMode="auto">
                <a:xfrm>
                  <a:off x="5953125" y="2046288"/>
                  <a:ext cx="1146175" cy="593725"/>
                </a:xfrm>
                <a:custGeom>
                  <a:avLst/>
                  <a:gdLst>
                    <a:gd name="T0" fmla="*/ 849 w 904"/>
                    <a:gd name="T1" fmla="*/ 0 h 468"/>
                    <a:gd name="T2" fmla="*/ 873 w 904"/>
                    <a:gd name="T3" fmla="*/ 58 h 468"/>
                    <a:gd name="T4" fmla="*/ 507 w 904"/>
                    <a:gd name="T5" fmla="*/ 436 h 468"/>
                    <a:gd name="T6" fmla="*/ 396 w 904"/>
                    <a:gd name="T7" fmla="*/ 436 h 468"/>
                    <a:gd name="T8" fmla="*/ 30 w 904"/>
                    <a:gd name="T9" fmla="*/ 58 h 468"/>
                    <a:gd name="T10" fmla="*/ 55 w 904"/>
                    <a:gd name="T11" fmla="*/ 0 h 468"/>
                    <a:gd name="T12" fmla="*/ 849 w 90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904" h="468">
                      <a:moveTo>
                        <a:pt x="849" y="0"/>
                      </a:moveTo>
                      <a:cubicBezTo>
                        <a:pt x="893" y="0"/>
                        <a:pt x="904" y="26"/>
                        <a:pt x="873" y="58"/>
                      </a:cubicBezTo>
                      <a:cubicBezTo>
                        <a:pt x="507" y="436"/>
                        <a:pt x="507" y="436"/>
                        <a:pt x="507" y="436"/>
                      </a:cubicBezTo>
                      <a:cubicBezTo>
                        <a:pt x="477" y="468"/>
                        <a:pt x="427" y="468"/>
                        <a:pt x="396" y="436"/>
                      </a:cubicBezTo>
                      <a:cubicBezTo>
                        <a:pt x="30" y="58"/>
                        <a:pt x="30" y="58"/>
                        <a:pt x="30" y="58"/>
                      </a:cubicBezTo>
                      <a:cubicBezTo>
                        <a:pt x="0" y="26"/>
                        <a:pt x="11" y="0"/>
                        <a:pt x="55" y="0"/>
                      </a:cubicBezTo>
                      <a:lnTo>
                        <a:pt x="849" y="0"/>
                      </a:lnTo>
                      <a:close/>
                    </a:path>
                  </a:pathLst>
                </a:custGeom>
                <a:solidFill>
                  <a:schemeClr val="bg1"/>
                </a:solidFill>
                <a:ln>
                  <a:noFill/>
                </a:ln>
              </p:spPr>
              <p:txBody>
                <a:bodyPr vert="horz" wrap="square" lIns="55817" tIns="27909" rIns="55817" bIns="27909" numCol="1" anchor="t" anchorCtr="0" compatLnSpc="1"/>
                <a:lstStyle/>
                <a:p>
                  <a:pPr algn="just">
                    <a:lnSpc>
                      <a:spcPct val="120000"/>
                    </a:lnSpc>
                  </a:pPr>
                  <a:endPar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Freeform 27"/>
                <p:cNvSpPr/>
                <p:nvPr/>
              </p:nvSpPr>
              <p:spPr bwMode="auto">
                <a:xfrm>
                  <a:off x="4657725" y="946151"/>
                  <a:ext cx="2151063" cy="1825625"/>
                </a:xfrm>
                <a:custGeom>
                  <a:avLst/>
                  <a:gdLst>
                    <a:gd name="T0" fmla="*/ 848 w 1696"/>
                    <a:gd name="T1" fmla="*/ 0 h 1440"/>
                    <a:gd name="T2" fmla="*/ 0 w 1696"/>
                    <a:gd name="T3" fmla="*/ 848 h 1440"/>
                    <a:gd name="T4" fmla="*/ 241 w 1696"/>
                    <a:gd name="T5" fmla="*/ 1440 h 1440"/>
                    <a:gd name="T6" fmla="*/ 718 w 1696"/>
                    <a:gd name="T7" fmla="*/ 1209 h 1440"/>
                    <a:gd name="T8" fmla="*/ 464 w 1696"/>
                    <a:gd name="T9" fmla="*/ 848 h 1440"/>
                    <a:gd name="T10" fmla="*/ 848 w 1696"/>
                    <a:gd name="T11" fmla="*/ 464 h 1440"/>
                    <a:gd name="T12" fmla="*/ 1232 w 1696"/>
                    <a:gd name="T13" fmla="*/ 848 h 1440"/>
                    <a:gd name="T14" fmla="*/ 1213 w 1696"/>
                    <a:gd name="T15" fmla="*/ 966 h 1440"/>
                    <a:gd name="T16" fmla="*/ 1293 w 1696"/>
                    <a:gd name="T17" fmla="*/ 966 h 1440"/>
                    <a:gd name="T18" fmla="*/ 1293 w 1696"/>
                    <a:gd name="T19" fmla="*/ 1062 h 1440"/>
                    <a:gd name="T20" fmla="*/ 1669 w 1696"/>
                    <a:gd name="T21" fmla="*/ 1062 h 1440"/>
                    <a:gd name="T22" fmla="*/ 1696 w 1696"/>
                    <a:gd name="T23" fmla="*/ 848 h 1440"/>
                    <a:gd name="T24" fmla="*/ 848 w 1696"/>
                    <a:gd name="T25"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6" h="1440">
                      <a:moveTo>
                        <a:pt x="848" y="0"/>
                      </a:moveTo>
                      <a:cubicBezTo>
                        <a:pt x="380" y="0"/>
                        <a:pt x="0" y="380"/>
                        <a:pt x="0" y="848"/>
                      </a:cubicBezTo>
                      <a:cubicBezTo>
                        <a:pt x="0" y="1078"/>
                        <a:pt x="92" y="1287"/>
                        <a:pt x="241" y="1440"/>
                      </a:cubicBezTo>
                      <a:cubicBezTo>
                        <a:pt x="374" y="1315"/>
                        <a:pt x="540" y="1235"/>
                        <a:pt x="718" y="1209"/>
                      </a:cubicBezTo>
                      <a:cubicBezTo>
                        <a:pt x="570" y="1156"/>
                        <a:pt x="464" y="1014"/>
                        <a:pt x="464" y="848"/>
                      </a:cubicBezTo>
                      <a:cubicBezTo>
                        <a:pt x="464" y="636"/>
                        <a:pt x="636" y="464"/>
                        <a:pt x="848" y="464"/>
                      </a:cubicBezTo>
                      <a:cubicBezTo>
                        <a:pt x="1060" y="464"/>
                        <a:pt x="1232" y="636"/>
                        <a:pt x="1232" y="848"/>
                      </a:cubicBezTo>
                      <a:cubicBezTo>
                        <a:pt x="1232" y="889"/>
                        <a:pt x="1225" y="929"/>
                        <a:pt x="1213" y="966"/>
                      </a:cubicBezTo>
                      <a:cubicBezTo>
                        <a:pt x="1293" y="966"/>
                        <a:pt x="1293" y="966"/>
                        <a:pt x="1293" y="966"/>
                      </a:cubicBezTo>
                      <a:cubicBezTo>
                        <a:pt x="1293" y="1062"/>
                        <a:pt x="1293" y="1062"/>
                        <a:pt x="1293" y="1062"/>
                      </a:cubicBezTo>
                      <a:cubicBezTo>
                        <a:pt x="1669" y="1062"/>
                        <a:pt x="1669" y="1062"/>
                        <a:pt x="1669" y="1062"/>
                      </a:cubicBezTo>
                      <a:cubicBezTo>
                        <a:pt x="1687" y="994"/>
                        <a:pt x="1696" y="922"/>
                        <a:pt x="1696" y="848"/>
                      </a:cubicBezTo>
                      <a:cubicBezTo>
                        <a:pt x="1696" y="380"/>
                        <a:pt x="1316" y="0"/>
                        <a:pt x="848" y="0"/>
                      </a:cubicBezTo>
                      <a:close/>
                    </a:path>
                  </a:pathLst>
                </a:custGeom>
                <a:solidFill>
                  <a:schemeClr val="bg1"/>
                </a:solidFill>
                <a:ln>
                  <a:noFill/>
                </a:ln>
              </p:spPr>
              <p:txBody>
                <a:bodyPr vert="horz" wrap="square" lIns="55817" tIns="27909" rIns="55817" bIns="27909" numCol="1" anchor="t" anchorCtr="0" compatLnSpc="1"/>
                <a:lstStyle/>
                <a:p>
                  <a:pPr algn="just">
                    <a:lnSpc>
                      <a:spcPct val="120000"/>
                    </a:lnSpc>
                  </a:pPr>
                  <a:endPar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2" name="Group 13"/>
              <p:cNvGrpSpPr/>
              <p:nvPr/>
            </p:nvGrpSpPr>
            <p:grpSpPr>
              <a:xfrm>
                <a:off x="6240781" y="3111502"/>
                <a:ext cx="2434167" cy="3215217"/>
                <a:chOff x="4657725" y="2257426"/>
                <a:chExt cx="1825625" cy="2411413"/>
              </a:xfrm>
            </p:grpSpPr>
            <p:sp>
              <p:nvSpPr>
                <p:cNvPr id="53" name="Freeform 24"/>
                <p:cNvSpPr/>
                <p:nvPr/>
              </p:nvSpPr>
              <p:spPr bwMode="auto">
                <a:xfrm>
                  <a:off x="5753100" y="2257426"/>
                  <a:ext cx="593725" cy="1146175"/>
                </a:xfrm>
                <a:custGeom>
                  <a:avLst/>
                  <a:gdLst>
                    <a:gd name="T0" fmla="*/ 0 w 468"/>
                    <a:gd name="T1" fmla="*/ 55 h 904"/>
                    <a:gd name="T2" fmla="*/ 57 w 468"/>
                    <a:gd name="T3" fmla="*/ 30 h 904"/>
                    <a:gd name="T4" fmla="*/ 436 w 468"/>
                    <a:gd name="T5" fmla="*/ 397 h 904"/>
                    <a:gd name="T6" fmla="*/ 436 w 468"/>
                    <a:gd name="T7" fmla="*/ 508 h 904"/>
                    <a:gd name="T8" fmla="*/ 57 w 468"/>
                    <a:gd name="T9" fmla="*/ 874 h 904"/>
                    <a:gd name="T10" fmla="*/ 0 w 468"/>
                    <a:gd name="T11" fmla="*/ 849 h 904"/>
                    <a:gd name="T12" fmla="*/ 0 w 468"/>
                    <a:gd name="T13" fmla="*/ 55 h 904"/>
                  </a:gdLst>
                  <a:ahLst/>
                  <a:cxnLst>
                    <a:cxn ang="0">
                      <a:pos x="T0" y="T1"/>
                    </a:cxn>
                    <a:cxn ang="0">
                      <a:pos x="T2" y="T3"/>
                    </a:cxn>
                    <a:cxn ang="0">
                      <a:pos x="T4" y="T5"/>
                    </a:cxn>
                    <a:cxn ang="0">
                      <a:pos x="T6" y="T7"/>
                    </a:cxn>
                    <a:cxn ang="0">
                      <a:pos x="T8" y="T9"/>
                    </a:cxn>
                    <a:cxn ang="0">
                      <a:pos x="T10" y="T11"/>
                    </a:cxn>
                    <a:cxn ang="0">
                      <a:pos x="T12" y="T13"/>
                    </a:cxn>
                  </a:cxnLst>
                  <a:rect l="0" t="0" r="r" b="b"/>
                  <a:pathLst>
                    <a:path w="468" h="904">
                      <a:moveTo>
                        <a:pt x="0" y="55"/>
                      </a:moveTo>
                      <a:cubicBezTo>
                        <a:pt x="0" y="11"/>
                        <a:pt x="26" y="0"/>
                        <a:pt x="57" y="30"/>
                      </a:cubicBezTo>
                      <a:cubicBezTo>
                        <a:pt x="436" y="397"/>
                        <a:pt x="436" y="397"/>
                        <a:pt x="436" y="397"/>
                      </a:cubicBezTo>
                      <a:cubicBezTo>
                        <a:pt x="468" y="427"/>
                        <a:pt x="468" y="477"/>
                        <a:pt x="436" y="508"/>
                      </a:cubicBezTo>
                      <a:cubicBezTo>
                        <a:pt x="57" y="874"/>
                        <a:pt x="57" y="874"/>
                        <a:pt x="57" y="874"/>
                      </a:cubicBezTo>
                      <a:cubicBezTo>
                        <a:pt x="26" y="904"/>
                        <a:pt x="0" y="893"/>
                        <a:pt x="0" y="849"/>
                      </a:cubicBezTo>
                      <a:lnTo>
                        <a:pt x="0" y="55"/>
                      </a:lnTo>
                      <a:close/>
                    </a:path>
                  </a:pathLst>
                </a:custGeom>
                <a:solidFill>
                  <a:schemeClr val="bg1"/>
                </a:solidFill>
                <a:ln>
                  <a:noFill/>
                </a:ln>
              </p:spPr>
              <p:txBody>
                <a:bodyPr vert="horz" wrap="square" lIns="55817" tIns="27909" rIns="55817" bIns="27909" numCol="1" anchor="t" anchorCtr="0" compatLnSpc="1"/>
                <a:lstStyle/>
                <a:p>
                  <a:pPr algn="just">
                    <a:lnSpc>
                      <a:spcPct val="120000"/>
                    </a:lnSpc>
                  </a:pPr>
                  <a:endPar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Freeform 25"/>
                <p:cNvSpPr/>
                <p:nvPr/>
              </p:nvSpPr>
              <p:spPr bwMode="auto">
                <a:xfrm>
                  <a:off x="4657725" y="2517776"/>
                  <a:ext cx="1825625" cy="2151063"/>
                </a:xfrm>
                <a:custGeom>
                  <a:avLst/>
                  <a:gdLst>
                    <a:gd name="T0" fmla="*/ 1209 w 1440"/>
                    <a:gd name="T1" fmla="*/ 978 h 1696"/>
                    <a:gd name="T2" fmla="*/ 848 w 1440"/>
                    <a:gd name="T3" fmla="*/ 1232 h 1696"/>
                    <a:gd name="T4" fmla="*/ 464 w 1440"/>
                    <a:gd name="T5" fmla="*/ 848 h 1696"/>
                    <a:gd name="T6" fmla="*/ 848 w 1440"/>
                    <a:gd name="T7" fmla="*/ 464 h 1696"/>
                    <a:gd name="T8" fmla="*/ 969 w 1440"/>
                    <a:gd name="T9" fmla="*/ 483 h 1696"/>
                    <a:gd name="T10" fmla="*/ 969 w 1440"/>
                    <a:gd name="T11" fmla="*/ 9 h 1696"/>
                    <a:gd name="T12" fmla="*/ 848 w 1440"/>
                    <a:gd name="T13" fmla="*/ 0 h 1696"/>
                    <a:gd name="T14" fmla="*/ 0 w 1440"/>
                    <a:gd name="T15" fmla="*/ 848 h 1696"/>
                    <a:gd name="T16" fmla="*/ 848 w 1440"/>
                    <a:gd name="T17" fmla="*/ 1696 h 1696"/>
                    <a:gd name="T18" fmla="*/ 1440 w 1440"/>
                    <a:gd name="T19" fmla="*/ 1455 h 1696"/>
                    <a:gd name="T20" fmla="*/ 1209 w 1440"/>
                    <a:gd name="T21" fmla="*/ 978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0" h="1696">
                      <a:moveTo>
                        <a:pt x="1209" y="978"/>
                      </a:moveTo>
                      <a:cubicBezTo>
                        <a:pt x="1156" y="1126"/>
                        <a:pt x="1014" y="1232"/>
                        <a:pt x="848" y="1232"/>
                      </a:cubicBezTo>
                      <a:cubicBezTo>
                        <a:pt x="636" y="1232"/>
                        <a:pt x="464" y="1060"/>
                        <a:pt x="464" y="848"/>
                      </a:cubicBezTo>
                      <a:cubicBezTo>
                        <a:pt x="464" y="636"/>
                        <a:pt x="636" y="464"/>
                        <a:pt x="848" y="464"/>
                      </a:cubicBezTo>
                      <a:cubicBezTo>
                        <a:pt x="890" y="464"/>
                        <a:pt x="931" y="471"/>
                        <a:pt x="969" y="483"/>
                      </a:cubicBezTo>
                      <a:cubicBezTo>
                        <a:pt x="969" y="9"/>
                        <a:pt x="969" y="9"/>
                        <a:pt x="969" y="9"/>
                      </a:cubicBezTo>
                      <a:cubicBezTo>
                        <a:pt x="929" y="3"/>
                        <a:pt x="889" y="0"/>
                        <a:pt x="848" y="0"/>
                      </a:cubicBezTo>
                      <a:cubicBezTo>
                        <a:pt x="380" y="0"/>
                        <a:pt x="0" y="380"/>
                        <a:pt x="0" y="848"/>
                      </a:cubicBezTo>
                      <a:cubicBezTo>
                        <a:pt x="0" y="1316"/>
                        <a:pt x="380" y="1696"/>
                        <a:pt x="848" y="1696"/>
                      </a:cubicBezTo>
                      <a:cubicBezTo>
                        <a:pt x="1078" y="1696"/>
                        <a:pt x="1287" y="1604"/>
                        <a:pt x="1440" y="1455"/>
                      </a:cubicBezTo>
                      <a:cubicBezTo>
                        <a:pt x="1315" y="1322"/>
                        <a:pt x="1235" y="1156"/>
                        <a:pt x="1209" y="978"/>
                      </a:cubicBezTo>
                      <a:close/>
                    </a:path>
                  </a:pathLst>
                </a:custGeom>
                <a:solidFill>
                  <a:schemeClr val="bg1"/>
                </a:solidFill>
                <a:ln>
                  <a:noFill/>
                </a:ln>
              </p:spPr>
              <p:txBody>
                <a:bodyPr vert="horz" wrap="square" lIns="55817" tIns="27909" rIns="55817" bIns="27909" numCol="1" anchor="t" anchorCtr="0" compatLnSpc="1"/>
                <a:lstStyle/>
                <a:p>
                  <a:pPr algn="just">
                    <a:lnSpc>
                      <a:spcPct val="120000"/>
                    </a:lnSpc>
                  </a:pPr>
                  <a:endPar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 name="Group 14"/>
              <p:cNvGrpSpPr/>
              <p:nvPr/>
            </p:nvGrpSpPr>
            <p:grpSpPr>
              <a:xfrm>
                <a:off x="7967980" y="3892551"/>
                <a:ext cx="3236384" cy="2434167"/>
                <a:chOff x="5953125" y="2843213"/>
                <a:chExt cx="2427288" cy="1825625"/>
              </a:xfrm>
            </p:grpSpPr>
            <p:sp>
              <p:nvSpPr>
                <p:cNvPr id="51" name="Freeform 22"/>
                <p:cNvSpPr/>
                <p:nvPr/>
              </p:nvSpPr>
              <p:spPr bwMode="auto">
                <a:xfrm>
                  <a:off x="5953125" y="2989263"/>
                  <a:ext cx="1146175" cy="593725"/>
                </a:xfrm>
                <a:custGeom>
                  <a:avLst/>
                  <a:gdLst>
                    <a:gd name="T0" fmla="*/ 55 w 904"/>
                    <a:gd name="T1" fmla="*/ 468 h 468"/>
                    <a:gd name="T2" fmla="*/ 30 w 904"/>
                    <a:gd name="T3" fmla="*/ 411 h 468"/>
                    <a:gd name="T4" fmla="*/ 396 w 904"/>
                    <a:gd name="T5" fmla="*/ 32 h 468"/>
                    <a:gd name="T6" fmla="*/ 507 w 904"/>
                    <a:gd name="T7" fmla="*/ 32 h 468"/>
                    <a:gd name="T8" fmla="*/ 873 w 904"/>
                    <a:gd name="T9" fmla="*/ 411 h 468"/>
                    <a:gd name="T10" fmla="*/ 849 w 904"/>
                    <a:gd name="T11" fmla="*/ 468 h 468"/>
                    <a:gd name="T12" fmla="*/ 55 w 904"/>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904" h="468">
                      <a:moveTo>
                        <a:pt x="55" y="468"/>
                      </a:moveTo>
                      <a:cubicBezTo>
                        <a:pt x="11" y="468"/>
                        <a:pt x="0" y="442"/>
                        <a:pt x="30" y="411"/>
                      </a:cubicBezTo>
                      <a:cubicBezTo>
                        <a:pt x="396" y="32"/>
                        <a:pt x="396" y="32"/>
                        <a:pt x="396" y="32"/>
                      </a:cubicBezTo>
                      <a:cubicBezTo>
                        <a:pt x="427" y="0"/>
                        <a:pt x="477" y="0"/>
                        <a:pt x="507" y="32"/>
                      </a:cubicBezTo>
                      <a:cubicBezTo>
                        <a:pt x="873" y="411"/>
                        <a:pt x="873" y="411"/>
                        <a:pt x="873" y="411"/>
                      </a:cubicBezTo>
                      <a:cubicBezTo>
                        <a:pt x="904" y="442"/>
                        <a:pt x="893" y="468"/>
                        <a:pt x="849" y="468"/>
                      </a:cubicBezTo>
                      <a:lnTo>
                        <a:pt x="55" y="468"/>
                      </a:lnTo>
                      <a:close/>
                    </a:path>
                  </a:pathLst>
                </a:custGeom>
                <a:solidFill>
                  <a:schemeClr val="bg1"/>
                </a:solidFill>
                <a:ln>
                  <a:noFill/>
                </a:ln>
              </p:spPr>
              <p:txBody>
                <a:bodyPr vert="horz" wrap="square" lIns="55817" tIns="27909" rIns="55817" bIns="27909" numCol="1" anchor="t" anchorCtr="0" compatLnSpc="1"/>
                <a:lstStyle/>
                <a:p>
                  <a:pPr algn="just">
                    <a:lnSpc>
                      <a:spcPct val="120000"/>
                    </a:lnSpc>
                  </a:pPr>
                  <a:endPar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23"/>
                <p:cNvSpPr/>
                <p:nvPr/>
              </p:nvSpPr>
              <p:spPr bwMode="auto">
                <a:xfrm>
                  <a:off x="6230938" y="2843213"/>
                  <a:ext cx="2149475" cy="1825625"/>
                </a:xfrm>
                <a:custGeom>
                  <a:avLst/>
                  <a:gdLst>
                    <a:gd name="T0" fmla="*/ 978 w 1696"/>
                    <a:gd name="T1" fmla="*/ 231 h 1440"/>
                    <a:gd name="T2" fmla="*/ 1232 w 1696"/>
                    <a:gd name="T3" fmla="*/ 592 h 1440"/>
                    <a:gd name="T4" fmla="*/ 848 w 1696"/>
                    <a:gd name="T5" fmla="*/ 976 h 1440"/>
                    <a:gd name="T6" fmla="*/ 464 w 1696"/>
                    <a:gd name="T7" fmla="*/ 592 h 1440"/>
                    <a:gd name="T8" fmla="*/ 487 w 1696"/>
                    <a:gd name="T9" fmla="*/ 462 h 1440"/>
                    <a:gd name="T10" fmla="*/ 10 w 1696"/>
                    <a:gd name="T11" fmla="*/ 462 h 1440"/>
                    <a:gd name="T12" fmla="*/ 0 w 1696"/>
                    <a:gd name="T13" fmla="*/ 592 h 1440"/>
                    <a:gd name="T14" fmla="*/ 848 w 1696"/>
                    <a:gd name="T15" fmla="*/ 1440 h 1440"/>
                    <a:gd name="T16" fmla="*/ 1696 w 1696"/>
                    <a:gd name="T17" fmla="*/ 592 h 1440"/>
                    <a:gd name="T18" fmla="*/ 1455 w 1696"/>
                    <a:gd name="T19" fmla="*/ 0 h 1440"/>
                    <a:gd name="T20" fmla="*/ 978 w 1696"/>
                    <a:gd name="T21" fmla="*/ 231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6" h="1440">
                      <a:moveTo>
                        <a:pt x="978" y="231"/>
                      </a:moveTo>
                      <a:cubicBezTo>
                        <a:pt x="1126" y="284"/>
                        <a:pt x="1232" y="426"/>
                        <a:pt x="1232" y="592"/>
                      </a:cubicBezTo>
                      <a:cubicBezTo>
                        <a:pt x="1232" y="804"/>
                        <a:pt x="1060" y="976"/>
                        <a:pt x="848" y="976"/>
                      </a:cubicBezTo>
                      <a:cubicBezTo>
                        <a:pt x="636" y="976"/>
                        <a:pt x="464" y="804"/>
                        <a:pt x="464" y="592"/>
                      </a:cubicBezTo>
                      <a:cubicBezTo>
                        <a:pt x="464" y="546"/>
                        <a:pt x="472" y="503"/>
                        <a:pt x="487" y="462"/>
                      </a:cubicBezTo>
                      <a:cubicBezTo>
                        <a:pt x="10" y="462"/>
                        <a:pt x="10" y="462"/>
                        <a:pt x="10" y="462"/>
                      </a:cubicBezTo>
                      <a:cubicBezTo>
                        <a:pt x="3" y="504"/>
                        <a:pt x="0" y="548"/>
                        <a:pt x="0" y="592"/>
                      </a:cubicBezTo>
                      <a:cubicBezTo>
                        <a:pt x="0" y="1060"/>
                        <a:pt x="380" y="1440"/>
                        <a:pt x="848" y="1440"/>
                      </a:cubicBezTo>
                      <a:cubicBezTo>
                        <a:pt x="1316" y="1440"/>
                        <a:pt x="1696" y="1060"/>
                        <a:pt x="1696" y="592"/>
                      </a:cubicBezTo>
                      <a:cubicBezTo>
                        <a:pt x="1696" y="362"/>
                        <a:pt x="1604" y="153"/>
                        <a:pt x="1455" y="0"/>
                      </a:cubicBezTo>
                      <a:cubicBezTo>
                        <a:pt x="1322" y="125"/>
                        <a:pt x="1156" y="205"/>
                        <a:pt x="978" y="231"/>
                      </a:cubicBezTo>
                      <a:close/>
                    </a:path>
                  </a:pathLst>
                </a:custGeom>
                <a:solidFill>
                  <a:schemeClr val="bg1"/>
                </a:solidFill>
                <a:ln>
                  <a:noFill/>
                </a:ln>
              </p:spPr>
              <p:txBody>
                <a:bodyPr vert="horz" wrap="square" lIns="55817" tIns="27909" rIns="55817" bIns="27909" numCol="1" anchor="t" anchorCtr="0" compatLnSpc="1"/>
                <a:lstStyle/>
                <a:p>
                  <a:pPr algn="just">
                    <a:lnSpc>
                      <a:spcPct val="120000"/>
                    </a:lnSpc>
                  </a:pPr>
                  <a:endPar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Group 15"/>
              <p:cNvGrpSpPr/>
              <p:nvPr/>
            </p:nvGrpSpPr>
            <p:grpSpPr>
              <a:xfrm>
                <a:off x="8770198" y="1363135"/>
                <a:ext cx="2434167" cy="3276600"/>
                <a:chOff x="6554788" y="946151"/>
                <a:chExt cx="1825625" cy="2457450"/>
              </a:xfrm>
            </p:grpSpPr>
            <p:sp>
              <p:nvSpPr>
                <p:cNvPr id="49" name="Freeform 20"/>
                <p:cNvSpPr/>
                <p:nvPr/>
              </p:nvSpPr>
              <p:spPr bwMode="auto">
                <a:xfrm>
                  <a:off x="6691313" y="2257426"/>
                  <a:ext cx="593725" cy="1146175"/>
                </a:xfrm>
                <a:custGeom>
                  <a:avLst/>
                  <a:gdLst>
                    <a:gd name="T0" fmla="*/ 468 w 468"/>
                    <a:gd name="T1" fmla="*/ 849 h 904"/>
                    <a:gd name="T2" fmla="*/ 410 w 468"/>
                    <a:gd name="T3" fmla="*/ 874 h 904"/>
                    <a:gd name="T4" fmla="*/ 32 w 468"/>
                    <a:gd name="T5" fmla="*/ 508 h 904"/>
                    <a:gd name="T6" fmla="*/ 32 w 468"/>
                    <a:gd name="T7" fmla="*/ 397 h 904"/>
                    <a:gd name="T8" fmla="*/ 410 w 468"/>
                    <a:gd name="T9" fmla="*/ 30 h 904"/>
                    <a:gd name="T10" fmla="*/ 468 w 468"/>
                    <a:gd name="T11" fmla="*/ 55 h 904"/>
                    <a:gd name="T12" fmla="*/ 468 w 468"/>
                    <a:gd name="T13" fmla="*/ 849 h 904"/>
                  </a:gdLst>
                  <a:ahLst/>
                  <a:cxnLst>
                    <a:cxn ang="0">
                      <a:pos x="T0" y="T1"/>
                    </a:cxn>
                    <a:cxn ang="0">
                      <a:pos x="T2" y="T3"/>
                    </a:cxn>
                    <a:cxn ang="0">
                      <a:pos x="T4" y="T5"/>
                    </a:cxn>
                    <a:cxn ang="0">
                      <a:pos x="T6" y="T7"/>
                    </a:cxn>
                    <a:cxn ang="0">
                      <a:pos x="T8" y="T9"/>
                    </a:cxn>
                    <a:cxn ang="0">
                      <a:pos x="T10" y="T11"/>
                    </a:cxn>
                    <a:cxn ang="0">
                      <a:pos x="T12" y="T13"/>
                    </a:cxn>
                  </a:cxnLst>
                  <a:rect l="0" t="0" r="r" b="b"/>
                  <a:pathLst>
                    <a:path w="468" h="904">
                      <a:moveTo>
                        <a:pt x="468" y="849"/>
                      </a:moveTo>
                      <a:cubicBezTo>
                        <a:pt x="468" y="893"/>
                        <a:pt x="442" y="904"/>
                        <a:pt x="410" y="874"/>
                      </a:cubicBezTo>
                      <a:cubicBezTo>
                        <a:pt x="32" y="508"/>
                        <a:pt x="32" y="508"/>
                        <a:pt x="32" y="508"/>
                      </a:cubicBezTo>
                      <a:cubicBezTo>
                        <a:pt x="0" y="477"/>
                        <a:pt x="0" y="427"/>
                        <a:pt x="32" y="397"/>
                      </a:cubicBezTo>
                      <a:cubicBezTo>
                        <a:pt x="410" y="30"/>
                        <a:pt x="410" y="30"/>
                        <a:pt x="410" y="30"/>
                      </a:cubicBezTo>
                      <a:cubicBezTo>
                        <a:pt x="442" y="0"/>
                        <a:pt x="468" y="11"/>
                        <a:pt x="468" y="55"/>
                      </a:cubicBezTo>
                      <a:lnTo>
                        <a:pt x="468" y="849"/>
                      </a:lnTo>
                      <a:close/>
                    </a:path>
                  </a:pathLst>
                </a:custGeom>
                <a:solidFill>
                  <a:schemeClr val="bg1"/>
                </a:solidFill>
                <a:ln>
                  <a:noFill/>
                </a:ln>
              </p:spPr>
              <p:txBody>
                <a:bodyPr vert="horz" wrap="square" lIns="55817" tIns="27909" rIns="55817" bIns="27909" numCol="1" anchor="t" anchorCtr="0" compatLnSpc="1"/>
                <a:lstStyle/>
                <a:p>
                  <a:pPr algn="just">
                    <a:lnSpc>
                      <a:spcPct val="120000"/>
                    </a:lnSpc>
                  </a:pPr>
                  <a:endPar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Freeform 21"/>
                <p:cNvSpPr/>
                <p:nvPr/>
              </p:nvSpPr>
              <p:spPr bwMode="auto">
                <a:xfrm>
                  <a:off x="6554788" y="946151"/>
                  <a:ext cx="1825625" cy="2151063"/>
                </a:xfrm>
                <a:custGeom>
                  <a:avLst/>
                  <a:gdLst>
                    <a:gd name="T0" fmla="*/ 592 w 1440"/>
                    <a:gd name="T1" fmla="*/ 0 h 1696"/>
                    <a:gd name="T2" fmla="*/ 0 w 1440"/>
                    <a:gd name="T3" fmla="*/ 241 h 1696"/>
                    <a:gd name="T4" fmla="*/ 231 w 1440"/>
                    <a:gd name="T5" fmla="*/ 718 h 1696"/>
                    <a:gd name="T6" fmla="*/ 592 w 1440"/>
                    <a:gd name="T7" fmla="*/ 464 h 1696"/>
                    <a:gd name="T8" fmla="*/ 976 w 1440"/>
                    <a:gd name="T9" fmla="*/ 848 h 1696"/>
                    <a:gd name="T10" fmla="*/ 592 w 1440"/>
                    <a:gd name="T11" fmla="*/ 1232 h 1696"/>
                    <a:gd name="T12" fmla="*/ 452 w 1440"/>
                    <a:gd name="T13" fmla="*/ 1206 h 1696"/>
                    <a:gd name="T14" fmla="*/ 452 w 1440"/>
                    <a:gd name="T15" fmla="*/ 1300 h 1696"/>
                    <a:gd name="T16" fmla="*/ 389 w 1440"/>
                    <a:gd name="T17" fmla="*/ 1300 h 1696"/>
                    <a:gd name="T18" fmla="*/ 389 w 1440"/>
                    <a:gd name="T19" fmla="*/ 1671 h 1696"/>
                    <a:gd name="T20" fmla="*/ 592 w 1440"/>
                    <a:gd name="T21" fmla="*/ 1696 h 1696"/>
                    <a:gd name="T22" fmla="*/ 1440 w 1440"/>
                    <a:gd name="T23" fmla="*/ 848 h 1696"/>
                    <a:gd name="T24" fmla="*/ 592 w 1440"/>
                    <a:gd name="T25" fmla="*/ 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0" h="1696">
                      <a:moveTo>
                        <a:pt x="592" y="0"/>
                      </a:moveTo>
                      <a:cubicBezTo>
                        <a:pt x="362" y="0"/>
                        <a:pt x="153" y="92"/>
                        <a:pt x="0" y="241"/>
                      </a:cubicBezTo>
                      <a:cubicBezTo>
                        <a:pt x="125" y="374"/>
                        <a:pt x="205" y="540"/>
                        <a:pt x="231" y="718"/>
                      </a:cubicBezTo>
                      <a:cubicBezTo>
                        <a:pt x="284" y="570"/>
                        <a:pt x="426" y="464"/>
                        <a:pt x="592" y="464"/>
                      </a:cubicBezTo>
                      <a:cubicBezTo>
                        <a:pt x="804" y="464"/>
                        <a:pt x="976" y="636"/>
                        <a:pt x="976" y="848"/>
                      </a:cubicBezTo>
                      <a:cubicBezTo>
                        <a:pt x="976" y="1060"/>
                        <a:pt x="804" y="1232"/>
                        <a:pt x="592" y="1232"/>
                      </a:cubicBezTo>
                      <a:cubicBezTo>
                        <a:pt x="543" y="1232"/>
                        <a:pt x="495" y="1223"/>
                        <a:pt x="452" y="1206"/>
                      </a:cubicBezTo>
                      <a:cubicBezTo>
                        <a:pt x="452" y="1300"/>
                        <a:pt x="452" y="1300"/>
                        <a:pt x="452" y="1300"/>
                      </a:cubicBezTo>
                      <a:cubicBezTo>
                        <a:pt x="389" y="1300"/>
                        <a:pt x="389" y="1300"/>
                        <a:pt x="389" y="1300"/>
                      </a:cubicBezTo>
                      <a:cubicBezTo>
                        <a:pt x="389" y="1671"/>
                        <a:pt x="389" y="1671"/>
                        <a:pt x="389" y="1671"/>
                      </a:cubicBezTo>
                      <a:cubicBezTo>
                        <a:pt x="454" y="1687"/>
                        <a:pt x="522" y="1696"/>
                        <a:pt x="592" y="1696"/>
                      </a:cubicBezTo>
                      <a:cubicBezTo>
                        <a:pt x="1060" y="1696"/>
                        <a:pt x="1440" y="1316"/>
                        <a:pt x="1440" y="848"/>
                      </a:cubicBezTo>
                      <a:cubicBezTo>
                        <a:pt x="1440" y="380"/>
                        <a:pt x="1060" y="0"/>
                        <a:pt x="592" y="0"/>
                      </a:cubicBezTo>
                      <a:close/>
                    </a:path>
                  </a:pathLst>
                </a:custGeom>
                <a:solidFill>
                  <a:schemeClr val="bg1"/>
                </a:solidFill>
                <a:ln>
                  <a:noFill/>
                </a:ln>
              </p:spPr>
              <p:txBody>
                <a:bodyPr vert="horz" wrap="square" lIns="55817" tIns="27909" rIns="55817" bIns="27909" numCol="1" anchor="t" anchorCtr="0" compatLnSpc="1"/>
                <a:lstStyle/>
                <a:p>
                  <a:pPr algn="just">
                    <a:lnSpc>
                      <a:spcPct val="120000"/>
                    </a:lnSpc>
                  </a:pPr>
                  <a:endPar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5" name="TextBox 16"/>
              <p:cNvSpPr txBox="1"/>
              <p:nvPr/>
            </p:nvSpPr>
            <p:spPr>
              <a:xfrm rot="18920653">
                <a:off x="6614389" y="1959675"/>
                <a:ext cx="1084827" cy="451405"/>
              </a:xfrm>
              <a:prstGeom prst="rect">
                <a:avLst/>
              </a:prstGeom>
              <a:noFill/>
            </p:spPr>
            <p:txBody>
              <a:bodyPr wrap="none" rtlCol="0" anchor="ctr">
                <a:prstTxWarp prst="textArchUp">
                  <a:avLst/>
                </a:prstTxWarp>
                <a:spAutoFit/>
              </a:bodyPr>
              <a:lstStyle/>
              <a:p>
                <a:pPr algn="just">
                  <a:lnSpc>
                    <a:spcPct val="120000"/>
                  </a:lnSpc>
                </a:pPr>
                <a:r>
                  <a:rPr lang="zh-CN" altLang="en-US" sz="1200" b="1" dirty="0">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2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TextBox 17"/>
              <p:cNvSpPr txBox="1"/>
              <p:nvPr/>
            </p:nvSpPr>
            <p:spPr>
              <a:xfrm rot="2904439">
                <a:off x="9713530" y="2071950"/>
                <a:ext cx="1348425" cy="451405"/>
              </a:xfrm>
              <a:prstGeom prst="rect">
                <a:avLst/>
              </a:prstGeom>
              <a:noFill/>
            </p:spPr>
            <p:txBody>
              <a:bodyPr wrap="none" rtlCol="0" anchor="ctr">
                <a:prstTxWarp prst="textArchUp">
                  <a:avLst/>
                </a:prstTxWarp>
                <a:spAutoFit/>
              </a:bodyPr>
              <a:lstStyle/>
              <a:p>
                <a:pPr algn="just">
                  <a:lnSpc>
                    <a:spcPct val="120000"/>
                  </a:lnSpc>
                </a:pPr>
                <a:r>
                  <a:rPr lang="zh-CN" altLang="en-US" sz="1200" b="1" dirty="0">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2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TextBox 18"/>
              <p:cNvSpPr txBox="1"/>
              <p:nvPr/>
            </p:nvSpPr>
            <p:spPr>
              <a:xfrm rot="3328205">
                <a:off x="6381839" y="5171931"/>
                <a:ext cx="1276620" cy="451405"/>
              </a:xfrm>
              <a:prstGeom prst="rect">
                <a:avLst/>
              </a:prstGeom>
              <a:noFill/>
            </p:spPr>
            <p:txBody>
              <a:bodyPr wrap="none" rtlCol="0" anchor="ctr">
                <a:prstTxWarp prst="textArchDown">
                  <a:avLst/>
                </a:prstTxWarp>
                <a:spAutoFit/>
              </a:bodyPr>
              <a:lstStyle/>
              <a:p>
                <a:pPr algn="just">
                  <a:lnSpc>
                    <a:spcPct val="120000"/>
                  </a:lnSpc>
                </a:pPr>
                <a:r>
                  <a:rPr lang="zh-CN" altLang="en-US" sz="1200" b="1" dirty="0">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2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TextBox 19"/>
              <p:cNvSpPr txBox="1"/>
              <p:nvPr/>
            </p:nvSpPr>
            <p:spPr>
              <a:xfrm rot="18872992">
                <a:off x="9524091" y="5259067"/>
                <a:ext cx="1436559" cy="451405"/>
              </a:xfrm>
              <a:prstGeom prst="rect">
                <a:avLst/>
              </a:prstGeom>
              <a:noFill/>
            </p:spPr>
            <p:txBody>
              <a:bodyPr wrap="none" rtlCol="0" anchor="ctr">
                <a:prstTxWarp prst="textArchDown">
                  <a:avLst/>
                </a:prstTxWarp>
                <a:spAutoFit/>
              </a:bodyPr>
              <a:lstStyle/>
              <a:p>
                <a:pPr algn="just">
                  <a:lnSpc>
                    <a:spcPct val="120000"/>
                  </a:lnSpc>
                </a:pPr>
                <a:r>
                  <a:rPr lang="zh-CN" altLang="en-US" sz="1200" b="1" dirty="0">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200" b="1"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7" name="Group 30"/>
            <p:cNvGrpSpPr/>
            <p:nvPr/>
          </p:nvGrpSpPr>
          <p:grpSpPr>
            <a:xfrm>
              <a:off x="5958327" y="2513898"/>
              <a:ext cx="2566513" cy="544546"/>
              <a:chOff x="8633669" y="2306010"/>
              <a:chExt cx="2990246" cy="835989"/>
            </a:xfrm>
          </p:grpSpPr>
          <p:sp>
            <p:nvSpPr>
              <p:cNvPr id="58" name="Rectangle 28"/>
              <p:cNvSpPr/>
              <p:nvPr/>
            </p:nvSpPr>
            <p:spPr>
              <a:xfrm>
                <a:off x="8633669" y="2623601"/>
                <a:ext cx="2990246" cy="518398"/>
              </a:xfrm>
              <a:prstGeom prst="rect">
                <a:avLst/>
              </a:prstGeom>
            </p:spPr>
            <p:txBody>
              <a:bodyPr wrap="square" lIns="0" tIns="0" rIns="0" bIns="0">
                <a:spAutoFit/>
              </a:bodyPr>
              <a:lstStyle/>
              <a:p>
                <a:pPr>
                  <a:lnSpc>
                    <a:spcPct val="120000"/>
                  </a:lnSpc>
                </a:pPr>
                <a:r>
                  <a:rPr lang="en-US" altLang="zh-CN" sz="1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1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TextBox 29"/>
              <p:cNvSpPr txBox="1"/>
              <p:nvPr/>
            </p:nvSpPr>
            <p:spPr>
              <a:xfrm>
                <a:off x="8633669" y="2306010"/>
                <a:ext cx="1279218" cy="315948"/>
              </a:xfrm>
              <a:prstGeom prst="rect">
                <a:avLst/>
              </a:prstGeom>
              <a:noFill/>
            </p:spPr>
            <p:txBody>
              <a:bodyPr wrap="square" lIns="0" tIns="0" rIns="0" bIns="0" rtlCol="0">
                <a:spAutoFit/>
              </a:bodyPr>
              <a:lstStyle/>
              <a:p>
                <a:pPr>
                  <a:lnSpc>
                    <a:spcPct val="120000"/>
                  </a:lnSpc>
                </a:pP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0" name="Group 30"/>
            <p:cNvGrpSpPr/>
            <p:nvPr/>
          </p:nvGrpSpPr>
          <p:grpSpPr>
            <a:xfrm>
              <a:off x="5958327" y="3099613"/>
              <a:ext cx="2566513" cy="544546"/>
              <a:chOff x="8633669" y="2306010"/>
              <a:chExt cx="2990246" cy="835989"/>
            </a:xfrm>
          </p:grpSpPr>
          <p:sp>
            <p:nvSpPr>
              <p:cNvPr id="61" name="Rectangle 28"/>
              <p:cNvSpPr/>
              <p:nvPr/>
            </p:nvSpPr>
            <p:spPr>
              <a:xfrm>
                <a:off x="8633669" y="2623601"/>
                <a:ext cx="2990246" cy="518398"/>
              </a:xfrm>
              <a:prstGeom prst="rect">
                <a:avLst/>
              </a:prstGeom>
            </p:spPr>
            <p:txBody>
              <a:bodyPr wrap="square" lIns="0" tIns="0" rIns="0" bIns="0">
                <a:spAutoFit/>
              </a:bodyPr>
              <a:lstStyle/>
              <a:p>
                <a:pPr>
                  <a:lnSpc>
                    <a:spcPct val="120000"/>
                  </a:lnSpc>
                </a:pPr>
                <a:r>
                  <a:rPr lang="en-US" altLang="zh-CN" sz="1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1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TextBox 29"/>
              <p:cNvSpPr txBox="1"/>
              <p:nvPr/>
            </p:nvSpPr>
            <p:spPr>
              <a:xfrm>
                <a:off x="8633669" y="2306010"/>
                <a:ext cx="1279218" cy="315948"/>
              </a:xfrm>
              <a:prstGeom prst="rect">
                <a:avLst/>
              </a:prstGeom>
              <a:noFill/>
            </p:spPr>
            <p:txBody>
              <a:bodyPr wrap="square" lIns="0" tIns="0" rIns="0" bIns="0" rtlCol="0">
                <a:spAutoFit/>
              </a:bodyPr>
              <a:lstStyle/>
              <a:p>
                <a:pPr>
                  <a:lnSpc>
                    <a:spcPct val="120000"/>
                  </a:lnSpc>
                </a:pP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3" name="Group 30"/>
            <p:cNvGrpSpPr/>
            <p:nvPr/>
          </p:nvGrpSpPr>
          <p:grpSpPr>
            <a:xfrm>
              <a:off x="5958327" y="3685329"/>
              <a:ext cx="2566513" cy="544546"/>
              <a:chOff x="8633669" y="2306010"/>
              <a:chExt cx="2990246" cy="835989"/>
            </a:xfrm>
          </p:grpSpPr>
          <p:sp>
            <p:nvSpPr>
              <p:cNvPr id="64" name="Rectangle 28"/>
              <p:cNvSpPr/>
              <p:nvPr/>
            </p:nvSpPr>
            <p:spPr>
              <a:xfrm>
                <a:off x="8633669" y="2623601"/>
                <a:ext cx="2990246" cy="518398"/>
              </a:xfrm>
              <a:prstGeom prst="rect">
                <a:avLst/>
              </a:prstGeom>
            </p:spPr>
            <p:txBody>
              <a:bodyPr wrap="square" lIns="0" tIns="0" rIns="0" bIns="0">
                <a:spAutoFit/>
              </a:bodyPr>
              <a:lstStyle/>
              <a:p>
                <a:pPr>
                  <a:lnSpc>
                    <a:spcPct val="120000"/>
                  </a:lnSpc>
                </a:pPr>
                <a:r>
                  <a:rPr lang="en-US" altLang="zh-CN" sz="1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1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TextBox 29"/>
              <p:cNvSpPr txBox="1"/>
              <p:nvPr/>
            </p:nvSpPr>
            <p:spPr>
              <a:xfrm>
                <a:off x="8633669" y="2306010"/>
                <a:ext cx="1279218" cy="315948"/>
              </a:xfrm>
              <a:prstGeom prst="rect">
                <a:avLst/>
              </a:prstGeom>
              <a:noFill/>
            </p:spPr>
            <p:txBody>
              <a:bodyPr wrap="square" lIns="0" tIns="0" rIns="0" bIns="0" rtlCol="0">
                <a:spAutoFit/>
              </a:bodyPr>
              <a:lstStyle/>
              <a:p>
                <a:pPr>
                  <a:lnSpc>
                    <a:spcPct val="120000"/>
                  </a:lnSpc>
                </a:pP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6" name="Group 30"/>
            <p:cNvGrpSpPr/>
            <p:nvPr/>
          </p:nvGrpSpPr>
          <p:grpSpPr>
            <a:xfrm>
              <a:off x="5958327" y="4271044"/>
              <a:ext cx="2566513" cy="544546"/>
              <a:chOff x="8633669" y="2306010"/>
              <a:chExt cx="2990246" cy="835989"/>
            </a:xfrm>
          </p:grpSpPr>
          <p:sp>
            <p:nvSpPr>
              <p:cNvPr id="67" name="Rectangle 28"/>
              <p:cNvSpPr/>
              <p:nvPr/>
            </p:nvSpPr>
            <p:spPr>
              <a:xfrm>
                <a:off x="8633669" y="2623601"/>
                <a:ext cx="2990246" cy="518398"/>
              </a:xfrm>
              <a:prstGeom prst="rect">
                <a:avLst/>
              </a:prstGeom>
            </p:spPr>
            <p:txBody>
              <a:bodyPr wrap="square" lIns="0" tIns="0" rIns="0" bIns="0">
                <a:spAutoFit/>
              </a:bodyPr>
              <a:lstStyle/>
              <a:p>
                <a:pPr>
                  <a:lnSpc>
                    <a:spcPct val="120000"/>
                  </a:lnSpc>
                </a:pPr>
                <a:r>
                  <a:rPr lang="en-US" altLang="zh-CN" sz="1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1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TextBox 29"/>
              <p:cNvSpPr txBox="1"/>
              <p:nvPr/>
            </p:nvSpPr>
            <p:spPr>
              <a:xfrm>
                <a:off x="8633669" y="2306010"/>
                <a:ext cx="1279218" cy="315948"/>
              </a:xfrm>
              <a:prstGeom prst="rect">
                <a:avLst/>
              </a:prstGeom>
              <a:noFill/>
            </p:spPr>
            <p:txBody>
              <a:bodyPr wrap="square" lIns="0" tIns="0" rIns="0" bIns="0" rtlCol="0">
                <a:spAutoFit/>
              </a:bodyPr>
              <a:lstStyle/>
              <a:p>
                <a:pPr>
                  <a:lnSpc>
                    <a:spcPct val="120000"/>
                  </a:lnSpc>
                </a:pP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6843" t="18997" r="3674" b="20831"/>
          <a:stretch>
            <a:fillRect/>
          </a:stretch>
        </p:blipFill>
        <p:spPr>
          <a:xfrm>
            <a:off x="1876185" y="1919800"/>
            <a:ext cx="8265458" cy="4126540"/>
          </a:xfrm>
          <a:prstGeom prst="rect">
            <a:avLst/>
          </a:prstGeom>
          <a:solidFill>
            <a:schemeClr val="bg1"/>
          </a:solidFill>
        </p:spPr>
      </p:pic>
      <p:sp>
        <p:nvSpPr>
          <p:cNvPr id="6" name="文本框 5"/>
          <p:cNvSpPr txBox="1"/>
          <p:nvPr/>
        </p:nvSpPr>
        <p:spPr>
          <a:xfrm>
            <a:off x="3746639" y="1116698"/>
            <a:ext cx="4698722" cy="1446550"/>
          </a:xfrm>
          <a:prstGeom prst="rect">
            <a:avLst/>
          </a:prstGeom>
          <a:noFill/>
        </p:spPr>
        <p:txBody>
          <a:bodyPr wrap="none" rtlCol="0">
            <a:spAutoFit/>
          </a:bodyPr>
          <a:lstStyle/>
          <a:p>
            <a:pPr algn="ctr"/>
            <a:r>
              <a:rPr lang="zh-CN" altLang="en-US" sz="8800" b="1" dirty="0">
                <a:latin typeface="叶根友刀锋黑草" panose="02010601030101010101" pitchFamily="2" charset="-122"/>
                <a:ea typeface="叶根友刀锋黑草" panose="02010601030101010101" pitchFamily="2" charset="-122"/>
              </a:rPr>
              <a:t>加入我们</a:t>
            </a:r>
            <a:endParaRPr lang="zh-CN" altLang="en-US" sz="8800" b="1" dirty="0">
              <a:latin typeface="叶根友刀锋黑草" panose="02010601030101010101" pitchFamily="2" charset="-122"/>
              <a:ea typeface="叶根友刀锋黑草" panose="02010601030101010101" pitchFamily="2" charset="-122"/>
            </a:endParaRPr>
          </a:p>
        </p:txBody>
      </p:sp>
      <p:sp>
        <p:nvSpPr>
          <p:cNvPr id="7" name="KSO_Shape"/>
          <p:cNvSpPr/>
          <p:nvPr/>
        </p:nvSpPr>
        <p:spPr bwMode="auto">
          <a:xfrm rot="19456194">
            <a:off x="4838699" y="47703"/>
            <a:ext cx="1905000" cy="1260475"/>
          </a:xfrm>
          <a:custGeom>
            <a:avLst/>
            <a:gdLst>
              <a:gd name="T0" fmla="*/ 177767244 w 5273"/>
              <a:gd name="T1" fmla="*/ 132846327 h 3486"/>
              <a:gd name="T2" fmla="*/ 243679233 w 5273"/>
              <a:gd name="T3" fmla="*/ 106434205 h 3486"/>
              <a:gd name="T4" fmla="*/ 508241933 w 5273"/>
              <a:gd name="T5" fmla="*/ 0 h 3486"/>
              <a:gd name="T6" fmla="*/ 508241933 w 5273"/>
              <a:gd name="T7" fmla="*/ 212737518 h 3486"/>
              <a:gd name="T8" fmla="*/ 508241933 w 5273"/>
              <a:gd name="T9" fmla="*/ 425475036 h 3486"/>
              <a:gd name="T10" fmla="*/ 243679233 w 5273"/>
              <a:gd name="T11" fmla="*/ 319171723 h 3486"/>
              <a:gd name="T12" fmla="*/ 180638654 w 5273"/>
              <a:gd name="T13" fmla="*/ 293805297 h 3486"/>
              <a:gd name="T14" fmla="*/ 221621623 w 5273"/>
              <a:gd name="T15" fmla="*/ 455809961 h 3486"/>
              <a:gd name="T16" fmla="*/ 96453766 w 5273"/>
              <a:gd name="T17" fmla="*/ 455809961 h 3486"/>
              <a:gd name="T18" fmla="*/ 55209595 w 5273"/>
              <a:gd name="T19" fmla="*/ 292759240 h 3486"/>
              <a:gd name="T20" fmla="*/ 0 w 5273"/>
              <a:gd name="T21" fmla="*/ 292759240 h 3486"/>
              <a:gd name="T22" fmla="*/ 0 w 5273"/>
              <a:gd name="T23" fmla="*/ 132846327 h 3486"/>
              <a:gd name="T24" fmla="*/ 177767244 w 5273"/>
              <a:gd name="T25" fmla="*/ 132846327 h 3486"/>
              <a:gd name="T26" fmla="*/ 177767244 w 5273"/>
              <a:gd name="T27" fmla="*/ 132846327 h 3486"/>
              <a:gd name="T28" fmla="*/ 571934974 w 5273"/>
              <a:gd name="T29" fmla="*/ 294459037 h 3486"/>
              <a:gd name="T30" fmla="*/ 670868890 w 5273"/>
              <a:gd name="T31" fmla="*/ 328585873 h 3486"/>
              <a:gd name="T32" fmla="*/ 656381063 w 5273"/>
              <a:gd name="T33" fmla="*/ 370427424 h 3486"/>
              <a:gd name="T34" fmla="*/ 557577929 w 5273"/>
              <a:gd name="T35" fmla="*/ 336169695 h 3486"/>
              <a:gd name="T36" fmla="*/ 571934974 w 5273"/>
              <a:gd name="T37" fmla="*/ 294459037 h 3486"/>
              <a:gd name="T38" fmla="*/ 571934974 w 5273"/>
              <a:gd name="T39" fmla="*/ 294459037 h 3486"/>
              <a:gd name="T40" fmla="*/ 560971380 w 5273"/>
              <a:gd name="T41" fmla="*/ 91005138 h 3486"/>
              <a:gd name="T42" fmla="*/ 659774514 w 5273"/>
              <a:gd name="T43" fmla="*/ 56485985 h 3486"/>
              <a:gd name="T44" fmla="*/ 674262340 w 5273"/>
              <a:gd name="T45" fmla="*/ 98196643 h 3486"/>
              <a:gd name="T46" fmla="*/ 575720046 w 5273"/>
              <a:gd name="T47" fmla="*/ 132846327 h 3486"/>
              <a:gd name="T48" fmla="*/ 560971380 w 5273"/>
              <a:gd name="T49" fmla="*/ 91005138 h 3486"/>
              <a:gd name="T50" fmla="*/ 560971380 w 5273"/>
              <a:gd name="T51" fmla="*/ 91005138 h 3486"/>
              <a:gd name="T52" fmla="*/ 583681812 w 5273"/>
              <a:gd name="T53" fmla="*/ 192731907 h 3486"/>
              <a:gd name="T54" fmla="*/ 688227764 w 5273"/>
              <a:gd name="T55" fmla="*/ 192731907 h 3486"/>
              <a:gd name="T56" fmla="*/ 688227764 w 5273"/>
              <a:gd name="T57" fmla="*/ 236926995 h 3486"/>
              <a:gd name="T58" fmla="*/ 583681812 w 5273"/>
              <a:gd name="T59" fmla="*/ 236926995 h 3486"/>
              <a:gd name="T60" fmla="*/ 583681812 w 5273"/>
              <a:gd name="T61" fmla="*/ 192731907 h 348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273" h="3486">
                <a:moveTo>
                  <a:pt x="1362" y="1016"/>
                </a:moveTo>
                <a:lnTo>
                  <a:pt x="1867" y="814"/>
                </a:lnTo>
                <a:lnTo>
                  <a:pt x="3894" y="0"/>
                </a:lnTo>
                <a:lnTo>
                  <a:pt x="3894" y="1627"/>
                </a:lnTo>
                <a:lnTo>
                  <a:pt x="3894" y="3254"/>
                </a:lnTo>
                <a:lnTo>
                  <a:pt x="1867" y="2441"/>
                </a:lnTo>
                <a:lnTo>
                  <a:pt x="1384" y="2247"/>
                </a:lnTo>
                <a:lnTo>
                  <a:pt x="1698" y="3486"/>
                </a:lnTo>
                <a:lnTo>
                  <a:pt x="739" y="3486"/>
                </a:lnTo>
                <a:lnTo>
                  <a:pt x="423" y="2239"/>
                </a:lnTo>
                <a:lnTo>
                  <a:pt x="0" y="2239"/>
                </a:lnTo>
                <a:lnTo>
                  <a:pt x="0" y="1016"/>
                </a:lnTo>
                <a:lnTo>
                  <a:pt x="1362" y="1016"/>
                </a:lnTo>
                <a:close/>
                <a:moveTo>
                  <a:pt x="4382" y="2252"/>
                </a:moveTo>
                <a:lnTo>
                  <a:pt x="5140" y="2513"/>
                </a:lnTo>
                <a:lnTo>
                  <a:pt x="5029" y="2833"/>
                </a:lnTo>
                <a:lnTo>
                  <a:pt x="4272" y="2571"/>
                </a:lnTo>
                <a:lnTo>
                  <a:pt x="4382" y="2252"/>
                </a:lnTo>
                <a:close/>
                <a:moveTo>
                  <a:pt x="4298" y="696"/>
                </a:moveTo>
                <a:lnTo>
                  <a:pt x="5055" y="432"/>
                </a:lnTo>
                <a:lnTo>
                  <a:pt x="5166" y="751"/>
                </a:lnTo>
                <a:lnTo>
                  <a:pt x="4411" y="1016"/>
                </a:lnTo>
                <a:lnTo>
                  <a:pt x="4298" y="696"/>
                </a:lnTo>
                <a:close/>
                <a:moveTo>
                  <a:pt x="4472" y="1474"/>
                </a:moveTo>
                <a:lnTo>
                  <a:pt x="5273" y="1474"/>
                </a:lnTo>
                <a:lnTo>
                  <a:pt x="5273" y="1812"/>
                </a:lnTo>
                <a:lnTo>
                  <a:pt x="4472" y="1812"/>
                </a:lnTo>
                <a:lnTo>
                  <a:pt x="4472" y="1474"/>
                </a:lnTo>
                <a:close/>
              </a:path>
            </a:pathLst>
          </a:custGeom>
          <a:solidFill>
            <a:schemeClr val="bg1"/>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advClick="0" advTm="3000">
        <p14:flythrough dir="out"/>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1750"/>
                                        <p:tgtEl>
                                          <p:spTgt spid="6"/>
                                        </p:tgtEl>
                                      </p:cBhvr>
                                    </p:animEffect>
                                  </p:childTnLst>
                                </p:cTn>
                              </p:par>
                            </p:childTnLst>
                          </p:cTn>
                        </p:par>
                        <p:par>
                          <p:cTn id="14" fill="hold">
                            <p:stCondLst>
                              <p:cond delay="3525"/>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8434" name="TextBox 1"/>
          <p:cNvSpPr>
            <a:spLocks noChangeArrowheads="1"/>
          </p:cNvSpPr>
          <p:nvPr/>
        </p:nvSpPr>
        <p:spPr bwMode="auto">
          <a:xfrm>
            <a:off x="113353" y="3332973"/>
            <a:ext cx="70564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600" dirty="0">
                <a:solidFill>
                  <a:schemeClr val="bg1"/>
                </a:solidFill>
                <a:latin typeface="微软雅黑" panose="020B0503020204020204" pitchFamily="82" charset="2"/>
                <a:ea typeface="微软雅黑" panose="020B0503020204020204" pitchFamily="82" charset="2"/>
                <a:sym typeface="宋体" panose="02010600030101010101" pitchFamily="2" charset="-122"/>
              </a:rPr>
              <a:t>诚挚邀请各位同学加入</a:t>
            </a:r>
            <a:endParaRPr lang="zh-CN" altLang="en-US" sz="3600" dirty="0">
              <a:solidFill>
                <a:schemeClr val="bg1"/>
              </a:solidFill>
              <a:latin typeface="微软雅黑" panose="020B0503020204020204" pitchFamily="82" charset="2"/>
              <a:ea typeface="微软雅黑" panose="020B0503020204020204" pitchFamily="82" charset="2"/>
              <a:sym typeface="宋体" panose="02010600030101010101" pitchFamily="2" charset="-122"/>
            </a:endParaRPr>
          </a:p>
          <a:p>
            <a:pPr algn="ctr" eaLnBrk="1" hangingPunct="1"/>
            <a:r>
              <a:rPr lang="zh-CN" altLang="en-US" sz="3600" dirty="0">
                <a:solidFill>
                  <a:schemeClr val="bg1"/>
                </a:solidFill>
                <a:latin typeface="微软雅黑" panose="020B0503020204020204" pitchFamily="82" charset="2"/>
                <a:ea typeface="微软雅黑" panose="020B0503020204020204" pitchFamily="82" charset="2"/>
                <a:sym typeface="宋体" panose="02010600030101010101" pitchFamily="2" charset="-122"/>
              </a:rPr>
              <a:t>学生会外联部</a:t>
            </a:r>
            <a:endParaRPr lang="zh-CN" altLang="en-US" sz="1400" dirty="0">
              <a:solidFill>
                <a:schemeClr val="bg1"/>
              </a:solidFill>
              <a:latin typeface="微软雅黑" panose="020B0503020204020204" pitchFamily="82" charset="2"/>
              <a:ea typeface="微软雅黑" panose="020B0503020204020204" pitchFamily="82" charset="2"/>
            </a:endParaRPr>
          </a:p>
        </p:txBody>
      </p:sp>
      <p:sp>
        <p:nvSpPr>
          <p:cNvPr id="6" name="TextBox 1"/>
          <p:cNvSpPr>
            <a:spLocks noChangeArrowheads="1"/>
          </p:cNvSpPr>
          <p:nvPr/>
        </p:nvSpPr>
        <p:spPr bwMode="auto">
          <a:xfrm>
            <a:off x="113353" y="1726242"/>
            <a:ext cx="705643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8800" dirty="0">
                <a:solidFill>
                  <a:schemeClr val="bg1"/>
                </a:solidFill>
                <a:latin typeface="微软雅黑" panose="020B0503020204020204" pitchFamily="82" charset="2"/>
                <a:ea typeface="微软雅黑" panose="020B0503020204020204" pitchFamily="82" charset="2"/>
              </a:rPr>
              <a:t>放飞梦想</a:t>
            </a:r>
            <a:endParaRPr lang="zh-CN" altLang="en-US" sz="8800" dirty="0">
              <a:solidFill>
                <a:schemeClr val="bg1"/>
              </a:solidFill>
              <a:latin typeface="微软雅黑" panose="020B0503020204020204" pitchFamily="82" charset="2"/>
              <a:ea typeface="微软雅黑" panose="020B0503020204020204" pitchFamily="82" charset="2"/>
            </a:endParaRPr>
          </a:p>
        </p:txBody>
      </p:sp>
      <p:sp>
        <p:nvSpPr>
          <p:cNvPr id="9" name="Text Box 7"/>
          <p:cNvSpPr txBox="1">
            <a:spLocks noChangeArrowheads="1"/>
          </p:cNvSpPr>
          <p:nvPr/>
        </p:nvSpPr>
        <p:spPr bwMode="auto">
          <a:xfrm>
            <a:off x="6877958" y="1056253"/>
            <a:ext cx="3644538"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CN" altLang="zh-CN" sz="2800" dirty="0">
                <a:solidFill>
                  <a:schemeClr val="bg1"/>
                </a:solidFill>
                <a:latin typeface="微软雅黑" panose="020B0503020204020204" pitchFamily="82" charset="2"/>
                <a:ea typeface="微软雅黑" panose="020B0503020204020204" pitchFamily="82" charset="2"/>
              </a:rPr>
              <a:t>虽然，</a:t>
            </a:r>
            <a:endParaRPr lang="en-US" altLang="zh-CN" sz="2800" dirty="0">
              <a:solidFill>
                <a:schemeClr val="bg1"/>
              </a:solidFill>
              <a:latin typeface="微软雅黑" panose="020B0503020204020204" pitchFamily="82" charset="2"/>
              <a:ea typeface="微软雅黑" panose="020B0503020204020204" pitchFamily="82" charset="2"/>
            </a:endParaRPr>
          </a:p>
          <a:p>
            <a:pPr>
              <a:spcBef>
                <a:spcPct val="50000"/>
              </a:spcBef>
            </a:pPr>
            <a:r>
              <a:rPr lang="zh-CN" altLang="zh-CN" sz="2800" dirty="0">
                <a:solidFill>
                  <a:schemeClr val="bg1"/>
                </a:solidFill>
                <a:latin typeface="微软雅黑" panose="020B0503020204020204" pitchFamily="82" charset="2"/>
                <a:ea typeface="微软雅黑" panose="020B0503020204020204" pitchFamily="82" charset="2"/>
              </a:rPr>
              <a:t>我们希望你…</a:t>
            </a:r>
            <a:endParaRPr lang="en-US" altLang="zh-CN" sz="2800" dirty="0">
              <a:solidFill>
                <a:schemeClr val="bg1"/>
              </a:solidFill>
              <a:latin typeface="微软雅黑" panose="020B0503020204020204" pitchFamily="82" charset="2"/>
              <a:ea typeface="微软雅黑" panose="020B0503020204020204" pitchFamily="82" charset="2"/>
            </a:endParaRPr>
          </a:p>
          <a:p>
            <a:pPr>
              <a:spcBef>
                <a:spcPct val="50000"/>
              </a:spcBef>
            </a:pPr>
            <a:r>
              <a:rPr lang="zh-CN" altLang="zh-CN" sz="2800" dirty="0">
                <a:solidFill>
                  <a:schemeClr val="bg1"/>
                </a:solidFill>
                <a:latin typeface="微软雅黑" panose="020B0503020204020204" pitchFamily="82" charset="2"/>
                <a:ea typeface="微软雅黑" panose="020B0503020204020204" pitchFamily="82" charset="2"/>
              </a:rPr>
              <a:t>什么酱油都能打一点</a:t>
            </a:r>
            <a:r>
              <a:rPr lang="zh-CN" altLang="en-US" sz="2800" dirty="0">
                <a:solidFill>
                  <a:schemeClr val="bg1"/>
                </a:solidFill>
                <a:latin typeface="微软雅黑" panose="020B0503020204020204" pitchFamily="82" charset="2"/>
                <a:ea typeface="微软雅黑" panose="020B0503020204020204" pitchFamily="82" charset="2"/>
              </a:rPr>
              <a:t>、</a:t>
            </a:r>
            <a:endParaRPr lang="en-US" altLang="zh-CN" sz="2800" dirty="0">
              <a:solidFill>
                <a:schemeClr val="bg1"/>
              </a:solidFill>
              <a:latin typeface="微软雅黑" panose="020B0503020204020204" pitchFamily="82" charset="2"/>
              <a:ea typeface="微软雅黑" panose="020B0503020204020204" pitchFamily="82" charset="2"/>
            </a:endParaRPr>
          </a:p>
          <a:p>
            <a:pPr>
              <a:spcBef>
                <a:spcPct val="50000"/>
              </a:spcBef>
            </a:pPr>
            <a:r>
              <a:rPr lang="zh-CN" altLang="zh-CN" sz="2800" dirty="0">
                <a:solidFill>
                  <a:schemeClr val="bg1"/>
                </a:solidFill>
                <a:latin typeface="微软雅黑" panose="020B0503020204020204" pitchFamily="82" charset="2"/>
                <a:ea typeface="微软雅黑" panose="020B0503020204020204" pitchFamily="82" charset="2"/>
              </a:rPr>
              <a:t>我们</a:t>
            </a:r>
            <a:r>
              <a:rPr lang="zh-CN" altLang="en-US" sz="2800" dirty="0">
                <a:solidFill>
                  <a:schemeClr val="bg1"/>
                </a:solidFill>
                <a:latin typeface="微软雅黑" panose="020B0503020204020204" pitchFamily="82" charset="2"/>
                <a:ea typeface="微软雅黑" panose="020B0503020204020204" pitchFamily="82" charset="2"/>
              </a:rPr>
              <a:t>更希望</a:t>
            </a:r>
            <a:endParaRPr lang="en-US" altLang="zh-CN" sz="2800" dirty="0">
              <a:solidFill>
                <a:schemeClr val="bg1"/>
              </a:solidFill>
              <a:latin typeface="微软雅黑" panose="020B0503020204020204" pitchFamily="82" charset="2"/>
              <a:ea typeface="微软雅黑" panose="020B0503020204020204" pitchFamily="82" charset="2"/>
            </a:endParaRPr>
          </a:p>
          <a:p>
            <a:pPr>
              <a:spcBef>
                <a:spcPct val="50000"/>
              </a:spcBef>
            </a:pPr>
            <a:r>
              <a:rPr lang="zh-CN" altLang="zh-CN" sz="2800" dirty="0">
                <a:solidFill>
                  <a:schemeClr val="bg1"/>
                </a:solidFill>
                <a:latin typeface="微软雅黑" panose="020B0503020204020204" pitchFamily="82" charset="2"/>
                <a:ea typeface="微软雅黑" panose="020B0503020204020204" pitchFamily="82" charset="2"/>
              </a:rPr>
              <a:t>突破常规，</a:t>
            </a:r>
            <a:endParaRPr lang="en-US" altLang="zh-CN" sz="2800" dirty="0">
              <a:solidFill>
                <a:schemeClr val="bg1"/>
              </a:solidFill>
              <a:latin typeface="微软雅黑" panose="020B0503020204020204" pitchFamily="82" charset="2"/>
              <a:ea typeface="微软雅黑" panose="020B0503020204020204" pitchFamily="82" charset="2"/>
            </a:endParaRPr>
          </a:p>
          <a:p>
            <a:pPr>
              <a:spcBef>
                <a:spcPct val="50000"/>
              </a:spcBef>
            </a:pPr>
            <a:r>
              <a:rPr lang="zh-CN" altLang="zh-CN" sz="2800" dirty="0">
                <a:solidFill>
                  <a:schemeClr val="bg1"/>
                </a:solidFill>
                <a:latin typeface="微软雅黑" panose="020B0503020204020204" pitchFamily="82" charset="2"/>
                <a:ea typeface="微软雅黑" panose="020B0503020204020204" pitchFamily="82" charset="2"/>
              </a:rPr>
              <a:t>富有</a:t>
            </a:r>
            <a:r>
              <a:rPr lang="zh-CN" altLang="zh-CN" sz="3200" dirty="0">
                <a:solidFill>
                  <a:schemeClr val="bg1"/>
                </a:solidFill>
                <a:latin typeface="微软雅黑" panose="020B0503020204020204" pitchFamily="82" charset="2"/>
                <a:ea typeface="微软雅黑" panose="020B0503020204020204" pitchFamily="82" charset="2"/>
              </a:rPr>
              <a:t>内涵</a:t>
            </a:r>
            <a:endParaRPr lang="zh-CN" altLang="zh-CN" sz="3200" dirty="0">
              <a:solidFill>
                <a:schemeClr val="bg1"/>
              </a:solidFill>
              <a:latin typeface="微软雅黑" panose="020B0503020204020204" pitchFamily="82" charset="2"/>
              <a:ea typeface="微软雅黑" panose="020B0503020204020204" pitchFamily="82" charset="2"/>
            </a:endParaRPr>
          </a:p>
        </p:txBody>
      </p:sp>
    </p:spTree>
  </p:cSld>
  <p:clrMapOvr>
    <a:masterClrMapping/>
  </p:clrMapOvr>
  <mc:AlternateContent xmlns:mc="http://schemas.openxmlformats.org/markup-compatibility/2006">
    <mc:Choice xmlns:p14="http://schemas.microsoft.com/office/powerpoint/2010/main" Requires="p14">
      <p:transition spd="med" advClick="0" advTm="3000">
        <p14:warp dir="in"/>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500"/>
                                        <p:tgtEl>
                                          <p:spTgt spid="6"/>
                                        </p:tgtEl>
                                      </p:cBhvr>
                                    </p:animEffect>
                                  </p:childTnLst>
                                </p:cTn>
                              </p:par>
                            </p:childTnLst>
                          </p:cTn>
                        </p:par>
                        <p:par>
                          <p:cTn id="8" fill="hold">
                            <p:stCondLst>
                              <p:cond delay="500"/>
                            </p:stCondLst>
                            <p:childTnLst>
                              <p:par>
                                <p:cTn id="9" presetID="6" presetClass="emph" presetSubtype="0" fill="hold" grpId="1" nodeType="afterEffect">
                                  <p:stCondLst>
                                    <p:cond delay="0"/>
                                  </p:stCondLst>
                                  <p:childTnLst>
                                    <p:animScale>
                                      <p:cBhvr>
                                        <p:cTn id="10" dur="2000" fill="hold"/>
                                        <p:tgtEl>
                                          <p:spTgt spid="6"/>
                                        </p:tgtEl>
                                      </p:cBhvr>
                                      <p:by x="150000" y="150000"/>
                                    </p:animScale>
                                  </p:childTnLst>
                                </p:cTn>
                              </p:par>
                            </p:childTnLst>
                          </p:cTn>
                        </p:par>
                        <p:par>
                          <p:cTn id="11" fill="hold">
                            <p:stCondLst>
                              <p:cond delay="2500"/>
                            </p:stCondLst>
                            <p:childTnLst>
                              <p:par>
                                <p:cTn id="12" presetID="22" presetClass="entr" presetSubtype="4" fill="hold" grpId="0" nodeType="afterEffect">
                                  <p:stCondLst>
                                    <p:cond delay="0"/>
                                  </p:stCondLst>
                                  <p:childTnLst>
                                    <p:set>
                                      <p:cBhvr>
                                        <p:cTn id="13" dur="1" fill="hold">
                                          <p:stCondLst>
                                            <p:cond delay="0"/>
                                          </p:stCondLst>
                                        </p:cTn>
                                        <p:tgtEl>
                                          <p:spTgt spid="18434"/>
                                        </p:tgtEl>
                                        <p:attrNameLst>
                                          <p:attrName>style.visibility</p:attrName>
                                        </p:attrNameLst>
                                      </p:cBhvr>
                                      <p:to>
                                        <p:strVal val="visible"/>
                                      </p:to>
                                    </p:set>
                                    <p:animEffect>
                                      <p:cBhvr>
                                        <p:cTn id="14" dur="500"/>
                                        <p:tgtEl>
                                          <p:spTgt spid="18434"/>
                                        </p:tgtEl>
                                      </p:cBhvr>
                                    </p:animEffect>
                                  </p:childTnLst>
                                </p:cTn>
                              </p:par>
                            </p:childTnLst>
                          </p:cTn>
                        </p:par>
                        <p:par>
                          <p:cTn id="15" fill="hold">
                            <p:stCondLst>
                              <p:cond delay="3000"/>
                            </p:stCondLst>
                            <p:childTnLst>
                              <p:par>
                                <p:cTn id="16" presetID="42" presetClass="entr" presetSubtype="0" fill="hold" grpId="0"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1000"/>
                                        <p:tgtEl>
                                          <p:spTgt spid="9">
                                            <p:txEl>
                                              <p:pRg st="0" end="0"/>
                                            </p:txEl>
                                          </p:spTgt>
                                        </p:tgtEl>
                                      </p:cBhvr>
                                    </p:animEffect>
                                    <p:anim calcmode="lin" valueType="num">
                                      <p:cBhvr>
                                        <p:cTn id="1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42" presetClass="entr" presetSubtype="0" fill="hold" grpId="0" nodeType="after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1000"/>
                                        <p:tgtEl>
                                          <p:spTgt spid="9">
                                            <p:txEl>
                                              <p:pRg st="1" end="1"/>
                                            </p:txEl>
                                          </p:spTgt>
                                        </p:tgtEl>
                                      </p:cBhvr>
                                    </p:animEffect>
                                    <p:anim calcmode="lin" valueType="num">
                                      <p:cBhvr>
                                        <p:cTn id="2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5000"/>
                            </p:stCondLst>
                            <p:childTnLst>
                              <p:par>
                                <p:cTn id="28" presetID="42" presetClass="entr" presetSubtype="0" fill="hold" grpId="0" nodeType="after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fade">
                                      <p:cBhvr>
                                        <p:cTn id="30" dur="1000"/>
                                        <p:tgtEl>
                                          <p:spTgt spid="9">
                                            <p:txEl>
                                              <p:pRg st="2" end="2"/>
                                            </p:txEl>
                                          </p:spTgt>
                                        </p:tgtEl>
                                      </p:cBhvr>
                                    </p:animEffect>
                                    <p:anim calcmode="lin" valueType="num">
                                      <p:cBhvr>
                                        <p:cTn id="3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2" presetClass="entr" presetSubtype="0" fill="hold" grpId="0" nodeType="after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fade">
                                      <p:cBhvr>
                                        <p:cTn id="36" dur="1000"/>
                                        <p:tgtEl>
                                          <p:spTgt spid="9">
                                            <p:txEl>
                                              <p:pRg st="3" end="3"/>
                                            </p:txEl>
                                          </p:spTgt>
                                        </p:tgtEl>
                                      </p:cBhvr>
                                    </p:animEffect>
                                    <p:anim calcmode="lin" valueType="num">
                                      <p:cBhvr>
                                        <p:cTn id="3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39" fill="hold">
                            <p:stCondLst>
                              <p:cond delay="7000"/>
                            </p:stCondLst>
                            <p:childTnLst>
                              <p:par>
                                <p:cTn id="40" presetID="42" presetClass="entr" presetSubtype="0" fill="hold" grpId="0" nodeType="after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1000"/>
                                        <p:tgtEl>
                                          <p:spTgt spid="9">
                                            <p:txEl>
                                              <p:pRg st="4" end="4"/>
                                            </p:txEl>
                                          </p:spTgt>
                                        </p:tgtEl>
                                      </p:cBhvr>
                                    </p:animEffect>
                                    <p:anim calcmode="lin" valueType="num">
                                      <p:cBhvr>
                                        <p:cTn id="4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45" fill="hold">
                            <p:stCondLst>
                              <p:cond delay="8000"/>
                            </p:stCondLst>
                            <p:childTnLst>
                              <p:par>
                                <p:cTn id="46" presetID="42" presetClass="entr" presetSubtype="0" fill="hold" grpId="0" nodeType="afterEffect">
                                  <p:stCondLst>
                                    <p:cond delay="0"/>
                                  </p:stCondLst>
                                  <p:childTnLst>
                                    <p:set>
                                      <p:cBhvr>
                                        <p:cTn id="47" dur="1" fill="hold">
                                          <p:stCondLst>
                                            <p:cond delay="0"/>
                                          </p:stCondLst>
                                        </p:cTn>
                                        <p:tgtEl>
                                          <p:spTgt spid="9">
                                            <p:txEl>
                                              <p:pRg st="5" end="5"/>
                                            </p:txEl>
                                          </p:spTgt>
                                        </p:tgtEl>
                                        <p:attrNameLst>
                                          <p:attrName>style.visibility</p:attrName>
                                        </p:attrNameLst>
                                      </p:cBhvr>
                                      <p:to>
                                        <p:strVal val="visible"/>
                                      </p:to>
                                    </p:set>
                                    <p:animEffect transition="in" filter="fade">
                                      <p:cBhvr>
                                        <p:cTn id="48" dur="1000"/>
                                        <p:tgtEl>
                                          <p:spTgt spid="9">
                                            <p:txEl>
                                              <p:pRg st="5" end="5"/>
                                            </p:txEl>
                                          </p:spTgt>
                                        </p:tgtEl>
                                      </p:cBhvr>
                                    </p:animEffect>
                                    <p:anim calcmode="lin" valueType="num">
                                      <p:cBhvr>
                                        <p:cTn id="4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ldLvl="0" autoUpdateAnimBg="0"/>
      <p:bldP spid="6" grpId="0" bldLvl="0" autoUpdateAnimBg="0"/>
      <p:bldP spid="6" grpId="1" bldLvl="0" autoUpdateAnimBg="0"/>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2696173" y="2765871"/>
            <a:ext cx="3877985" cy="1200329"/>
          </a:xfrm>
          <a:prstGeom prst="rect">
            <a:avLst/>
          </a:prstGeom>
          <a:noFill/>
        </p:spPr>
        <p:txBody>
          <a:bodyPr wrap="none" rtlCol="0">
            <a:spAutoFit/>
          </a:bodyPr>
          <a:lstStyle/>
          <a:p>
            <a:r>
              <a:rPr lang="zh-CN" altLang="en-US" sz="7200" b="1" dirty="0">
                <a:solidFill>
                  <a:schemeClr val="bg1"/>
                </a:solidFill>
                <a:latin typeface="微软雅黑" panose="020B0503020204020204" pitchFamily="82" charset="2"/>
                <a:ea typeface="微软雅黑" panose="020B0503020204020204" pitchFamily="82" charset="2"/>
              </a:rPr>
              <a:t>感谢聆听</a:t>
            </a:r>
            <a:endParaRPr lang="zh-CN" altLang="en-US" sz="7200" b="1" dirty="0">
              <a:solidFill>
                <a:schemeClr val="bg1"/>
              </a:solidFill>
              <a:latin typeface="微软雅黑" panose="020B0503020204020204" pitchFamily="82" charset="2"/>
              <a:ea typeface="微软雅黑" panose="020B0503020204020204" pitchFamily="82" charset="2"/>
            </a:endParaRPr>
          </a:p>
        </p:txBody>
      </p:sp>
      <p:sp>
        <p:nvSpPr>
          <p:cNvPr id="12" name="文本框 11"/>
          <p:cNvSpPr txBox="1"/>
          <p:nvPr/>
        </p:nvSpPr>
        <p:spPr>
          <a:xfrm>
            <a:off x="2711238" y="4149017"/>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82" charset="2"/>
                <a:ea typeface="微软雅黑" panose="020B0503020204020204" pitchFamily="82" charset="2"/>
              </a:rPr>
              <a:t>招新纳新</a:t>
            </a:r>
            <a:endParaRPr lang="zh-CN" altLang="en-US" sz="2400" dirty="0">
              <a:solidFill>
                <a:schemeClr val="bg1"/>
              </a:solidFill>
              <a:latin typeface="微软雅黑" panose="020B0503020204020204" pitchFamily="82" charset="2"/>
              <a:ea typeface="微软雅黑" panose="020B0503020204020204" pitchFamily="82" charset="2"/>
            </a:endParaRPr>
          </a:p>
        </p:txBody>
      </p:sp>
      <p:sp>
        <p:nvSpPr>
          <p:cNvPr id="14" name="文本框 13"/>
          <p:cNvSpPr txBox="1"/>
          <p:nvPr/>
        </p:nvSpPr>
        <p:spPr>
          <a:xfrm>
            <a:off x="5983195" y="4149017"/>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82" charset="2"/>
                <a:ea typeface="微软雅黑" panose="020B0503020204020204" pitchFamily="82" charset="2"/>
              </a:rPr>
              <a:t>风采展示</a:t>
            </a:r>
            <a:endParaRPr lang="zh-CN" altLang="en-US" sz="2400" dirty="0">
              <a:solidFill>
                <a:schemeClr val="bg1"/>
              </a:solidFill>
              <a:latin typeface="微软雅黑" panose="020B0503020204020204" pitchFamily="82" charset="2"/>
              <a:ea typeface="微软雅黑" panose="020B0503020204020204" pitchFamily="82" charset="2"/>
            </a:endParaRPr>
          </a:p>
        </p:txBody>
      </p:sp>
      <p:sp>
        <p:nvSpPr>
          <p:cNvPr id="15" name="文本框 14"/>
          <p:cNvSpPr txBox="1"/>
          <p:nvPr/>
        </p:nvSpPr>
        <p:spPr>
          <a:xfrm>
            <a:off x="4332195" y="4149017"/>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82" charset="2"/>
                <a:ea typeface="微软雅黑" panose="020B0503020204020204" pitchFamily="82" charset="2"/>
              </a:rPr>
              <a:t>活动报告</a:t>
            </a:r>
            <a:endParaRPr lang="zh-CN" altLang="en-US" sz="2400" dirty="0">
              <a:solidFill>
                <a:schemeClr val="bg1"/>
              </a:solidFill>
              <a:latin typeface="微软雅黑" panose="020B0503020204020204" pitchFamily="82" charset="2"/>
              <a:ea typeface="微软雅黑" panose="020B0503020204020204" pitchFamily="82" charset="2"/>
            </a:endParaRPr>
          </a:p>
        </p:txBody>
      </p:sp>
      <p:cxnSp>
        <p:nvCxnSpPr>
          <p:cNvPr id="16" name="直接连接符 15"/>
          <p:cNvCxnSpPr/>
          <p:nvPr/>
        </p:nvCxnSpPr>
        <p:spPr>
          <a:xfrm>
            <a:off x="2807414" y="3971803"/>
            <a:ext cx="52196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807414" y="1166191"/>
            <a:ext cx="1094839" cy="1094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127010" y="1160588"/>
            <a:ext cx="1094839" cy="1094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446606" y="1160588"/>
            <a:ext cx="1094839" cy="1094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2874167" y="1205779"/>
            <a:ext cx="1139327" cy="1015663"/>
          </a:xfrm>
          <a:prstGeom prst="rect">
            <a:avLst/>
          </a:prstGeom>
          <a:noFill/>
        </p:spPr>
        <p:txBody>
          <a:bodyPr wrap="square" rtlCol="0">
            <a:spAutoFit/>
          </a:bodyPr>
          <a:lstStyle/>
          <a:p>
            <a:r>
              <a:rPr lang="zh-CN" altLang="en-US" sz="6000" dirty="0">
                <a:solidFill>
                  <a:srgbClr val="6EA6A7"/>
                </a:solidFill>
                <a:latin typeface="微软雅黑" panose="020B0503020204020204" pitchFamily="34" charset="-122"/>
                <a:ea typeface="微软雅黑" panose="020B0503020204020204" pitchFamily="34" charset="-122"/>
              </a:rPr>
              <a:t>纳  </a:t>
            </a:r>
            <a:endParaRPr lang="zh-CN" altLang="en-US" sz="6000" dirty="0">
              <a:solidFill>
                <a:srgbClr val="6EA6A7"/>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127010" y="1153958"/>
            <a:ext cx="1139327" cy="1015663"/>
          </a:xfrm>
          <a:prstGeom prst="rect">
            <a:avLst/>
          </a:prstGeom>
          <a:noFill/>
        </p:spPr>
        <p:txBody>
          <a:bodyPr wrap="square" rtlCol="0">
            <a:spAutoFit/>
          </a:bodyPr>
          <a:lstStyle/>
          <a:p>
            <a:r>
              <a:rPr lang="zh-CN" altLang="en-US" sz="6000" dirty="0">
                <a:solidFill>
                  <a:srgbClr val="6EA6A7"/>
                </a:solidFill>
                <a:latin typeface="微软雅黑" panose="020B0503020204020204" pitchFamily="34" charset="-122"/>
                <a:ea typeface="微软雅黑" panose="020B0503020204020204" pitchFamily="34" charset="-122"/>
              </a:rPr>
              <a:t>新  </a:t>
            </a:r>
            <a:endParaRPr lang="zh-CN" altLang="en-US" sz="6000" dirty="0">
              <a:solidFill>
                <a:srgbClr val="6EA6A7"/>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5491094" y="1205779"/>
            <a:ext cx="1139327" cy="1015663"/>
          </a:xfrm>
          <a:prstGeom prst="rect">
            <a:avLst/>
          </a:prstGeom>
          <a:noFill/>
        </p:spPr>
        <p:txBody>
          <a:bodyPr wrap="square" rtlCol="0">
            <a:spAutoFit/>
          </a:bodyPr>
          <a:lstStyle/>
          <a:p>
            <a:r>
              <a:rPr lang="zh-CN" altLang="en-US" sz="6000" dirty="0">
                <a:solidFill>
                  <a:srgbClr val="6EA6A7"/>
                </a:solidFill>
                <a:latin typeface="微软雅黑" panose="020B0503020204020204" pitchFamily="34" charset="-122"/>
                <a:ea typeface="微软雅黑" panose="020B0503020204020204" pitchFamily="34" charset="-122"/>
              </a:rPr>
              <a:t>啦  </a:t>
            </a:r>
            <a:endParaRPr lang="zh-CN" altLang="en-US" sz="6000" dirty="0">
              <a:solidFill>
                <a:srgbClr val="6EA6A7"/>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advClick="0" advTm="3000">
        <p14:glitter pattern="hexagon"/>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2" fill="hold" grpId="0" nodeType="afterEffect">
                                  <p:stCondLst>
                                    <p:cond delay="0"/>
                                  </p:stCondLst>
                                  <p:iterate type="lt">
                                    <p:tmPct val="10000"/>
                                  </p:iterate>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149"/>
                            </p:stCondLst>
                            <p:childTnLst>
                              <p:par>
                                <p:cTn id="35" presetID="16" presetClass="entr" presetSubtype="21"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par>
                          <p:cTn id="38" fill="hold">
                            <p:stCondLst>
                              <p:cond delay="1649"/>
                            </p:stCondLst>
                            <p:childTnLst>
                              <p:par>
                                <p:cTn id="39" presetID="47"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par>
                          <p:cTn id="44" fill="hold">
                            <p:stCondLst>
                              <p:cond delay="2649"/>
                            </p:stCondLst>
                            <p:childTnLst>
                              <p:par>
                                <p:cTn id="45" presetID="47"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par>
                          <p:cTn id="50" fill="hold">
                            <p:stCondLst>
                              <p:cond delay="3649"/>
                            </p:stCondLst>
                            <p:childTnLst>
                              <p:par>
                                <p:cTn id="51" presetID="47"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5" grpId="0"/>
      <p:bldP spid="17" grpId="0" animBg="1"/>
      <p:bldP spid="18" grpId="0" animBg="1"/>
      <p:bldP spid="19" grpId="0" animBg="1"/>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1" name="六边形 10"/>
          <p:cNvSpPr/>
          <p:nvPr/>
        </p:nvSpPr>
        <p:spPr>
          <a:xfrm rot="5400000">
            <a:off x="3765578" y="1325179"/>
            <a:ext cx="4736369" cy="4083077"/>
          </a:xfrm>
          <a:prstGeom prst="hexagon">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六边形 11"/>
          <p:cNvSpPr/>
          <p:nvPr/>
        </p:nvSpPr>
        <p:spPr>
          <a:xfrm rot="5400000">
            <a:off x="4080503" y="1591024"/>
            <a:ext cx="4106518" cy="3540102"/>
          </a:xfrm>
          <a:prstGeom prst="hexagon">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文本框 12"/>
          <p:cNvSpPr txBox="1"/>
          <p:nvPr/>
        </p:nvSpPr>
        <p:spPr>
          <a:xfrm>
            <a:off x="4810323" y="3389244"/>
            <a:ext cx="2646878" cy="830997"/>
          </a:xfrm>
          <a:prstGeom prst="rect">
            <a:avLst/>
          </a:prstGeom>
          <a:noFill/>
        </p:spPr>
        <p:txBody>
          <a:bodyPr wrap="none" rtlCol="0">
            <a:spAutoFit/>
          </a:bodyPr>
          <a:lstStyle/>
          <a:p>
            <a:r>
              <a:rPr lang="zh-CN" altLang="en-US" sz="4800" dirty="0">
                <a:latin typeface="微软雅黑" panose="020B0503020204020204" pitchFamily="82" charset="2"/>
                <a:ea typeface="微软雅黑" panose="020B0503020204020204" pitchFamily="82" charset="2"/>
              </a:rPr>
              <a:t>社团简介</a:t>
            </a:r>
            <a:endParaRPr lang="zh-CN" altLang="en-US" sz="4800" dirty="0">
              <a:latin typeface="微软雅黑" panose="020B0503020204020204" pitchFamily="82" charset="2"/>
              <a:ea typeface="微软雅黑" panose="020B0503020204020204" pitchFamily="82" charset="2"/>
            </a:endParaRPr>
          </a:p>
        </p:txBody>
      </p:sp>
      <p:sp>
        <p:nvSpPr>
          <p:cNvPr id="14" name="文本框 13"/>
          <p:cNvSpPr txBox="1"/>
          <p:nvPr/>
        </p:nvSpPr>
        <p:spPr>
          <a:xfrm>
            <a:off x="5417388" y="1975458"/>
            <a:ext cx="1508746" cy="1446550"/>
          </a:xfrm>
          <a:prstGeom prst="rect">
            <a:avLst/>
          </a:prstGeom>
          <a:noFill/>
        </p:spPr>
        <p:txBody>
          <a:bodyPr wrap="none" rtlCol="0">
            <a:spAutoFit/>
          </a:bodyPr>
          <a:lstStyle/>
          <a:p>
            <a:r>
              <a:rPr lang="en-US" altLang="zh-CN" sz="8800" dirty="0">
                <a:latin typeface="微软雅黑" panose="020B0503020204020204" pitchFamily="82" charset="2"/>
                <a:ea typeface="微软雅黑" panose="020B0503020204020204" pitchFamily="82" charset="2"/>
              </a:rPr>
              <a:t>01</a:t>
            </a:r>
            <a:endParaRPr lang="zh-CN" altLang="en-US" sz="8800" dirty="0">
              <a:latin typeface="微软雅黑" panose="020B0503020204020204" pitchFamily="82" charset="2"/>
              <a:ea typeface="微软雅黑" panose="020B0503020204020204" pitchFamily="82" charset="2"/>
            </a:endParaRPr>
          </a:p>
        </p:txBody>
      </p:sp>
    </p:spTree>
  </p:cSld>
  <p:clrMapOvr>
    <a:masterClrMapping/>
  </p:clrMapOvr>
  <mc:AlternateContent xmlns:mc="http://schemas.openxmlformats.org/markup-compatibility/2006">
    <mc:Choice xmlns:p14="http://schemas.microsoft.com/office/powerpoint/2010/main" Requires="p14">
      <p:transition spd="med" advClick="0" advTm="3000">
        <p14:flythrough dir="out"/>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1" presetClass="entr" presetSubtype="1"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3389954" y="1111118"/>
            <a:ext cx="1736986" cy="542561"/>
          </a:xfrm>
          <a:prstGeom prst="rect">
            <a:avLst/>
          </a:prstGeom>
          <a:noFill/>
        </p:spPr>
        <p:txBody>
          <a:bodyPr wrap="square" lIns="49634" tIns="24817" rIns="49634" bIns="24817" rtlCol="0">
            <a:spAutoFit/>
          </a:bodyPr>
          <a:lstStyle/>
          <a:p>
            <a:r>
              <a:rPr lang="zh-CN" altLang="en-US" sz="3200" b="1" dirty="0">
                <a:solidFill>
                  <a:schemeClr val="bg1"/>
                </a:solidFill>
                <a:latin typeface="微软雅黑" panose="020B0503020204020204" pitchFamily="82" charset="2"/>
                <a:ea typeface="微软雅黑" panose="020B0503020204020204" pitchFamily="82" charset="2"/>
              </a:rPr>
              <a:t>社团简介</a:t>
            </a:r>
            <a:endParaRPr lang="zh-CN" altLang="en-US" sz="3200" b="1" dirty="0">
              <a:solidFill>
                <a:schemeClr val="bg1"/>
              </a:solidFill>
              <a:latin typeface="微软雅黑" panose="020B0503020204020204" pitchFamily="82" charset="2"/>
              <a:ea typeface="微软雅黑" panose="020B0503020204020204" pitchFamily="82" charset="2"/>
            </a:endParaRPr>
          </a:p>
        </p:txBody>
      </p:sp>
      <p:sp>
        <p:nvSpPr>
          <p:cNvPr id="10" name="TextBox 10"/>
          <p:cNvSpPr txBox="1"/>
          <p:nvPr/>
        </p:nvSpPr>
        <p:spPr>
          <a:xfrm>
            <a:off x="3389954" y="1747573"/>
            <a:ext cx="5365378" cy="12514580"/>
          </a:xfrm>
          <a:prstGeom prst="rect">
            <a:avLst/>
          </a:prstGeom>
          <a:noFill/>
        </p:spPr>
        <p:txBody>
          <a:bodyPr wrap="square" lIns="49634" tIns="24817" rIns="49634" bIns="24817" rtlCol="0">
            <a:spAutoFit/>
          </a:bodyPr>
          <a:lstStyle/>
          <a:p>
            <a:pPr>
              <a:lnSpc>
                <a:spcPct val="150000"/>
              </a:lnSpc>
            </a:pPr>
            <a:r>
              <a:rPr lang="zh-CN" altLang="en-US" sz="1500" dirty="0">
                <a:solidFill>
                  <a:schemeClr val="bg1"/>
                </a:solidFill>
                <a:latin typeface="微软雅黑" panose="020B0503020204020204" pitchFamily="34" charset="-122"/>
                <a:ea typeface="微软雅黑" panose="020B0503020204020204" pitchFamily="34" charset="-122"/>
              </a:rPr>
              <a:t>请在此添加内容</a:t>
            </a:r>
            <a:r>
              <a:rPr lang="zh-CN" altLang="en-US" sz="1500" dirty="0">
                <a:solidFill>
                  <a:schemeClr val="bg1"/>
                </a:solidFill>
                <a:latin typeface="微软雅黑" panose="020B0503020204020204" pitchFamily="34" charset="-122"/>
                <a:ea typeface="微软雅黑" panose="020B0503020204020204" pitchFamily="34" charset="-122"/>
                <a:sym typeface="+mn-ea"/>
              </a:rPr>
              <a:t>请在此添加内容请在此添加内容请在此添加内容请在此添加内容请在此添加内容请在此添加内容请在此添加内容请在此添加内容请在此添加内容请在此添加内容请在此添加内容请在此添加内容请在此添加内容请在此添加内容请在此添加内容请在此添加内容请在此添加内容请在此添加内容请在此添加内容请在此添加内容请在此添加内容请在此添加内容</a:t>
            </a: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500" dirty="0">
                <a:solidFill>
                  <a:schemeClr val="bg1"/>
                </a:solidFill>
                <a:latin typeface="微软雅黑" panose="020B0503020204020204" pitchFamily="34" charset="-122"/>
                <a:ea typeface="微软雅黑" panose="020B0503020204020204" pitchFamily="34" charset="-122"/>
                <a:sym typeface="+mn-ea"/>
              </a:rPr>
              <a:t>请在此添加内容请在此添加内容请在此添加内容请在此添加内容请在此添加内容请在此添加内容请在此添加内容</a:t>
            </a: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1" name="TextBox 39"/>
          <p:cNvSpPr txBox="1"/>
          <p:nvPr/>
        </p:nvSpPr>
        <p:spPr>
          <a:xfrm>
            <a:off x="7170055" y="1162546"/>
            <a:ext cx="1585277" cy="496395"/>
          </a:xfrm>
          <a:prstGeom prst="rect">
            <a:avLst/>
          </a:prstGeom>
          <a:noFill/>
        </p:spPr>
        <p:txBody>
          <a:bodyPr wrap="square" lIns="49634" tIns="24817" rIns="49634" bIns="24817" rtlCol="0">
            <a:spAutoFit/>
          </a:bodyPr>
          <a:lstStyle/>
          <a:p>
            <a:r>
              <a:rPr lang="en-US" altLang="zh-CN" sz="2900" dirty="0">
                <a:solidFill>
                  <a:schemeClr val="bg1"/>
                </a:solidFill>
              </a:rPr>
              <a:t>About us</a:t>
            </a:r>
            <a:endParaRPr lang="zh-CN" altLang="en-US" sz="2900" dirty="0">
              <a:solidFill>
                <a:schemeClr val="bg1"/>
              </a:solidFill>
            </a:endParaRPr>
          </a:p>
        </p:txBody>
      </p:sp>
      <p:cxnSp>
        <p:nvCxnSpPr>
          <p:cNvPr id="4" name="直接连接符 3"/>
          <p:cNvCxnSpPr/>
          <p:nvPr/>
        </p:nvCxnSpPr>
        <p:spPr>
          <a:xfrm flipH="1">
            <a:off x="3463319" y="1653679"/>
            <a:ext cx="510265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3961078" y="1785850"/>
            <a:ext cx="1756376" cy="1793224"/>
            <a:chOff x="7680681" y="3384153"/>
            <a:chExt cx="4203562" cy="4203562"/>
          </a:xfrm>
        </p:grpSpPr>
        <p:sp>
          <p:nvSpPr>
            <p:cNvPr id="10" name="Oval 167"/>
            <p:cNvSpPr/>
            <p:nvPr/>
          </p:nvSpPr>
          <p:spPr>
            <a:xfrm>
              <a:off x="7680681" y="3384153"/>
              <a:ext cx="4203562" cy="4203562"/>
            </a:xfrm>
            <a:prstGeom prst="ellipse">
              <a:avLst/>
            </a:pr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FF0000"/>
                </a:solidFill>
              </a:endParaRPr>
            </a:p>
          </p:txBody>
        </p:sp>
        <p:pic>
          <p:nvPicPr>
            <p:cNvPr id="11" name="03_Our Portfolio Round.psd"/>
            <p:cNvPicPr/>
            <p:nvPr/>
          </p:nvPicPr>
          <p:blipFill>
            <a:blip r:embed="rId2" cstate="print">
              <a:extLst>
                <a:ext uri="{28A0092B-C50C-407E-A947-70E740481C1C}">
                  <a14:useLocalDpi xmlns:a14="http://schemas.microsoft.com/office/drawing/2010/main" val="0"/>
                </a:ext>
              </a:extLst>
            </a:blip>
            <a:stretch>
              <a:fillRect/>
            </a:stretch>
          </p:blipFill>
          <p:spPr>
            <a:xfrm>
              <a:off x="7895593" y="3567790"/>
              <a:ext cx="3827057" cy="3827057"/>
            </a:xfrm>
            <a:prstGeom prst="rect">
              <a:avLst/>
            </a:prstGeom>
            <a:ln w="12700">
              <a:solidFill>
                <a:schemeClr val="bg1"/>
              </a:solidFill>
              <a:miter lim="400000"/>
              <a:headEnd/>
              <a:tailEnd/>
            </a:ln>
          </p:spPr>
        </p:pic>
      </p:grpSp>
      <p:grpSp>
        <p:nvGrpSpPr>
          <p:cNvPr id="12" name="组合 11"/>
          <p:cNvGrpSpPr/>
          <p:nvPr/>
        </p:nvGrpSpPr>
        <p:grpSpPr>
          <a:xfrm>
            <a:off x="6778858" y="1785850"/>
            <a:ext cx="1756376" cy="1793224"/>
            <a:chOff x="12649233" y="3384153"/>
            <a:chExt cx="4203562" cy="4203562"/>
          </a:xfrm>
        </p:grpSpPr>
        <p:sp>
          <p:nvSpPr>
            <p:cNvPr id="13" name="Oval 180"/>
            <p:cNvSpPr/>
            <p:nvPr/>
          </p:nvSpPr>
          <p:spPr>
            <a:xfrm>
              <a:off x="12649233" y="3384153"/>
              <a:ext cx="4203562" cy="4203562"/>
            </a:xfrm>
            <a:prstGeom prst="ellipse">
              <a:avLst/>
            </a:pr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14" name="03_Our Portfolio Round.psd"/>
            <p:cNvPicPr/>
            <p:nvPr/>
          </p:nvPicPr>
          <p:blipFill>
            <a:blip r:embed="rId3" cstate="print">
              <a:extLst>
                <a:ext uri="{28A0092B-C50C-407E-A947-70E740481C1C}">
                  <a14:useLocalDpi xmlns:a14="http://schemas.microsoft.com/office/drawing/2010/main" val="0"/>
                </a:ext>
              </a:extLst>
            </a:blip>
            <a:stretch>
              <a:fillRect/>
            </a:stretch>
          </p:blipFill>
          <p:spPr>
            <a:xfrm>
              <a:off x="12840211" y="3567790"/>
              <a:ext cx="3827057" cy="3827057"/>
            </a:xfrm>
            <a:prstGeom prst="rect">
              <a:avLst/>
            </a:prstGeom>
            <a:ln w="12700">
              <a:solidFill>
                <a:schemeClr val="bg1"/>
              </a:solidFill>
              <a:miter lim="400000"/>
              <a:headEnd/>
              <a:tailEnd/>
            </a:ln>
          </p:spPr>
        </p:pic>
      </p:grpSp>
      <p:grpSp>
        <p:nvGrpSpPr>
          <p:cNvPr id="15" name="组合 14"/>
          <p:cNvGrpSpPr/>
          <p:nvPr/>
        </p:nvGrpSpPr>
        <p:grpSpPr>
          <a:xfrm>
            <a:off x="9651419" y="1785850"/>
            <a:ext cx="1756376" cy="1793224"/>
            <a:chOff x="17761801" y="3384153"/>
            <a:chExt cx="4203562" cy="4203562"/>
          </a:xfrm>
        </p:grpSpPr>
        <p:sp>
          <p:nvSpPr>
            <p:cNvPr id="16" name="Oval 193"/>
            <p:cNvSpPr/>
            <p:nvPr/>
          </p:nvSpPr>
          <p:spPr>
            <a:xfrm>
              <a:off x="17761801" y="3384153"/>
              <a:ext cx="4203562" cy="4203562"/>
            </a:xfrm>
            <a:prstGeom prst="ellipse">
              <a:avLst/>
            </a:pr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17" name="03_Our Portfolio Round.psd"/>
            <p:cNvPicPr/>
            <p:nvPr/>
          </p:nvPicPr>
          <p:blipFill>
            <a:blip r:embed="rId4" cstate="print">
              <a:extLst>
                <a:ext uri="{28A0092B-C50C-407E-A947-70E740481C1C}">
                  <a14:useLocalDpi xmlns:a14="http://schemas.microsoft.com/office/drawing/2010/main" val="0"/>
                </a:ext>
              </a:extLst>
            </a:blip>
            <a:stretch>
              <a:fillRect/>
            </a:stretch>
          </p:blipFill>
          <p:spPr>
            <a:xfrm>
              <a:off x="17965869" y="3567790"/>
              <a:ext cx="3827058" cy="3827056"/>
            </a:xfrm>
            <a:prstGeom prst="rect">
              <a:avLst/>
            </a:prstGeom>
            <a:ln w="12700">
              <a:solidFill>
                <a:schemeClr val="bg1"/>
              </a:solidFill>
              <a:miter lim="400000"/>
              <a:headEnd/>
              <a:tailEnd/>
            </a:ln>
          </p:spPr>
        </p:pic>
      </p:grpSp>
      <p:grpSp>
        <p:nvGrpSpPr>
          <p:cNvPr id="18" name="组合 17"/>
          <p:cNvGrpSpPr/>
          <p:nvPr/>
        </p:nvGrpSpPr>
        <p:grpSpPr>
          <a:xfrm>
            <a:off x="1189108" y="1798694"/>
            <a:ext cx="1756376" cy="1793224"/>
            <a:chOff x="2792903" y="3406338"/>
            <a:chExt cx="4203562" cy="4203562"/>
          </a:xfrm>
        </p:grpSpPr>
        <p:sp>
          <p:nvSpPr>
            <p:cNvPr id="19" name="Oval 18"/>
            <p:cNvSpPr/>
            <p:nvPr/>
          </p:nvSpPr>
          <p:spPr>
            <a:xfrm>
              <a:off x="2792903" y="3406338"/>
              <a:ext cx="4203562" cy="4203562"/>
            </a:xfrm>
            <a:prstGeom prst="ellipse">
              <a:avLst/>
            </a:pr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20" name="03_Our Portfolio Round.psd"/>
            <p:cNvPicPr/>
            <p:nvPr/>
          </p:nvPicPr>
          <p:blipFill>
            <a:blip r:embed="rId5" cstate="print">
              <a:extLst>
                <a:ext uri="{28A0092B-C50C-407E-A947-70E740481C1C}">
                  <a14:useLocalDpi xmlns:a14="http://schemas.microsoft.com/office/drawing/2010/main" val="0"/>
                </a:ext>
              </a:extLst>
            </a:blip>
            <a:stretch>
              <a:fillRect/>
            </a:stretch>
          </p:blipFill>
          <p:spPr>
            <a:xfrm>
              <a:off x="3008606" y="3604085"/>
              <a:ext cx="3827056" cy="3827058"/>
            </a:xfrm>
            <a:prstGeom prst="rect">
              <a:avLst/>
            </a:prstGeom>
            <a:ln w="12700">
              <a:solidFill>
                <a:schemeClr val="bg1"/>
              </a:solidFill>
              <a:miter lim="400000"/>
              <a:headEnd/>
              <a:tailEnd/>
            </a:ln>
          </p:spPr>
        </p:pic>
      </p:grpSp>
      <p:grpSp>
        <p:nvGrpSpPr>
          <p:cNvPr id="21" name="组合 20"/>
          <p:cNvGrpSpPr/>
          <p:nvPr/>
        </p:nvGrpSpPr>
        <p:grpSpPr>
          <a:xfrm>
            <a:off x="6615079" y="4135838"/>
            <a:ext cx="2083934" cy="1491949"/>
            <a:chOff x="6615079" y="4201153"/>
            <a:chExt cx="2083934" cy="1491949"/>
          </a:xfrm>
        </p:grpSpPr>
        <p:sp>
          <p:nvSpPr>
            <p:cNvPr id="22" name="TextBox 76"/>
            <p:cNvSpPr txBox="1"/>
            <p:nvPr/>
          </p:nvSpPr>
          <p:spPr>
            <a:xfrm>
              <a:off x="6952621" y="4201153"/>
              <a:ext cx="1324402" cy="35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sz="4000">
                  <a:solidFill>
                    <a:schemeClr val="lt1"/>
                  </a:solidFill>
                  <a:latin typeface="微软雅黑" panose="020B0503020204020204" pitchFamily="82" charset="2"/>
                  <a:ea typeface="微软雅黑" panose="020B0503020204020204" pitchFamily="82" charset="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schemeClr val="tx1"/>
                  </a:solidFill>
                  <a:sym typeface="宋体" panose="02010600030101010101" pitchFamily="2" charset="-122"/>
                </a:rPr>
                <a:t>副部长</a:t>
              </a:r>
              <a:endParaRPr lang="zh-CN" altLang="en-US" sz="1800" dirty="0">
                <a:solidFill>
                  <a:schemeClr val="tx1"/>
                </a:solidFill>
              </a:endParaRPr>
            </a:p>
          </p:txBody>
        </p:sp>
        <p:sp>
          <p:nvSpPr>
            <p:cNvPr id="23" name="矩形 22"/>
            <p:cNvSpPr/>
            <p:nvPr/>
          </p:nvSpPr>
          <p:spPr>
            <a:xfrm>
              <a:off x="6615079" y="4909512"/>
              <a:ext cx="2083934" cy="783590"/>
            </a:xfrm>
            <a:prstGeom prst="rect">
              <a:avLst/>
            </a:prstGeom>
          </p:spPr>
          <p:txBody>
            <a:bodyPr wrap="square">
              <a:spAutoFit/>
            </a:bodyPr>
            <a:lstStyle/>
            <a:p>
              <a:pPr>
                <a:lnSpc>
                  <a:spcPct val="150000"/>
                </a:lnSpc>
              </a:pPr>
              <a:r>
                <a:rPr lang="zh-CN" altLang="en-US" sz="1000" b="1" dirty="0">
                  <a:latin typeface="微软雅黑" panose="020B0503020204020204" pitchFamily="34" charset="-122"/>
                  <a:ea typeface="微软雅黑" panose="020B0503020204020204" pitchFamily="34" charset="-122"/>
                </a:rPr>
                <a:t>工作经历</a:t>
              </a:r>
              <a:r>
                <a:rPr lang="zh-CN" alt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sym typeface="+mn-ea"/>
                </a:rPr>
                <a:t>请在此添加内容</a:t>
              </a:r>
              <a:endParaRPr lang="zh-CN" altLang="en-US" sz="1000" dirty="0">
                <a:latin typeface="微软雅黑" panose="020B0503020204020204" pitchFamily="34" charset="-122"/>
                <a:ea typeface="微软雅黑" panose="020B0503020204020204" pitchFamily="34" charset="-122"/>
                <a:sym typeface="+mn-ea"/>
              </a:endParaRPr>
            </a:p>
            <a:p>
              <a:pPr>
                <a:lnSpc>
                  <a:spcPct val="150000"/>
                </a:lnSpc>
              </a:pPr>
              <a:endParaRPr lang="zh-CN" altLang="en-US" sz="1000" dirty="0">
                <a:latin typeface="微软雅黑" panose="020B0503020204020204" pitchFamily="34" charset="-122"/>
                <a:ea typeface="微软雅黑" panose="020B0503020204020204" pitchFamily="34" charset="-122"/>
              </a:endParaRPr>
            </a:p>
            <a:p>
              <a:pPr>
                <a:lnSpc>
                  <a:spcPct val="150000"/>
                </a:lnSpc>
              </a:pPr>
              <a:r>
                <a:rPr lang="zh-CN" altLang="en-US" sz="1000" b="1" dirty="0">
                  <a:latin typeface="微软雅黑" panose="020B0503020204020204" pitchFamily="34" charset="-122"/>
                  <a:ea typeface="微软雅黑" panose="020B0503020204020204" pitchFamily="34" charset="-122"/>
                </a:rPr>
                <a:t>工作格言</a:t>
              </a:r>
              <a:r>
                <a:rPr lang="zh-CN" alt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sym typeface="+mn-ea"/>
                </a:rPr>
                <a:t>请在此添加内容</a:t>
              </a:r>
              <a:endParaRPr lang="zh-CN" altLang="en-US" sz="1000" dirty="0">
                <a:latin typeface="微软雅黑" panose="020B0503020204020204" pitchFamily="34" charset="-122"/>
                <a:ea typeface="微软雅黑" panose="020B0503020204020204" pitchFamily="34" charset="-122"/>
              </a:endParaRPr>
            </a:p>
          </p:txBody>
        </p:sp>
        <p:sp>
          <p:nvSpPr>
            <p:cNvPr id="24" name="TextBox 8"/>
            <p:cNvSpPr txBox="1"/>
            <p:nvPr/>
          </p:nvSpPr>
          <p:spPr>
            <a:xfrm>
              <a:off x="7342805" y="4626617"/>
              <a:ext cx="1040506" cy="295275"/>
            </a:xfrm>
            <a:prstGeom prst="rect">
              <a:avLst/>
            </a:prstGeom>
            <a:noFill/>
          </p:spPr>
          <p:txBody>
            <a:bodyPr wrap="square" lIns="49634" tIns="24817" rIns="49634" bIns="24817" rtlCol="0">
              <a:spAutoFit/>
            </a:bodyPr>
            <a:lstStyle/>
            <a:p>
              <a:r>
                <a:rPr lang="en-US" altLang="zh-CN" sz="1600" dirty="0">
                  <a:latin typeface="微软雅黑" panose="020B0503020204020204" pitchFamily="82" charset="2"/>
                  <a:ea typeface="微软雅黑" panose="020B0503020204020204" pitchFamily="82" charset="2"/>
                </a:rPr>
                <a:t>XXX</a:t>
              </a:r>
              <a:endParaRPr lang="en-US" altLang="zh-CN" sz="1600" dirty="0">
                <a:latin typeface="微软雅黑" panose="020B0503020204020204" pitchFamily="82" charset="2"/>
                <a:ea typeface="微软雅黑" panose="020B0503020204020204" pitchFamily="82" charset="2"/>
              </a:endParaRPr>
            </a:p>
          </p:txBody>
        </p:sp>
      </p:grpSp>
      <p:grpSp>
        <p:nvGrpSpPr>
          <p:cNvPr id="25" name="组合 24"/>
          <p:cNvGrpSpPr/>
          <p:nvPr/>
        </p:nvGrpSpPr>
        <p:grpSpPr>
          <a:xfrm>
            <a:off x="3943847" y="4120489"/>
            <a:ext cx="2083934" cy="1507298"/>
            <a:chOff x="3943847" y="4185804"/>
            <a:chExt cx="2083934" cy="1507298"/>
          </a:xfrm>
        </p:grpSpPr>
        <p:sp>
          <p:nvSpPr>
            <p:cNvPr id="26" name="TextBox 74"/>
            <p:cNvSpPr txBox="1"/>
            <p:nvPr/>
          </p:nvSpPr>
          <p:spPr>
            <a:xfrm>
              <a:off x="4281992" y="4185804"/>
              <a:ext cx="1324402" cy="35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sz="4000">
                  <a:solidFill>
                    <a:schemeClr val="lt1"/>
                  </a:solidFill>
                  <a:latin typeface="微软雅黑" panose="020B0503020204020204" pitchFamily="82" charset="2"/>
                  <a:ea typeface="微软雅黑" panose="020B0503020204020204" pitchFamily="82" charset="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schemeClr val="tx1"/>
                  </a:solidFill>
                  <a:sym typeface="宋体" panose="02010600030101010101" pitchFamily="2" charset="-122"/>
                </a:rPr>
                <a:t>副部长</a:t>
              </a:r>
              <a:endParaRPr lang="zh-CN" altLang="en-US" sz="1800" dirty="0">
                <a:solidFill>
                  <a:schemeClr val="tx1"/>
                </a:solidFill>
              </a:endParaRPr>
            </a:p>
          </p:txBody>
        </p:sp>
        <p:sp>
          <p:nvSpPr>
            <p:cNvPr id="27" name="矩形 26"/>
            <p:cNvSpPr/>
            <p:nvPr/>
          </p:nvSpPr>
          <p:spPr>
            <a:xfrm>
              <a:off x="3943847" y="4909512"/>
              <a:ext cx="2083934" cy="783590"/>
            </a:xfrm>
            <a:prstGeom prst="rect">
              <a:avLst/>
            </a:prstGeom>
          </p:spPr>
          <p:txBody>
            <a:bodyPr wrap="square">
              <a:spAutoFit/>
            </a:bodyPr>
            <a:lstStyle/>
            <a:p>
              <a:pPr>
                <a:lnSpc>
                  <a:spcPct val="150000"/>
                </a:lnSpc>
              </a:pPr>
              <a:r>
                <a:rPr lang="zh-CN" altLang="en-US" sz="1000" b="1" dirty="0">
                  <a:latin typeface="微软雅黑" panose="020B0503020204020204" pitchFamily="34" charset="-122"/>
                  <a:ea typeface="微软雅黑" panose="020B0503020204020204" pitchFamily="34" charset="-122"/>
                </a:rPr>
                <a:t>工作经历</a:t>
              </a:r>
              <a:r>
                <a:rPr lang="zh-CN" alt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sym typeface="+mn-ea"/>
                </a:rPr>
                <a:t>请在此添加内容</a:t>
              </a:r>
              <a:endParaRPr lang="en-US" altLang="zh-CN" sz="1000" dirty="0">
                <a:latin typeface="微软雅黑" panose="020B0503020204020204" pitchFamily="34" charset="-122"/>
                <a:ea typeface="微软雅黑" panose="020B0503020204020204" pitchFamily="34" charset="-122"/>
              </a:endParaRPr>
            </a:p>
            <a:p>
              <a:pPr>
                <a:lnSpc>
                  <a:spcPct val="150000"/>
                </a:lnSpc>
              </a:pPr>
              <a:endParaRPr lang="zh-CN" altLang="en-US" sz="1000" dirty="0">
                <a:latin typeface="微软雅黑" panose="020B0503020204020204" pitchFamily="34" charset="-122"/>
                <a:ea typeface="微软雅黑" panose="020B0503020204020204" pitchFamily="34" charset="-122"/>
              </a:endParaRPr>
            </a:p>
            <a:p>
              <a:pPr>
                <a:lnSpc>
                  <a:spcPct val="150000"/>
                </a:lnSpc>
              </a:pPr>
              <a:r>
                <a:rPr lang="zh-CN" altLang="en-US" sz="1000" b="1" dirty="0">
                  <a:latin typeface="微软雅黑" panose="020B0503020204020204" pitchFamily="34" charset="-122"/>
                  <a:ea typeface="微软雅黑" panose="020B0503020204020204" pitchFamily="34" charset="-122"/>
                </a:rPr>
                <a:t>工作格言</a:t>
              </a:r>
              <a:r>
                <a:rPr lang="zh-CN" alt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sym typeface="+mn-ea"/>
                </a:rPr>
                <a:t>请在此添加内容</a:t>
              </a:r>
              <a:endParaRPr lang="zh-CN" altLang="en-US" sz="1000" dirty="0">
                <a:latin typeface="微软雅黑" panose="020B0503020204020204" pitchFamily="34" charset="-122"/>
                <a:ea typeface="微软雅黑" panose="020B0503020204020204" pitchFamily="34" charset="-122"/>
              </a:endParaRPr>
            </a:p>
          </p:txBody>
        </p:sp>
        <p:sp>
          <p:nvSpPr>
            <p:cNvPr id="28" name="TextBox 8"/>
            <p:cNvSpPr txBox="1"/>
            <p:nvPr/>
          </p:nvSpPr>
          <p:spPr>
            <a:xfrm>
              <a:off x="4676624" y="4626617"/>
              <a:ext cx="1040506" cy="295275"/>
            </a:xfrm>
            <a:prstGeom prst="rect">
              <a:avLst/>
            </a:prstGeom>
            <a:noFill/>
          </p:spPr>
          <p:txBody>
            <a:bodyPr wrap="square" lIns="49634" tIns="24817" rIns="49634" bIns="24817" rtlCol="0">
              <a:spAutoFit/>
            </a:bodyPr>
            <a:lstStyle/>
            <a:p>
              <a:r>
                <a:rPr lang="en-US" altLang="zh-CN" sz="1600" dirty="0">
                  <a:latin typeface="微软雅黑" panose="020B0503020204020204" pitchFamily="82" charset="2"/>
                  <a:ea typeface="微软雅黑" panose="020B0503020204020204" pitchFamily="82" charset="2"/>
                </a:rPr>
                <a:t>XXX</a:t>
              </a:r>
              <a:endParaRPr lang="en-US" altLang="zh-CN" sz="1600" dirty="0">
                <a:latin typeface="微软雅黑" panose="020B0503020204020204" pitchFamily="82" charset="2"/>
                <a:ea typeface="微软雅黑" panose="020B0503020204020204" pitchFamily="82" charset="2"/>
              </a:endParaRPr>
            </a:p>
          </p:txBody>
        </p:sp>
      </p:grpSp>
      <p:grpSp>
        <p:nvGrpSpPr>
          <p:cNvPr id="29" name="组合 28"/>
          <p:cNvGrpSpPr/>
          <p:nvPr/>
        </p:nvGrpSpPr>
        <p:grpSpPr>
          <a:xfrm>
            <a:off x="1014135" y="4135838"/>
            <a:ext cx="2083934" cy="1491949"/>
            <a:chOff x="1014135" y="4201153"/>
            <a:chExt cx="2083934" cy="1491949"/>
          </a:xfrm>
        </p:grpSpPr>
        <p:sp>
          <p:nvSpPr>
            <p:cNvPr id="30" name="TextBox 46"/>
            <p:cNvSpPr txBox="1"/>
            <p:nvPr/>
          </p:nvSpPr>
          <p:spPr>
            <a:xfrm>
              <a:off x="1337438" y="4201153"/>
              <a:ext cx="1437329" cy="353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sz="4000">
                  <a:solidFill>
                    <a:schemeClr val="lt1"/>
                  </a:solidFill>
                  <a:latin typeface="微软雅黑" panose="020B0503020204020204" pitchFamily="82" charset="2"/>
                  <a:ea typeface="微软雅黑" panose="020B0503020204020204" pitchFamily="82" charset="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schemeClr val="tx1"/>
                  </a:solidFill>
                  <a:sym typeface="宋体" panose="02010600030101010101" pitchFamily="2" charset="-122"/>
                </a:rPr>
                <a:t>部长</a:t>
              </a:r>
              <a:endParaRPr lang="zh-CN" altLang="en-US" sz="1800" dirty="0">
                <a:solidFill>
                  <a:schemeClr val="tx1"/>
                </a:solidFill>
              </a:endParaRPr>
            </a:p>
          </p:txBody>
        </p:sp>
        <p:sp>
          <p:nvSpPr>
            <p:cNvPr id="31" name="矩形 30"/>
            <p:cNvSpPr/>
            <p:nvPr/>
          </p:nvSpPr>
          <p:spPr>
            <a:xfrm>
              <a:off x="1014135" y="4909512"/>
              <a:ext cx="2083934" cy="783590"/>
            </a:xfrm>
            <a:prstGeom prst="rect">
              <a:avLst/>
            </a:prstGeom>
          </p:spPr>
          <p:txBody>
            <a:bodyPr wrap="square">
              <a:spAutoFit/>
            </a:bodyPr>
            <a:lstStyle/>
            <a:p>
              <a:pPr>
                <a:lnSpc>
                  <a:spcPct val="150000"/>
                </a:lnSpc>
              </a:pPr>
              <a:r>
                <a:rPr lang="zh-CN" altLang="en-US" sz="1000" b="1" dirty="0">
                  <a:latin typeface="微软雅黑" panose="020B0503020204020204" pitchFamily="34" charset="-122"/>
                  <a:ea typeface="微软雅黑" panose="020B0503020204020204" pitchFamily="34" charset="-122"/>
                </a:rPr>
                <a:t>工作经历</a:t>
              </a:r>
              <a:r>
                <a:rPr lang="zh-CN" altLang="en-US" sz="1000" dirty="0">
                  <a:latin typeface="微软雅黑" panose="020B0503020204020204" pitchFamily="34" charset="-122"/>
                  <a:ea typeface="微软雅黑" panose="020B0503020204020204" pitchFamily="34" charset="-122"/>
                </a:rPr>
                <a:t>：请在此添加内容</a:t>
              </a:r>
              <a:endParaRPr lang="en-US" altLang="zh-CN" sz="1000" dirty="0">
                <a:latin typeface="微软雅黑" panose="020B0503020204020204" pitchFamily="34" charset="-122"/>
                <a:ea typeface="微软雅黑" panose="020B0503020204020204" pitchFamily="34" charset="-122"/>
              </a:endParaRPr>
            </a:p>
            <a:p>
              <a:pPr>
                <a:lnSpc>
                  <a:spcPct val="150000"/>
                </a:lnSpc>
              </a:pPr>
              <a:endParaRPr lang="zh-CN" altLang="en-US" sz="1000" dirty="0">
                <a:latin typeface="微软雅黑" panose="020B0503020204020204" pitchFamily="34" charset="-122"/>
                <a:ea typeface="微软雅黑" panose="020B0503020204020204" pitchFamily="34" charset="-122"/>
              </a:endParaRPr>
            </a:p>
            <a:p>
              <a:pPr>
                <a:lnSpc>
                  <a:spcPct val="150000"/>
                </a:lnSpc>
              </a:pPr>
              <a:r>
                <a:rPr lang="zh-CN" altLang="en-US" sz="1000" b="1" dirty="0">
                  <a:latin typeface="微软雅黑" panose="020B0503020204020204" pitchFamily="34" charset="-122"/>
                  <a:ea typeface="微软雅黑" panose="020B0503020204020204" pitchFamily="34" charset="-122"/>
                </a:rPr>
                <a:t>工作格言</a:t>
              </a:r>
              <a:r>
                <a:rPr lang="zh-CN" alt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sym typeface="+mn-ea"/>
                </a:rPr>
                <a:t>请在此添加内容</a:t>
              </a:r>
              <a:endParaRPr lang="zh-CN" altLang="en-US" sz="1000" dirty="0">
                <a:latin typeface="微软雅黑" panose="020B0503020204020204" pitchFamily="34" charset="-122"/>
                <a:ea typeface="微软雅黑" panose="020B0503020204020204" pitchFamily="34" charset="-122"/>
              </a:endParaRPr>
            </a:p>
          </p:txBody>
        </p:sp>
        <p:sp>
          <p:nvSpPr>
            <p:cNvPr id="32" name="TextBox 8"/>
            <p:cNvSpPr txBox="1"/>
            <p:nvPr/>
          </p:nvSpPr>
          <p:spPr>
            <a:xfrm>
              <a:off x="1795579" y="4627887"/>
              <a:ext cx="1040506" cy="295275"/>
            </a:xfrm>
            <a:prstGeom prst="rect">
              <a:avLst/>
            </a:prstGeom>
            <a:noFill/>
          </p:spPr>
          <p:txBody>
            <a:bodyPr wrap="square" lIns="49634" tIns="24817" rIns="49634" bIns="24817" rtlCol="0">
              <a:spAutoFit/>
            </a:bodyPr>
            <a:lstStyle/>
            <a:p>
              <a:r>
                <a:rPr lang="en-US" altLang="zh-CN" sz="1600" dirty="0">
                  <a:latin typeface="微软雅黑" panose="020B0503020204020204" pitchFamily="82" charset="2"/>
                  <a:ea typeface="微软雅黑" panose="020B0503020204020204" pitchFamily="82" charset="2"/>
                </a:rPr>
                <a:t>XXX</a:t>
              </a:r>
              <a:endParaRPr lang="en-US" altLang="zh-CN" sz="1600" dirty="0">
                <a:latin typeface="微软雅黑" panose="020B0503020204020204" pitchFamily="82" charset="2"/>
                <a:ea typeface="微软雅黑" panose="020B0503020204020204" pitchFamily="82" charset="2"/>
              </a:endParaRPr>
            </a:p>
          </p:txBody>
        </p:sp>
      </p:grpSp>
      <p:grpSp>
        <p:nvGrpSpPr>
          <p:cNvPr id="33" name="组合 32"/>
          <p:cNvGrpSpPr/>
          <p:nvPr/>
        </p:nvGrpSpPr>
        <p:grpSpPr>
          <a:xfrm>
            <a:off x="9453046" y="4135840"/>
            <a:ext cx="2083934" cy="1491946"/>
            <a:chOff x="9479940" y="4201155"/>
            <a:chExt cx="2083934" cy="1491946"/>
          </a:xfrm>
        </p:grpSpPr>
        <p:sp>
          <p:nvSpPr>
            <p:cNvPr id="34" name="TextBox 78"/>
            <p:cNvSpPr txBox="1"/>
            <p:nvPr/>
          </p:nvSpPr>
          <p:spPr>
            <a:xfrm>
              <a:off x="9874669" y="4201155"/>
              <a:ext cx="1324402" cy="35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sz="4000">
                  <a:solidFill>
                    <a:schemeClr val="lt1"/>
                  </a:solidFill>
                  <a:latin typeface="微软雅黑" panose="020B0503020204020204" pitchFamily="82" charset="2"/>
                  <a:ea typeface="微软雅黑" panose="020B0503020204020204" pitchFamily="82" charset="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schemeClr val="tx1"/>
                  </a:solidFill>
                  <a:sym typeface="宋体" panose="02010600030101010101" pitchFamily="2" charset="-122"/>
                </a:rPr>
                <a:t>副部长</a:t>
              </a:r>
              <a:endParaRPr lang="zh-CN" altLang="en-US" sz="1800" dirty="0">
                <a:solidFill>
                  <a:schemeClr val="tx1"/>
                </a:solidFill>
              </a:endParaRPr>
            </a:p>
          </p:txBody>
        </p:sp>
        <p:sp>
          <p:nvSpPr>
            <p:cNvPr id="35" name="矩形 34"/>
            <p:cNvSpPr/>
            <p:nvPr/>
          </p:nvSpPr>
          <p:spPr>
            <a:xfrm>
              <a:off x="9479940" y="4909511"/>
              <a:ext cx="2083934" cy="783590"/>
            </a:xfrm>
            <a:prstGeom prst="rect">
              <a:avLst/>
            </a:prstGeom>
          </p:spPr>
          <p:txBody>
            <a:bodyPr wrap="square">
              <a:spAutoFit/>
            </a:bodyPr>
            <a:lstStyle/>
            <a:p>
              <a:pPr>
                <a:lnSpc>
                  <a:spcPct val="150000"/>
                </a:lnSpc>
              </a:pPr>
              <a:r>
                <a:rPr lang="zh-CN" altLang="en-US" sz="1000" b="1" dirty="0">
                  <a:latin typeface="微软雅黑" panose="020B0503020204020204" pitchFamily="34" charset="-122"/>
                  <a:ea typeface="微软雅黑" panose="020B0503020204020204" pitchFamily="34" charset="-122"/>
                </a:rPr>
                <a:t>工作经历</a:t>
              </a:r>
              <a:r>
                <a:rPr lang="zh-CN" alt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sym typeface="+mn-ea"/>
                </a:rPr>
                <a:t>请在此添加内容</a:t>
              </a:r>
              <a:endParaRPr lang="en-US" altLang="zh-CN" sz="1000" dirty="0">
                <a:latin typeface="微软雅黑" panose="020B0503020204020204" pitchFamily="34" charset="-122"/>
                <a:ea typeface="微软雅黑" panose="020B0503020204020204" pitchFamily="34" charset="-122"/>
              </a:endParaRPr>
            </a:p>
            <a:p>
              <a:pPr>
                <a:lnSpc>
                  <a:spcPct val="150000"/>
                </a:lnSpc>
              </a:pPr>
              <a:endParaRPr lang="zh-CN" altLang="en-US" sz="1000" dirty="0">
                <a:latin typeface="微软雅黑" panose="020B0503020204020204" pitchFamily="34" charset="-122"/>
                <a:ea typeface="微软雅黑" panose="020B0503020204020204" pitchFamily="34" charset="-122"/>
              </a:endParaRPr>
            </a:p>
            <a:p>
              <a:pPr>
                <a:lnSpc>
                  <a:spcPct val="150000"/>
                </a:lnSpc>
              </a:pPr>
              <a:r>
                <a:rPr lang="zh-CN" altLang="en-US" sz="1000" b="1" dirty="0">
                  <a:latin typeface="微软雅黑" panose="020B0503020204020204" pitchFamily="34" charset="-122"/>
                  <a:ea typeface="微软雅黑" panose="020B0503020204020204" pitchFamily="34" charset="-122"/>
                </a:rPr>
                <a:t>工作格言</a:t>
              </a:r>
              <a:r>
                <a:rPr lang="zh-CN" alt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sym typeface="+mn-ea"/>
                </a:rPr>
                <a:t>请在此添加内容</a:t>
              </a:r>
              <a:endParaRPr lang="zh-CN" altLang="en-US" sz="1000" dirty="0">
                <a:latin typeface="微软雅黑" panose="020B0503020204020204" pitchFamily="34" charset="-122"/>
                <a:ea typeface="微软雅黑" panose="020B0503020204020204" pitchFamily="34" charset="-122"/>
              </a:endParaRPr>
            </a:p>
          </p:txBody>
        </p:sp>
        <p:sp>
          <p:nvSpPr>
            <p:cNvPr id="36" name="TextBox 8"/>
            <p:cNvSpPr txBox="1"/>
            <p:nvPr/>
          </p:nvSpPr>
          <p:spPr>
            <a:xfrm>
              <a:off x="10225629" y="4627887"/>
              <a:ext cx="1040506" cy="295275"/>
            </a:xfrm>
            <a:prstGeom prst="rect">
              <a:avLst/>
            </a:prstGeom>
            <a:noFill/>
          </p:spPr>
          <p:txBody>
            <a:bodyPr wrap="square" lIns="49634" tIns="24817" rIns="49634" bIns="24817" rtlCol="0">
              <a:spAutoFit/>
            </a:bodyPr>
            <a:lstStyle/>
            <a:p>
              <a:r>
                <a:rPr lang="en-US" altLang="zh-CN" sz="1600" dirty="0">
                  <a:latin typeface="微软雅黑" panose="020B0503020204020204" pitchFamily="82" charset="2"/>
                  <a:ea typeface="微软雅黑" panose="020B0503020204020204" pitchFamily="82" charset="2"/>
                </a:rPr>
                <a:t>XXX</a:t>
              </a:r>
              <a:endParaRPr lang="en-US" altLang="zh-CN" sz="1600" dirty="0">
                <a:latin typeface="微软雅黑" panose="020B0503020204020204" pitchFamily="82" charset="2"/>
                <a:ea typeface="微软雅黑" panose="020B0503020204020204" pitchFamily="82" charset="2"/>
              </a:endParaRPr>
            </a:p>
          </p:txBody>
        </p:sp>
      </p:grpSp>
      <p:sp>
        <p:nvSpPr>
          <p:cNvPr id="38" name="文本框 37"/>
          <p:cNvSpPr txBox="1"/>
          <p:nvPr/>
        </p:nvSpPr>
        <p:spPr>
          <a:xfrm>
            <a:off x="4778421"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主要领导介绍</a:t>
            </a:r>
            <a:endParaRPr lang="zh-CN" altLang="en-US" sz="3200" dirty="0">
              <a:solidFill>
                <a:schemeClr val="bg1"/>
              </a:solidFill>
            </a:endParaRPr>
          </a:p>
        </p:txBody>
      </p:sp>
      <p:cxnSp>
        <p:nvCxnSpPr>
          <p:cNvPr id="39" name="直接连接符 38"/>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7"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7"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Line 105"/>
          <p:cNvSpPr>
            <a:spLocks noChangeShapeType="1"/>
          </p:cNvSpPr>
          <p:nvPr/>
        </p:nvSpPr>
        <p:spPr bwMode="auto">
          <a:xfrm>
            <a:off x="6234740" y="2431435"/>
            <a:ext cx="0" cy="469900"/>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8" name="Line 106"/>
          <p:cNvSpPr>
            <a:spLocks noChangeShapeType="1"/>
          </p:cNvSpPr>
          <p:nvPr/>
        </p:nvSpPr>
        <p:spPr bwMode="auto">
          <a:xfrm flipH="1">
            <a:off x="2329490" y="2901906"/>
            <a:ext cx="7810500" cy="0"/>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9" name="Line 109"/>
          <p:cNvSpPr>
            <a:spLocks noChangeShapeType="1"/>
          </p:cNvSpPr>
          <p:nvPr/>
        </p:nvSpPr>
        <p:spPr bwMode="auto">
          <a:xfrm>
            <a:off x="2332580" y="2901906"/>
            <a:ext cx="0" cy="763588"/>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12" name="Freeform 141"/>
          <p:cNvSpPr/>
          <p:nvPr/>
        </p:nvSpPr>
        <p:spPr bwMode="auto">
          <a:xfrm>
            <a:off x="5382252" y="1955184"/>
            <a:ext cx="1704975" cy="555642"/>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7"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chemeClr val="tx1"/>
          </a:solidFill>
          <a:ln>
            <a:noFill/>
          </a:ln>
        </p:spPr>
        <p:txBody>
          <a:bodyPr vert="horz" wrap="square" lIns="91440" tIns="45720" rIns="91440" bIns="45720" numCol="1" anchor="t" anchorCtr="0" compatLnSpc="1"/>
          <a:lstStyle/>
          <a:p>
            <a:endParaRPr lang="zh-CN" altLang="en-US" b="1"/>
          </a:p>
        </p:txBody>
      </p:sp>
      <p:sp>
        <p:nvSpPr>
          <p:cNvPr id="13" name="Rectangle 15"/>
          <p:cNvSpPr>
            <a:spLocks noChangeArrowheads="1"/>
          </p:cNvSpPr>
          <p:nvPr/>
        </p:nvSpPr>
        <p:spPr bwMode="auto">
          <a:xfrm>
            <a:off x="5632483" y="1999622"/>
            <a:ext cx="1204512" cy="356022"/>
          </a:xfrm>
          <a:prstGeom prst="rect">
            <a:avLst/>
          </a:prstGeom>
          <a:noFill/>
          <a:ln>
            <a:noFill/>
          </a:ln>
        </p:spPr>
        <p:txBody>
          <a:bodyPr vert="horz" wrap="square" lIns="91440" tIns="45720" rIns="91440" bIns="45720" numCol="1" anchor="t" anchorCtr="0" compatLnSpc="1"/>
          <a:lstStyle/>
          <a:p>
            <a:pPr algn="ctr"/>
            <a:r>
              <a:rPr lang="zh-CN" altLang="en-US" sz="2400" b="1" dirty="0">
                <a:solidFill>
                  <a:schemeClr val="bg1">
                    <a:lumMod val="95000"/>
                  </a:schemeClr>
                </a:solidFill>
                <a:latin typeface="微软雅黑" panose="020B0503020204020204" pitchFamily="82" charset="2"/>
                <a:ea typeface="微软雅黑" panose="020B0503020204020204" pitchFamily="82" charset="2"/>
              </a:rPr>
              <a:t>部长</a:t>
            </a:r>
            <a:endParaRPr lang="zh-CN" altLang="en-US" sz="2400" b="1" dirty="0">
              <a:solidFill>
                <a:schemeClr val="bg1">
                  <a:lumMod val="95000"/>
                </a:schemeClr>
              </a:solidFill>
              <a:latin typeface="微软雅黑" panose="020B0503020204020204" pitchFamily="82" charset="2"/>
              <a:ea typeface="微软雅黑" panose="020B0503020204020204" pitchFamily="82" charset="2"/>
            </a:endParaRPr>
          </a:p>
        </p:txBody>
      </p:sp>
      <p:sp>
        <p:nvSpPr>
          <p:cNvPr id="14" name="Freeform 86"/>
          <p:cNvSpPr/>
          <p:nvPr/>
        </p:nvSpPr>
        <p:spPr bwMode="auto">
          <a:xfrm>
            <a:off x="2034924" y="3597388"/>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5" name="TextBox 104"/>
          <p:cNvSpPr txBox="1"/>
          <p:nvPr/>
        </p:nvSpPr>
        <p:spPr>
          <a:xfrm>
            <a:off x="2117135" y="3875715"/>
            <a:ext cx="430887" cy="941387"/>
          </a:xfrm>
          <a:prstGeom prst="rect">
            <a:avLst/>
          </a:prstGeom>
          <a:noFill/>
        </p:spPr>
        <p:txBody>
          <a:bodyPr vert="eaVert" wrap="square" rtlCol="0">
            <a:spAutoFit/>
          </a:bodyPr>
          <a:lstStyle/>
          <a:p>
            <a:r>
              <a:rPr lang="zh-CN" altLang="en-US" sz="1600" b="1" dirty="0">
                <a:solidFill>
                  <a:schemeClr val="bg1">
                    <a:lumMod val="95000"/>
                  </a:schemeClr>
                </a:solidFill>
                <a:latin typeface="微软雅黑" panose="020B0503020204020204" pitchFamily="82" charset="2"/>
                <a:ea typeface="微软雅黑" panose="020B0503020204020204" pitchFamily="82" charset="2"/>
              </a:rPr>
              <a:t>副部长</a:t>
            </a:r>
            <a:endParaRPr lang="zh-CN" altLang="en-US" sz="1600" b="1" dirty="0">
              <a:solidFill>
                <a:schemeClr val="bg1">
                  <a:lumMod val="95000"/>
                </a:schemeClr>
              </a:solidFill>
              <a:latin typeface="微软雅黑" panose="020B0503020204020204" pitchFamily="82" charset="2"/>
              <a:ea typeface="微软雅黑" panose="020B0503020204020204" pitchFamily="82" charset="2"/>
            </a:endParaRPr>
          </a:p>
        </p:txBody>
      </p:sp>
      <p:sp>
        <p:nvSpPr>
          <p:cNvPr id="16" name="Line 109"/>
          <p:cNvSpPr>
            <a:spLocks noChangeShapeType="1"/>
          </p:cNvSpPr>
          <p:nvPr/>
        </p:nvSpPr>
        <p:spPr bwMode="auto">
          <a:xfrm>
            <a:off x="6234740" y="2901906"/>
            <a:ext cx="0" cy="763588"/>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17" name="Freeform 86"/>
          <p:cNvSpPr/>
          <p:nvPr/>
        </p:nvSpPr>
        <p:spPr bwMode="auto">
          <a:xfrm>
            <a:off x="5940173" y="3597388"/>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8" name="TextBox 104"/>
          <p:cNvSpPr txBox="1"/>
          <p:nvPr/>
        </p:nvSpPr>
        <p:spPr>
          <a:xfrm>
            <a:off x="6022384" y="3875715"/>
            <a:ext cx="430887" cy="941387"/>
          </a:xfrm>
          <a:prstGeom prst="rect">
            <a:avLst/>
          </a:prstGeom>
          <a:noFill/>
        </p:spPr>
        <p:txBody>
          <a:bodyPr vert="eaVert" wrap="square" rtlCol="0">
            <a:spAutoFit/>
          </a:bodyPr>
          <a:lstStyle/>
          <a:p>
            <a:r>
              <a:rPr lang="zh-CN" altLang="en-US" sz="1600" b="1" dirty="0">
                <a:solidFill>
                  <a:schemeClr val="bg1">
                    <a:lumMod val="95000"/>
                  </a:schemeClr>
                </a:solidFill>
                <a:latin typeface="微软雅黑" panose="020B0503020204020204" pitchFamily="82" charset="2"/>
                <a:ea typeface="微软雅黑" panose="020B0503020204020204" pitchFamily="82" charset="2"/>
              </a:rPr>
              <a:t>财务总监</a:t>
            </a:r>
            <a:endParaRPr lang="zh-CN" altLang="en-US" sz="1600" b="1" dirty="0">
              <a:solidFill>
                <a:schemeClr val="bg1">
                  <a:lumMod val="95000"/>
                </a:schemeClr>
              </a:solidFill>
              <a:latin typeface="微软雅黑" panose="020B0503020204020204" pitchFamily="82" charset="2"/>
              <a:ea typeface="微软雅黑" panose="020B0503020204020204" pitchFamily="82" charset="2"/>
            </a:endParaRPr>
          </a:p>
        </p:txBody>
      </p:sp>
      <p:sp>
        <p:nvSpPr>
          <p:cNvPr id="19" name="Line 109"/>
          <p:cNvSpPr>
            <a:spLocks noChangeShapeType="1"/>
          </p:cNvSpPr>
          <p:nvPr/>
        </p:nvSpPr>
        <p:spPr bwMode="auto">
          <a:xfrm>
            <a:off x="10129694" y="2901906"/>
            <a:ext cx="0" cy="763588"/>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20" name="Freeform 86"/>
          <p:cNvSpPr/>
          <p:nvPr/>
        </p:nvSpPr>
        <p:spPr bwMode="auto">
          <a:xfrm>
            <a:off x="9832038" y="3597388"/>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21" name="TextBox 104"/>
          <p:cNvSpPr txBox="1"/>
          <p:nvPr/>
        </p:nvSpPr>
        <p:spPr>
          <a:xfrm>
            <a:off x="9914249" y="3875715"/>
            <a:ext cx="430887" cy="941387"/>
          </a:xfrm>
          <a:prstGeom prst="rect">
            <a:avLst/>
          </a:prstGeom>
          <a:noFill/>
        </p:spPr>
        <p:txBody>
          <a:bodyPr vert="eaVert" wrap="square" rtlCol="0">
            <a:spAutoFit/>
          </a:bodyPr>
          <a:lstStyle/>
          <a:p>
            <a:r>
              <a:rPr lang="zh-CN" altLang="en-US" sz="1600" b="1" dirty="0">
                <a:solidFill>
                  <a:schemeClr val="bg1">
                    <a:lumMod val="95000"/>
                  </a:schemeClr>
                </a:solidFill>
                <a:latin typeface="微软雅黑" panose="020B0503020204020204" pitchFamily="82" charset="2"/>
                <a:ea typeface="微软雅黑" panose="020B0503020204020204" pitchFamily="82" charset="2"/>
              </a:rPr>
              <a:t>市场干事</a:t>
            </a:r>
            <a:endParaRPr lang="zh-CN" altLang="en-US" sz="1600" b="1" dirty="0">
              <a:solidFill>
                <a:schemeClr val="bg1">
                  <a:lumMod val="95000"/>
                </a:schemeClr>
              </a:solidFill>
              <a:latin typeface="微软雅黑" panose="020B0503020204020204" pitchFamily="82" charset="2"/>
              <a:ea typeface="微软雅黑" panose="020B0503020204020204" pitchFamily="82" charset="2"/>
            </a:endParaRPr>
          </a:p>
        </p:txBody>
      </p:sp>
      <p:sp>
        <p:nvSpPr>
          <p:cNvPr id="22" name="Line 109"/>
          <p:cNvSpPr>
            <a:spLocks noChangeShapeType="1"/>
          </p:cNvSpPr>
          <p:nvPr/>
        </p:nvSpPr>
        <p:spPr bwMode="auto">
          <a:xfrm>
            <a:off x="8152613" y="2901906"/>
            <a:ext cx="0" cy="763588"/>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23" name="Freeform 86"/>
          <p:cNvSpPr/>
          <p:nvPr/>
        </p:nvSpPr>
        <p:spPr bwMode="auto">
          <a:xfrm>
            <a:off x="7854957" y="3597388"/>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24" name="TextBox 104"/>
          <p:cNvSpPr txBox="1"/>
          <p:nvPr/>
        </p:nvSpPr>
        <p:spPr>
          <a:xfrm>
            <a:off x="7937168" y="3875715"/>
            <a:ext cx="430887" cy="941387"/>
          </a:xfrm>
          <a:prstGeom prst="rect">
            <a:avLst/>
          </a:prstGeom>
          <a:noFill/>
        </p:spPr>
        <p:txBody>
          <a:bodyPr vert="eaVert" wrap="square" rtlCol="0">
            <a:spAutoFit/>
          </a:bodyPr>
          <a:lstStyle/>
          <a:p>
            <a:r>
              <a:rPr lang="zh-CN" altLang="en-US" sz="1600" b="1" dirty="0">
                <a:solidFill>
                  <a:schemeClr val="bg1">
                    <a:lumMod val="95000"/>
                  </a:schemeClr>
                </a:solidFill>
                <a:latin typeface="微软雅黑" panose="020B0503020204020204" pitchFamily="82" charset="2"/>
                <a:ea typeface="微软雅黑" panose="020B0503020204020204" pitchFamily="82" charset="2"/>
              </a:rPr>
              <a:t>媒介干事</a:t>
            </a:r>
            <a:endParaRPr lang="zh-CN" altLang="en-US" sz="1600" b="1" dirty="0">
              <a:solidFill>
                <a:schemeClr val="bg1">
                  <a:lumMod val="95000"/>
                </a:schemeClr>
              </a:solidFill>
              <a:latin typeface="微软雅黑" panose="020B0503020204020204" pitchFamily="82" charset="2"/>
              <a:ea typeface="微软雅黑" panose="020B0503020204020204" pitchFamily="82" charset="2"/>
            </a:endParaRPr>
          </a:p>
        </p:txBody>
      </p:sp>
      <p:sp>
        <p:nvSpPr>
          <p:cNvPr id="25" name="Line 109"/>
          <p:cNvSpPr>
            <a:spLocks noChangeShapeType="1"/>
          </p:cNvSpPr>
          <p:nvPr/>
        </p:nvSpPr>
        <p:spPr bwMode="auto">
          <a:xfrm>
            <a:off x="4371446" y="2901906"/>
            <a:ext cx="0" cy="763588"/>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26" name="Freeform 86"/>
          <p:cNvSpPr/>
          <p:nvPr/>
        </p:nvSpPr>
        <p:spPr bwMode="auto">
          <a:xfrm>
            <a:off x="4073790" y="3597388"/>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27" name="TextBox 104"/>
          <p:cNvSpPr txBox="1"/>
          <p:nvPr/>
        </p:nvSpPr>
        <p:spPr>
          <a:xfrm>
            <a:off x="4156001" y="3875715"/>
            <a:ext cx="430887" cy="941387"/>
          </a:xfrm>
          <a:prstGeom prst="rect">
            <a:avLst/>
          </a:prstGeom>
          <a:noFill/>
        </p:spPr>
        <p:txBody>
          <a:bodyPr vert="eaVert" wrap="square" rtlCol="0">
            <a:spAutoFit/>
          </a:bodyPr>
          <a:lstStyle/>
          <a:p>
            <a:r>
              <a:rPr lang="zh-CN" altLang="en-US" sz="1600" b="1" dirty="0">
                <a:solidFill>
                  <a:schemeClr val="bg1">
                    <a:lumMod val="95000"/>
                  </a:schemeClr>
                </a:solidFill>
                <a:latin typeface="微软雅黑" panose="020B0503020204020204" pitchFamily="82" charset="2"/>
                <a:ea typeface="微软雅黑" panose="020B0503020204020204" pitchFamily="82" charset="2"/>
              </a:rPr>
              <a:t>副部长</a:t>
            </a:r>
            <a:endParaRPr lang="zh-CN" altLang="en-US" sz="1600" b="1" dirty="0">
              <a:solidFill>
                <a:schemeClr val="bg1">
                  <a:lumMod val="95000"/>
                </a:schemeClr>
              </a:solidFill>
              <a:latin typeface="微软雅黑" panose="020B0503020204020204" pitchFamily="82" charset="2"/>
              <a:ea typeface="微软雅黑" panose="020B0503020204020204" pitchFamily="82" charset="2"/>
            </a:endParaRPr>
          </a:p>
        </p:txBody>
      </p:sp>
      <p:sp>
        <p:nvSpPr>
          <p:cNvPr id="28" name="文本框 27"/>
          <p:cNvSpPr txBox="1"/>
          <p:nvPr/>
        </p:nvSpPr>
        <p:spPr>
          <a:xfrm>
            <a:off x="5059597" y="5642632"/>
            <a:ext cx="2236510" cy="400110"/>
          </a:xfrm>
          <a:prstGeom prst="rect">
            <a:avLst/>
          </a:prstGeom>
          <a:noFill/>
          <a:effectLst/>
        </p:spPr>
        <p:txBody>
          <a:bodyPr wrap="none" rtlCol="0">
            <a:spAutoFit/>
          </a:bodyPr>
          <a:lstStyle>
            <a:defPPr>
              <a:defRPr lang="zh-CN"/>
            </a:defPPr>
            <a:lvl1pPr algn="ctr">
              <a:defRPr sz="4800">
                <a:gradFill>
                  <a:gsLst>
                    <a:gs pos="0">
                      <a:srgbClr val="33C87E"/>
                    </a:gs>
                    <a:gs pos="100000">
                      <a:srgbClr val="0EA0D9"/>
                    </a:gs>
                  </a:gsLst>
                  <a:lin ang="5400000" scaled="1"/>
                </a:gradFill>
                <a:effectLst/>
                <a:latin typeface="微软雅黑" panose="020B0503020204020204" pitchFamily="82" charset="2"/>
                <a:ea typeface="微软雅黑" panose="020B0503020204020204" pitchFamily="82" charset="2"/>
              </a:defRPr>
            </a:lvl1pPr>
          </a:lstStyle>
          <a:p>
            <a:r>
              <a:rPr lang="zh-CN" altLang="en-US" sz="2000" dirty="0">
                <a:solidFill>
                  <a:schemeClr val="bg1"/>
                </a:solidFill>
              </a:rPr>
              <a:t>外联部组织结构图</a:t>
            </a:r>
            <a:endParaRPr lang="en-US" altLang="zh-CN" sz="2000" dirty="0">
              <a:solidFill>
                <a:schemeClr val="bg1"/>
              </a:solidFill>
            </a:endParaRPr>
          </a:p>
        </p:txBody>
      </p:sp>
      <p:sp>
        <p:nvSpPr>
          <p:cNvPr id="31" name="文本框 30"/>
          <p:cNvSpPr txBox="1"/>
          <p:nvPr/>
        </p:nvSpPr>
        <p:spPr>
          <a:xfrm>
            <a:off x="5188789" y="533321"/>
            <a:ext cx="1826142"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组织结构</a:t>
            </a:r>
            <a:endParaRPr lang="zh-CN" altLang="en-US" sz="3200" dirty="0">
              <a:solidFill>
                <a:schemeClr val="bg1"/>
              </a:solidFill>
            </a:endParaRPr>
          </a:p>
        </p:txBody>
      </p:sp>
      <p:cxnSp>
        <p:nvCxnSpPr>
          <p:cNvPr id="32" name="直接连接符 31"/>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5000"/>
                            </p:stCondLst>
                            <p:childTnLst>
                              <p:par>
                                <p:cTn id="47" presetID="22" presetClass="entr" presetSubtype="1"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up)">
                                      <p:cBhvr>
                                        <p:cTn id="49" dur="500"/>
                                        <p:tgtEl>
                                          <p:spTgt spid="25"/>
                                        </p:tgtEl>
                                      </p:cBhvr>
                                    </p:animEffect>
                                  </p:childTnLst>
                                </p:cTn>
                              </p:par>
                            </p:childTnLst>
                          </p:cTn>
                        </p:par>
                        <p:par>
                          <p:cTn id="50" fill="hold">
                            <p:stCondLst>
                              <p:cond delay="5500"/>
                            </p:stCondLst>
                            <p:childTnLst>
                              <p:par>
                                <p:cTn id="51" presetID="53" presetClass="entr" presetSubtype="16"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6500"/>
                            </p:stCondLst>
                            <p:childTnLst>
                              <p:par>
                                <p:cTn id="61" presetID="22" presetClass="entr" presetSubtype="1"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up)">
                                      <p:cBhvr>
                                        <p:cTn id="63" dur="500"/>
                                        <p:tgtEl>
                                          <p:spTgt spid="16"/>
                                        </p:tgtEl>
                                      </p:cBhvr>
                                    </p:animEffect>
                                  </p:childTnLst>
                                </p:cTn>
                              </p:par>
                            </p:childTnLst>
                          </p:cTn>
                        </p:par>
                        <p:par>
                          <p:cTn id="64" fill="hold">
                            <p:stCondLst>
                              <p:cond delay="7000"/>
                            </p:stCondLst>
                            <p:childTnLst>
                              <p:par>
                                <p:cTn id="65" presetID="53" presetClass="entr" presetSubtype="16"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childTnLst>
                          </p:cTn>
                        </p:par>
                        <p:par>
                          <p:cTn id="70" fill="hold">
                            <p:stCondLst>
                              <p:cond delay="750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par>
                          <p:cTn id="74" fill="hold">
                            <p:stCondLst>
                              <p:cond delay="8000"/>
                            </p:stCondLst>
                            <p:childTnLst>
                              <p:par>
                                <p:cTn id="75" presetID="22" presetClass="entr" presetSubtype="1"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up)">
                                      <p:cBhvr>
                                        <p:cTn id="77" dur="500"/>
                                        <p:tgtEl>
                                          <p:spTgt spid="22"/>
                                        </p:tgtEl>
                                      </p:cBhvr>
                                    </p:animEffect>
                                  </p:childTnLst>
                                </p:cTn>
                              </p:par>
                            </p:childTnLst>
                          </p:cTn>
                        </p:par>
                        <p:par>
                          <p:cTn id="78" fill="hold">
                            <p:stCondLst>
                              <p:cond delay="8500"/>
                            </p:stCondLst>
                            <p:childTnLst>
                              <p:par>
                                <p:cTn id="79" presetID="53" presetClass="entr" presetSubtype="16"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500" fill="hold"/>
                                        <p:tgtEl>
                                          <p:spTgt spid="23"/>
                                        </p:tgtEl>
                                        <p:attrNameLst>
                                          <p:attrName>ppt_w</p:attrName>
                                        </p:attrNameLst>
                                      </p:cBhvr>
                                      <p:tavLst>
                                        <p:tav tm="0">
                                          <p:val>
                                            <p:fltVal val="0"/>
                                          </p:val>
                                        </p:tav>
                                        <p:tav tm="100000">
                                          <p:val>
                                            <p:strVal val="#ppt_w"/>
                                          </p:val>
                                        </p:tav>
                                      </p:tavLst>
                                    </p:anim>
                                    <p:anim calcmode="lin" valueType="num">
                                      <p:cBhvr>
                                        <p:cTn id="82" dur="500" fill="hold"/>
                                        <p:tgtEl>
                                          <p:spTgt spid="23"/>
                                        </p:tgtEl>
                                        <p:attrNameLst>
                                          <p:attrName>ppt_h</p:attrName>
                                        </p:attrNameLst>
                                      </p:cBhvr>
                                      <p:tavLst>
                                        <p:tav tm="0">
                                          <p:val>
                                            <p:fltVal val="0"/>
                                          </p:val>
                                        </p:tav>
                                        <p:tav tm="100000">
                                          <p:val>
                                            <p:strVal val="#ppt_h"/>
                                          </p:val>
                                        </p:tav>
                                      </p:tavLst>
                                    </p:anim>
                                    <p:animEffect transition="in" filter="fade">
                                      <p:cBhvr>
                                        <p:cTn id="83" dur="500"/>
                                        <p:tgtEl>
                                          <p:spTgt spid="23"/>
                                        </p:tgtEl>
                                      </p:cBhvr>
                                    </p:animEffect>
                                  </p:childTnLst>
                                </p:cTn>
                              </p:par>
                            </p:childTnLst>
                          </p:cTn>
                        </p:par>
                        <p:par>
                          <p:cTn id="84" fill="hold">
                            <p:stCondLst>
                              <p:cond delay="9000"/>
                            </p:stCondLst>
                            <p:childTnLst>
                              <p:par>
                                <p:cTn id="85" presetID="10" presetClass="entr" presetSubtype="0"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par>
                          <p:cTn id="88" fill="hold">
                            <p:stCondLst>
                              <p:cond delay="9500"/>
                            </p:stCondLst>
                            <p:childTnLst>
                              <p:par>
                                <p:cTn id="89" presetID="22" presetClass="entr" presetSubtype="1" fill="hold" grpId="0" nodeType="after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wipe(up)">
                                      <p:cBhvr>
                                        <p:cTn id="91" dur="500"/>
                                        <p:tgtEl>
                                          <p:spTgt spid="19"/>
                                        </p:tgtEl>
                                      </p:cBhvr>
                                    </p:animEffect>
                                  </p:childTnLst>
                                </p:cTn>
                              </p:par>
                            </p:childTnLst>
                          </p:cTn>
                        </p:par>
                        <p:par>
                          <p:cTn id="92" fill="hold">
                            <p:stCondLst>
                              <p:cond delay="10000"/>
                            </p:stCondLst>
                            <p:childTnLst>
                              <p:par>
                                <p:cTn id="93" presetID="53" presetClass="entr" presetSubtype="16"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Effect transition="in" filter="fade">
                                      <p:cBhvr>
                                        <p:cTn id="97" dur="500"/>
                                        <p:tgtEl>
                                          <p:spTgt spid="20"/>
                                        </p:tgtEl>
                                      </p:cBhvr>
                                    </p:animEffect>
                                  </p:childTnLst>
                                </p:cTn>
                              </p:par>
                            </p:childTnLst>
                          </p:cTn>
                        </p:par>
                        <p:par>
                          <p:cTn id="98" fill="hold">
                            <p:stCondLst>
                              <p:cond delay="10500"/>
                            </p:stCondLst>
                            <p:childTnLst>
                              <p:par>
                                <p:cTn id="99" presetID="10" presetClass="entr" presetSubtype="0" fill="hold" grpId="0" nodeType="after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par>
                          <p:cTn id="102" fill="hold">
                            <p:stCondLst>
                              <p:cond delay="11000"/>
                            </p:stCondLst>
                            <p:childTnLst>
                              <p:par>
                                <p:cTn id="103" presetID="16" presetClass="entr" presetSubtype="21" fill="hold" grpId="0" nodeType="after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barn(inVertical)">
                                      <p:cBhvr>
                                        <p:cTn id="10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p:bldP spid="14" grpId="0" animBg="1"/>
      <p:bldP spid="15" grpId="0"/>
      <p:bldP spid="16" grpId="0" animBg="1"/>
      <p:bldP spid="17" grpId="0" animBg="1"/>
      <p:bldP spid="18" grpId="0"/>
      <p:bldP spid="19" grpId="0" animBg="1"/>
      <p:bldP spid="20" grpId="0" animBg="1"/>
      <p:bldP spid="21" grpId="0"/>
      <p:bldP spid="22" grpId="0" animBg="1"/>
      <p:bldP spid="23" grpId="0" animBg="1"/>
      <p:bldP spid="24" grpId="0"/>
      <p:bldP spid="25" grpId="0" animBg="1"/>
      <p:bldP spid="26" grpId="0" animBg="1"/>
      <p:bldP spid="27" grpId="0"/>
      <p:bldP spid="28"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六边形 3"/>
          <p:cNvSpPr/>
          <p:nvPr/>
        </p:nvSpPr>
        <p:spPr>
          <a:xfrm rot="5400000">
            <a:off x="3719569" y="1152900"/>
            <a:ext cx="4736369" cy="4083077"/>
          </a:xfrm>
          <a:prstGeom prst="hexagon">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p:nvPr/>
        </p:nvSpPr>
        <p:spPr>
          <a:xfrm rot="5400000">
            <a:off x="4034494" y="1418745"/>
            <a:ext cx="4106518" cy="3540102"/>
          </a:xfrm>
          <a:prstGeom prst="hexagon">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764314" y="3216965"/>
            <a:ext cx="2646878" cy="830997"/>
          </a:xfrm>
          <a:prstGeom prst="rect">
            <a:avLst/>
          </a:prstGeom>
          <a:noFill/>
        </p:spPr>
        <p:txBody>
          <a:bodyPr wrap="none" rtlCol="0">
            <a:spAutoFit/>
          </a:bodyPr>
          <a:lstStyle/>
          <a:p>
            <a:r>
              <a:rPr lang="zh-CN" altLang="en-US" sz="4800" dirty="0">
                <a:latin typeface="微软雅黑" panose="020B0503020204020204" pitchFamily="82" charset="2"/>
                <a:ea typeface="微软雅黑" panose="020B0503020204020204" pitchFamily="82" charset="2"/>
              </a:rPr>
              <a:t>社团特色</a:t>
            </a:r>
            <a:endParaRPr lang="zh-CN" altLang="en-US" sz="4800" dirty="0">
              <a:latin typeface="微软雅黑" panose="020B0503020204020204" pitchFamily="82" charset="2"/>
              <a:ea typeface="微软雅黑" panose="020B0503020204020204" pitchFamily="82" charset="2"/>
            </a:endParaRPr>
          </a:p>
        </p:txBody>
      </p:sp>
      <p:sp>
        <p:nvSpPr>
          <p:cNvPr id="15" name="文本框 14"/>
          <p:cNvSpPr txBox="1"/>
          <p:nvPr/>
        </p:nvSpPr>
        <p:spPr>
          <a:xfrm>
            <a:off x="5371379" y="1803179"/>
            <a:ext cx="1508746" cy="1446550"/>
          </a:xfrm>
          <a:prstGeom prst="rect">
            <a:avLst/>
          </a:prstGeom>
          <a:noFill/>
        </p:spPr>
        <p:txBody>
          <a:bodyPr wrap="none" rtlCol="0">
            <a:spAutoFit/>
          </a:bodyPr>
          <a:lstStyle/>
          <a:p>
            <a:r>
              <a:rPr lang="en-US" altLang="zh-CN" sz="8800" dirty="0">
                <a:latin typeface="微软雅黑" panose="020B0503020204020204" pitchFamily="82" charset="2"/>
                <a:ea typeface="微软雅黑" panose="020B0503020204020204" pitchFamily="82" charset="2"/>
              </a:rPr>
              <a:t>02</a:t>
            </a:r>
            <a:endParaRPr lang="zh-CN" altLang="en-US" sz="8800" dirty="0">
              <a:latin typeface="微软雅黑" panose="020B0503020204020204" pitchFamily="82" charset="2"/>
              <a:ea typeface="微软雅黑" panose="020B0503020204020204" pitchFamily="82" charset="2"/>
            </a:endParaRPr>
          </a:p>
        </p:txBody>
      </p:sp>
    </p:spTree>
  </p:cSld>
  <p:clrMapOvr>
    <a:masterClrMapping/>
  </p:clrMapOvr>
  <mc:AlternateContent xmlns:mc="http://schemas.openxmlformats.org/markup-compatibility/2006">
    <mc:Choice xmlns:p14="http://schemas.microsoft.com/office/powerpoint/2010/main" Requires="p14">
      <p:transition spd="med" advClick="0" advTm="3000">
        <p14:flythrough dir="out"/>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1"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8"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Box 2"/>
          <p:cNvSpPr>
            <a:spLocks noChangeArrowheads="1"/>
          </p:cNvSpPr>
          <p:nvPr/>
        </p:nvSpPr>
        <p:spPr bwMode="auto">
          <a:xfrm>
            <a:off x="2425713" y="3274596"/>
            <a:ext cx="76327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000" dirty="0">
                <a:solidFill>
                  <a:schemeClr val="bg1"/>
                </a:solidFill>
                <a:latin typeface="微软雅黑" panose="020B0503020204020204" pitchFamily="82" charset="2"/>
                <a:ea typeface="微软雅黑" panose="020B0503020204020204" pitchFamily="82" charset="2"/>
                <a:sym typeface="宋体" panose="02010600030101010101" pitchFamily="2" charset="-122"/>
              </a:rPr>
              <a:t>是你最好的锻炼实际能力的平台</a:t>
            </a:r>
            <a:endParaRPr lang="zh-CN" altLang="en-US" sz="2400" dirty="0">
              <a:solidFill>
                <a:schemeClr val="bg1"/>
              </a:solidFill>
              <a:latin typeface="微软雅黑" panose="020B0503020204020204" pitchFamily="82" charset="2"/>
              <a:ea typeface="微软雅黑" panose="020B0503020204020204" pitchFamily="82" charset="2"/>
            </a:endParaRPr>
          </a:p>
        </p:txBody>
      </p:sp>
      <p:sp>
        <p:nvSpPr>
          <p:cNvPr id="4" name="TextBox 4"/>
          <p:cNvSpPr>
            <a:spLocks noChangeArrowheads="1"/>
          </p:cNvSpPr>
          <p:nvPr/>
        </p:nvSpPr>
        <p:spPr bwMode="auto">
          <a:xfrm>
            <a:off x="4346951" y="1828046"/>
            <a:ext cx="381635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8800" dirty="0">
                <a:solidFill>
                  <a:schemeClr val="bg1"/>
                </a:solidFill>
                <a:latin typeface="微软雅黑" panose="020B0503020204020204" pitchFamily="82" charset="2"/>
                <a:ea typeface="微软雅黑" panose="020B0503020204020204" pitchFamily="82" charset="2"/>
                <a:sym typeface="宋体" panose="02010600030101010101" pitchFamily="2" charset="-122"/>
              </a:rPr>
              <a:t>外联部</a:t>
            </a:r>
            <a:endParaRPr lang="zh-CN" altLang="en-US" sz="2400" dirty="0">
              <a:solidFill>
                <a:schemeClr val="bg1"/>
              </a:solidFill>
              <a:latin typeface="微软雅黑" panose="020B0503020204020204" pitchFamily="82" charset="2"/>
              <a:ea typeface="微软雅黑" panose="020B0503020204020204" pitchFamily="82" charset="2"/>
            </a:endParaRPr>
          </a:p>
        </p:txBody>
      </p:sp>
      <p:sp>
        <p:nvSpPr>
          <p:cNvPr id="6" name="文本框 5"/>
          <p:cNvSpPr txBox="1"/>
          <p:nvPr/>
        </p:nvSpPr>
        <p:spPr>
          <a:xfrm>
            <a:off x="4983605" y="533321"/>
            <a:ext cx="2236510"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咱外联是？</a:t>
            </a:r>
            <a:endParaRPr lang="zh-CN" altLang="en-US" sz="3200" dirty="0">
              <a:solidFill>
                <a:schemeClr val="bg1"/>
              </a:solidFill>
            </a:endParaRPr>
          </a:p>
        </p:txBody>
      </p:sp>
      <p:cxnSp>
        <p:nvCxnSpPr>
          <p:cNvPr id="7" name="直接连接符 6"/>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2000"/>
                            </p:stCondLst>
                            <p:childTnLst>
                              <p:par>
                                <p:cTn id="21" presetID="16" presetClass="entr" presetSubtype="21" fill="hold" grpId="0" nodeType="afterEffect">
                                  <p:stCondLst>
                                    <p:cond delay="0"/>
                                  </p:stCondLst>
                                  <p:iterate type="lt">
                                    <p:tmPct val="10000"/>
                                  </p:iterate>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4" name="Text Box 45"/>
          <p:cNvSpPr txBox="1">
            <a:spLocks noChangeArrowheads="1"/>
          </p:cNvSpPr>
          <p:nvPr/>
        </p:nvSpPr>
        <p:spPr bwMode="auto">
          <a:xfrm>
            <a:off x="8016896" y="2050464"/>
            <a:ext cx="2366906" cy="1477328"/>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晚会主持人晚礼服、演员化妆赞助以及礼仪接待工作</a:t>
            </a:r>
            <a:endParaRPr lang="en-US" altLang="zh-CN" sz="1400" spc="67" dirty="0">
              <a:ln w="11430"/>
              <a:solidFill>
                <a:schemeClr val="bg1"/>
              </a:solidFill>
              <a:latin typeface="微软雅黑" panose="020B0503020204020204" pitchFamily="34" charset="-122"/>
              <a:ea typeface="微软雅黑" panose="020B0503020204020204" pitchFamily="34" charset="-122"/>
            </a:endParaRPr>
          </a:p>
        </p:txBody>
      </p:sp>
      <p:sp>
        <p:nvSpPr>
          <p:cNvPr id="15" name="Text Box 45"/>
          <p:cNvSpPr txBox="1">
            <a:spLocks noChangeArrowheads="1"/>
          </p:cNvSpPr>
          <p:nvPr/>
        </p:nvSpPr>
        <p:spPr bwMode="auto">
          <a:xfrm>
            <a:off x="2207269" y="5464876"/>
            <a:ext cx="2939497" cy="961289"/>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校际交流、校内各大活动的赞助及对外联络等</a:t>
            </a:r>
            <a:endParaRPr lang="en-US" altLang="zh-CN" sz="1400" spc="67" dirty="0">
              <a:ln w="11430"/>
              <a:solidFill>
                <a:schemeClr val="bg1"/>
              </a:solidFill>
              <a:latin typeface="微软雅黑" panose="020B0503020204020204" pitchFamily="34" charset="-122"/>
              <a:ea typeface="微软雅黑" panose="020B0503020204020204" pitchFamily="34" charset="-122"/>
            </a:endParaRPr>
          </a:p>
        </p:txBody>
      </p:sp>
      <p:sp>
        <p:nvSpPr>
          <p:cNvPr id="16" name="Text Box 45"/>
          <p:cNvSpPr txBox="1">
            <a:spLocks noChangeArrowheads="1"/>
          </p:cNvSpPr>
          <p:nvPr/>
        </p:nvSpPr>
        <p:spPr bwMode="auto">
          <a:xfrm>
            <a:off x="9117221" y="4866873"/>
            <a:ext cx="1881705" cy="1015663"/>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各种宣讲会的策划组织工作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2" name="Freeform 673"/>
          <p:cNvSpPr>
            <a:spLocks noEditPoints="1"/>
          </p:cNvSpPr>
          <p:nvPr/>
        </p:nvSpPr>
        <p:spPr bwMode="auto">
          <a:xfrm rot="21275257">
            <a:off x="5015287" y="1737657"/>
            <a:ext cx="2691207" cy="2692832"/>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bg1"/>
          </a:solidFill>
          <a:ln>
            <a:noFill/>
          </a:ln>
        </p:spPr>
        <p:txBody>
          <a:bodyPr wrap="none" anchor="ctr"/>
          <a:lstStyle/>
          <a:p>
            <a:pPr fontAlgn="base" latinLnBrk="1">
              <a:spcBef>
                <a:spcPct val="0"/>
              </a:spcBef>
              <a:spcAft>
                <a:spcPct val="0"/>
              </a:spcAft>
            </a:pPr>
            <a:endParaRPr kumimoji="1" lang="zh-CN" altLang="en-US" sz="2400">
              <a:solidFill>
                <a:srgbClr val="000000"/>
              </a:solidFill>
              <a:latin typeface="Gulim" pitchFamily="34" charset="-127"/>
              <a:ea typeface="Gulim" pitchFamily="34" charset="-127"/>
            </a:endParaRPr>
          </a:p>
        </p:txBody>
      </p:sp>
      <p:sp>
        <p:nvSpPr>
          <p:cNvPr id="33" name="Freeform 675"/>
          <p:cNvSpPr>
            <a:spLocks noEditPoints="1"/>
          </p:cNvSpPr>
          <p:nvPr/>
        </p:nvSpPr>
        <p:spPr bwMode="auto">
          <a:xfrm rot="21275257">
            <a:off x="1674030" y="1809163"/>
            <a:ext cx="3510269" cy="3510271"/>
          </a:xfrm>
          <a:custGeom>
            <a:avLst/>
            <a:gdLst>
              <a:gd name="T0" fmla="*/ 2147483647 w 2622"/>
              <a:gd name="T1" fmla="*/ 2147483647 h 2622"/>
              <a:gd name="T2" fmla="*/ 2147483647 w 2622"/>
              <a:gd name="T3" fmla="*/ 2147483647 h 2622"/>
              <a:gd name="T4" fmla="*/ 2147483647 w 2622"/>
              <a:gd name="T5" fmla="*/ 2147483647 h 2622"/>
              <a:gd name="T6" fmla="*/ 2147483647 w 2622"/>
              <a:gd name="T7" fmla="*/ 2147483647 h 2622"/>
              <a:gd name="T8" fmla="*/ 2147483647 w 2622"/>
              <a:gd name="T9" fmla="*/ 2147483647 h 2622"/>
              <a:gd name="T10" fmla="*/ 2147483647 w 2622"/>
              <a:gd name="T11" fmla="*/ 2147483647 h 2622"/>
              <a:gd name="T12" fmla="*/ 2147483647 w 2622"/>
              <a:gd name="T13" fmla="*/ 2147483647 h 2622"/>
              <a:gd name="T14" fmla="*/ 2147483647 w 2622"/>
              <a:gd name="T15" fmla="*/ 2147483647 h 2622"/>
              <a:gd name="T16" fmla="*/ 2147483647 w 2622"/>
              <a:gd name="T17" fmla="*/ 2147483647 h 2622"/>
              <a:gd name="T18" fmla="*/ 2147483647 w 2622"/>
              <a:gd name="T19" fmla="*/ 2147483647 h 2622"/>
              <a:gd name="T20" fmla="*/ 2147483647 w 2622"/>
              <a:gd name="T21" fmla="*/ 2147483647 h 2622"/>
              <a:gd name="T22" fmla="*/ 2147483647 w 2622"/>
              <a:gd name="T23" fmla="*/ 2147483647 h 2622"/>
              <a:gd name="T24" fmla="*/ 2147483647 w 2622"/>
              <a:gd name="T25" fmla="*/ 2147483647 h 2622"/>
              <a:gd name="T26" fmla="*/ 2147483647 w 2622"/>
              <a:gd name="T27" fmla="*/ 2147483647 h 2622"/>
              <a:gd name="T28" fmla="*/ 2147483647 w 2622"/>
              <a:gd name="T29" fmla="*/ 2147483647 h 2622"/>
              <a:gd name="T30" fmla="*/ 2147483647 w 2622"/>
              <a:gd name="T31" fmla="*/ 2147483647 h 2622"/>
              <a:gd name="T32" fmla="*/ 2147483647 w 2622"/>
              <a:gd name="T33" fmla="*/ 2147483647 h 2622"/>
              <a:gd name="T34" fmla="*/ 2147483647 w 2622"/>
              <a:gd name="T35" fmla="*/ 2147483647 h 2622"/>
              <a:gd name="T36" fmla="*/ 2147483647 w 2622"/>
              <a:gd name="T37" fmla="*/ 2147483647 h 2622"/>
              <a:gd name="T38" fmla="*/ 2147483647 w 2622"/>
              <a:gd name="T39" fmla="*/ 2147483647 h 2622"/>
              <a:gd name="T40" fmla="*/ 2147483647 w 2622"/>
              <a:gd name="T41" fmla="*/ 2147483647 h 2622"/>
              <a:gd name="T42" fmla="*/ 2147483647 w 2622"/>
              <a:gd name="T43" fmla="*/ 2147483647 h 2622"/>
              <a:gd name="T44" fmla="*/ 2147483647 w 2622"/>
              <a:gd name="T45" fmla="*/ 2147483647 h 2622"/>
              <a:gd name="T46" fmla="*/ 2147483647 w 2622"/>
              <a:gd name="T47" fmla="*/ 2147483647 h 2622"/>
              <a:gd name="T48" fmla="*/ 2147483647 w 2622"/>
              <a:gd name="T49" fmla="*/ 2147483647 h 2622"/>
              <a:gd name="T50" fmla="*/ 2147483647 w 2622"/>
              <a:gd name="T51" fmla="*/ 2147483647 h 2622"/>
              <a:gd name="T52" fmla="*/ 2147483647 w 2622"/>
              <a:gd name="T53" fmla="*/ 2147483647 h 2622"/>
              <a:gd name="T54" fmla="*/ 2147483647 w 2622"/>
              <a:gd name="T55" fmla="*/ 2147483647 h 2622"/>
              <a:gd name="T56" fmla="*/ 2147483647 w 2622"/>
              <a:gd name="T57" fmla="*/ 2147483647 h 2622"/>
              <a:gd name="T58" fmla="*/ 2147483647 w 2622"/>
              <a:gd name="T59" fmla="*/ 2147483647 h 2622"/>
              <a:gd name="T60" fmla="*/ 2147483647 w 2622"/>
              <a:gd name="T61" fmla="*/ 2147483647 h 2622"/>
              <a:gd name="T62" fmla="*/ 2147483647 w 2622"/>
              <a:gd name="T63" fmla="*/ 2147483647 h 2622"/>
              <a:gd name="T64" fmla="*/ 2147483647 w 2622"/>
              <a:gd name="T65" fmla="*/ 2147483647 h 2622"/>
              <a:gd name="T66" fmla="*/ 2147483647 w 2622"/>
              <a:gd name="T67" fmla="*/ 2147483647 h 2622"/>
              <a:gd name="T68" fmla="*/ 2147483647 w 2622"/>
              <a:gd name="T69" fmla="*/ 2147483647 h 2622"/>
              <a:gd name="T70" fmla="*/ 2147483647 w 2622"/>
              <a:gd name="T71" fmla="*/ 2147483647 h 2622"/>
              <a:gd name="T72" fmla="*/ 2147483647 w 2622"/>
              <a:gd name="T73" fmla="*/ 2147483647 h 2622"/>
              <a:gd name="T74" fmla="*/ 2147483647 w 2622"/>
              <a:gd name="T75" fmla="*/ 2147483647 h 2622"/>
              <a:gd name="T76" fmla="*/ 2147483647 w 2622"/>
              <a:gd name="T77" fmla="*/ 2147483647 h 2622"/>
              <a:gd name="T78" fmla="*/ 2147483647 w 2622"/>
              <a:gd name="T79" fmla="*/ 2147483647 h 2622"/>
              <a:gd name="T80" fmla="*/ 2147483647 w 2622"/>
              <a:gd name="T81" fmla="*/ 2147483647 h 2622"/>
              <a:gd name="T82" fmla="*/ 2147483647 w 2622"/>
              <a:gd name="T83" fmla="*/ 2147483647 h 2622"/>
              <a:gd name="T84" fmla="*/ 2147483647 w 2622"/>
              <a:gd name="T85" fmla="*/ 2147483647 h 2622"/>
              <a:gd name="T86" fmla="*/ 2147483647 w 2622"/>
              <a:gd name="T87" fmla="*/ 2147483647 h 2622"/>
              <a:gd name="T88" fmla="*/ 2147483647 w 2622"/>
              <a:gd name="T89" fmla="*/ 2147483647 h 2622"/>
              <a:gd name="T90" fmla="*/ 2147483647 w 2622"/>
              <a:gd name="T91" fmla="*/ 2147483647 h 2622"/>
              <a:gd name="T92" fmla="*/ 2147483647 w 2622"/>
              <a:gd name="T93" fmla="*/ 2147483647 h 2622"/>
              <a:gd name="T94" fmla="*/ 2147483647 w 2622"/>
              <a:gd name="T95" fmla="*/ 2147483647 h 2622"/>
              <a:gd name="T96" fmla="*/ 2147483647 w 2622"/>
              <a:gd name="T97" fmla="*/ 2147483647 h 2622"/>
              <a:gd name="T98" fmla="*/ 2147483647 w 2622"/>
              <a:gd name="T99" fmla="*/ 2147483647 h 2622"/>
              <a:gd name="T100" fmla="*/ 2147483647 w 2622"/>
              <a:gd name="T101" fmla="*/ 2147483647 h 2622"/>
              <a:gd name="T102" fmla="*/ 2147483647 w 2622"/>
              <a:gd name="T103" fmla="*/ 2147483647 h 2622"/>
              <a:gd name="T104" fmla="*/ 2147483647 w 2622"/>
              <a:gd name="T105" fmla="*/ 2147483647 h 2622"/>
              <a:gd name="T106" fmla="*/ 2147483647 w 2622"/>
              <a:gd name="T107" fmla="*/ 2147483647 h 26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2"/>
              <a:gd name="T163" fmla="*/ 0 h 2622"/>
              <a:gd name="T164" fmla="*/ 2622 w 2622"/>
              <a:gd name="T165" fmla="*/ 2622 h 26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2" h="2622">
                <a:moveTo>
                  <a:pt x="2622" y="1382"/>
                </a:moveTo>
                <a:lnTo>
                  <a:pt x="2622" y="1240"/>
                </a:lnTo>
                <a:lnTo>
                  <a:pt x="2520" y="1240"/>
                </a:lnTo>
                <a:lnTo>
                  <a:pt x="2516" y="1196"/>
                </a:lnTo>
                <a:lnTo>
                  <a:pt x="2512" y="1152"/>
                </a:lnTo>
                <a:lnTo>
                  <a:pt x="2506" y="1110"/>
                </a:lnTo>
                <a:lnTo>
                  <a:pt x="2498" y="1068"/>
                </a:lnTo>
                <a:lnTo>
                  <a:pt x="2596" y="1040"/>
                </a:lnTo>
                <a:lnTo>
                  <a:pt x="2560" y="904"/>
                </a:lnTo>
                <a:lnTo>
                  <a:pt x="2460" y="930"/>
                </a:lnTo>
                <a:lnTo>
                  <a:pt x="2446" y="888"/>
                </a:lnTo>
                <a:lnTo>
                  <a:pt x="2430" y="848"/>
                </a:lnTo>
                <a:lnTo>
                  <a:pt x="2412" y="808"/>
                </a:lnTo>
                <a:lnTo>
                  <a:pt x="2394" y="768"/>
                </a:lnTo>
                <a:lnTo>
                  <a:pt x="2482" y="718"/>
                </a:lnTo>
                <a:lnTo>
                  <a:pt x="2412" y="594"/>
                </a:lnTo>
                <a:lnTo>
                  <a:pt x="2322" y="646"/>
                </a:lnTo>
                <a:lnTo>
                  <a:pt x="2298" y="610"/>
                </a:lnTo>
                <a:lnTo>
                  <a:pt x="2272" y="574"/>
                </a:lnTo>
                <a:lnTo>
                  <a:pt x="2244" y="540"/>
                </a:lnTo>
                <a:lnTo>
                  <a:pt x="2216" y="508"/>
                </a:lnTo>
                <a:lnTo>
                  <a:pt x="2290" y="434"/>
                </a:lnTo>
                <a:lnTo>
                  <a:pt x="2188" y="334"/>
                </a:lnTo>
                <a:lnTo>
                  <a:pt x="2116" y="406"/>
                </a:lnTo>
                <a:lnTo>
                  <a:pt x="2082" y="378"/>
                </a:lnTo>
                <a:lnTo>
                  <a:pt x="2048" y="352"/>
                </a:lnTo>
                <a:lnTo>
                  <a:pt x="2014" y="326"/>
                </a:lnTo>
                <a:lnTo>
                  <a:pt x="1978" y="300"/>
                </a:lnTo>
                <a:lnTo>
                  <a:pt x="2028" y="212"/>
                </a:lnTo>
                <a:lnTo>
                  <a:pt x="1906" y="140"/>
                </a:lnTo>
                <a:lnTo>
                  <a:pt x="1854" y="230"/>
                </a:lnTo>
                <a:lnTo>
                  <a:pt x="1816" y="210"/>
                </a:lnTo>
                <a:lnTo>
                  <a:pt x="1776" y="194"/>
                </a:lnTo>
                <a:lnTo>
                  <a:pt x="1734" y="178"/>
                </a:lnTo>
                <a:lnTo>
                  <a:pt x="1694" y="162"/>
                </a:lnTo>
                <a:lnTo>
                  <a:pt x="1720" y="64"/>
                </a:lnTo>
                <a:lnTo>
                  <a:pt x="1582" y="26"/>
                </a:lnTo>
                <a:lnTo>
                  <a:pt x="1556" y="126"/>
                </a:lnTo>
                <a:lnTo>
                  <a:pt x="1514" y="118"/>
                </a:lnTo>
                <a:lnTo>
                  <a:pt x="1470" y="112"/>
                </a:lnTo>
                <a:lnTo>
                  <a:pt x="1426" y="106"/>
                </a:lnTo>
                <a:lnTo>
                  <a:pt x="1382" y="104"/>
                </a:lnTo>
                <a:lnTo>
                  <a:pt x="1382" y="0"/>
                </a:lnTo>
                <a:lnTo>
                  <a:pt x="1240" y="0"/>
                </a:lnTo>
                <a:lnTo>
                  <a:pt x="1240" y="104"/>
                </a:lnTo>
                <a:lnTo>
                  <a:pt x="1196" y="106"/>
                </a:lnTo>
                <a:lnTo>
                  <a:pt x="1154" y="112"/>
                </a:lnTo>
                <a:lnTo>
                  <a:pt x="1110" y="118"/>
                </a:lnTo>
                <a:lnTo>
                  <a:pt x="1068" y="126"/>
                </a:lnTo>
                <a:lnTo>
                  <a:pt x="1042" y="26"/>
                </a:lnTo>
                <a:lnTo>
                  <a:pt x="904" y="64"/>
                </a:lnTo>
                <a:lnTo>
                  <a:pt x="930" y="162"/>
                </a:lnTo>
                <a:lnTo>
                  <a:pt x="890" y="178"/>
                </a:lnTo>
                <a:lnTo>
                  <a:pt x="848" y="194"/>
                </a:lnTo>
                <a:lnTo>
                  <a:pt x="808" y="210"/>
                </a:lnTo>
                <a:lnTo>
                  <a:pt x="770" y="230"/>
                </a:lnTo>
                <a:lnTo>
                  <a:pt x="718" y="140"/>
                </a:lnTo>
                <a:lnTo>
                  <a:pt x="594" y="212"/>
                </a:lnTo>
                <a:lnTo>
                  <a:pt x="646" y="300"/>
                </a:lnTo>
                <a:lnTo>
                  <a:pt x="610" y="326"/>
                </a:lnTo>
                <a:lnTo>
                  <a:pt x="576" y="352"/>
                </a:lnTo>
                <a:lnTo>
                  <a:pt x="542" y="378"/>
                </a:lnTo>
                <a:lnTo>
                  <a:pt x="508" y="406"/>
                </a:lnTo>
                <a:lnTo>
                  <a:pt x="436" y="334"/>
                </a:lnTo>
                <a:lnTo>
                  <a:pt x="334" y="434"/>
                </a:lnTo>
                <a:lnTo>
                  <a:pt x="408" y="508"/>
                </a:lnTo>
                <a:lnTo>
                  <a:pt x="378" y="540"/>
                </a:lnTo>
                <a:lnTo>
                  <a:pt x="352" y="574"/>
                </a:lnTo>
                <a:lnTo>
                  <a:pt x="326" y="610"/>
                </a:lnTo>
                <a:lnTo>
                  <a:pt x="302" y="646"/>
                </a:lnTo>
                <a:lnTo>
                  <a:pt x="212" y="594"/>
                </a:lnTo>
                <a:lnTo>
                  <a:pt x="140" y="718"/>
                </a:lnTo>
                <a:lnTo>
                  <a:pt x="230" y="768"/>
                </a:lnTo>
                <a:lnTo>
                  <a:pt x="212" y="808"/>
                </a:lnTo>
                <a:lnTo>
                  <a:pt x="194" y="848"/>
                </a:lnTo>
                <a:lnTo>
                  <a:pt x="178" y="888"/>
                </a:lnTo>
                <a:lnTo>
                  <a:pt x="164" y="930"/>
                </a:lnTo>
                <a:lnTo>
                  <a:pt x="64" y="904"/>
                </a:lnTo>
                <a:lnTo>
                  <a:pt x="26" y="1040"/>
                </a:lnTo>
                <a:lnTo>
                  <a:pt x="126" y="1068"/>
                </a:lnTo>
                <a:lnTo>
                  <a:pt x="118" y="1110"/>
                </a:lnTo>
                <a:lnTo>
                  <a:pt x="112" y="1152"/>
                </a:lnTo>
                <a:lnTo>
                  <a:pt x="108" y="1196"/>
                </a:lnTo>
                <a:lnTo>
                  <a:pt x="104" y="1240"/>
                </a:lnTo>
                <a:lnTo>
                  <a:pt x="0" y="1240"/>
                </a:lnTo>
                <a:lnTo>
                  <a:pt x="0" y="1382"/>
                </a:lnTo>
                <a:lnTo>
                  <a:pt x="104" y="1382"/>
                </a:lnTo>
                <a:lnTo>
                  <a:pt x="108" y="1426"/>
                </a:lnTo>
                <a:lnTo>
                  <a:pt x="112" y="1470"/>
                </a:lnTo>
                <a:lnTo>
                  <a:pt x="118" y="1512"/>
                </a:lnTo>
                <a:lnTo>
                  <a:pt x="126" y="1556"/>
                </a:lnTo>
                <a:lnTo>
                  <a:pt x="26" y="1582"/>
                </a:lnTo>
                <a:lnTo>
                  <a:pt x="64" y="1720"/>
                </a:lnTo>
                <a:lnTo>
                  <a:pt x="164" y="1692"/>
                </a:lnTo>
                <a:lnTo>
                  <a:pt x="178" y="1734"/>
                </a:lnTo>
                <a:lnTo>
                  <a:pt x="194" y="1774"/>
                </a:lnTo>
                <a:lnTo>
                  <a:pt x="212" y="1814"/>
                </a:lnTo>
                <a:lnTo>
                  <a:pt x="230" y="1854"/>
                </a:lnTo>
                <a:lnTo>
                  <a:pt x="140" y="1906"/>
                </a:lnTo>
                <a:lnTo>
                  <a:pt x="212" y="2028"/>
                </a:lnTo>
                <a:lnTo>
                  <a:pt x="302" y="1978"/>
                </a:lnTo>
                <a:lnTo>
                  <a:pt x="326" y="2014"/>
                </a:lnTo>
                <a:lnTo>
                  <a:pt x="352" y="2048"/>
                </a:lnTo>
                <a:lnTo>
                  <a:pt x="378" y="2082"/>
                </a:lnTo>
                <a:lnTo>
                  <a:pt x="408" y="2116"/>
                </a:lnTo>
                <a:lnTo>
                  <a:pt x="334" y="2188"/>
                </a:lnTo>
                <a:lnTo>
                  <a:pt x="436" y="2288"/>
                </a:lnTo>
                <a:lnTo>
                  <a:pt x="508" y="2216"/>
                </a:lnTo>
                <a:lnTo>
                  <a:pt x="542" y="2244"/>
                </a:lnTo>
                <a:lnTo>
                  <a:pt x="576" y="2272"/>
                </a:lnTo>
                <a:lnTo>
                  <a:pt x="610" y="2298"/>
                </a:lnTo>
                <a:lnTo>
                  <a:pt x="646" y="2322"/>
                </a:lnTo>
                <a:lnTo>
                  <a:pt x="594" y="2412"/>
                </a:lnTo>
                <a:lnTo>
                  <a:pt x="718" y="2482"/>
                </a:lnTo>
                <a:lnTo>
                  <a:pt x="770" y="2394"/>
                </a:lnTo>
                <a:lnTo>
                  <a:pt x="808" y="2412"/>
                </a:lnTo>
                <a:lnTo>
                  <a:pt x="848" y="2430"/>
                </a:lnTo>
                <a:lnTo>
                  <a:pt x="890" y="2446"/>
                </a:lnTo>
                <a:lnTo>
                  <a:pt x="930" y="2460"/>
                </a:lnTo>
                <a:lnTo>
                  <a:pt x="904" y="2560"/>
                </a:lnTo>
                <a:lnTo>
                  <a:pt x="1042" y="2596"/>
                </a:lnTo>
                <a:lnTo>
                  <a:pt x="1068" y="2498"/>
                </a:lnTo>
                <a:lnTo>
                  <a:pt x="1110" y="2504"/>
                </a:lnTo>
                <a:lnTo>
                  <a:pt x="1154" y="2512"/>
                </a:lnTo>
                <a:lnTo>
                  <a:pt x="1196" y="2516"/>
                </a:lnTo>
                <a:lnTo>
                  <a:pt x="1240" y="2520"/>
                </a:lnTo>
                <a:lnTo>
                  <a:pt x="1240" y="2622"/>
                </a:lnTo>
                <a:lnTo>
                  <a:pt x="1382" y="2622"/>
                </a:lnTo>
                <a:lnTo>
                  <a:pt x="1382" y="2520"/>
                </a:lnTo>
                <a:lnTo>
                  <a:pt x="1426" y="2516"/>
                </a:lnTo>
                <a:lnTo>
                  <a:pt x="1470" y="2512"/>
                </a:lnTo>
                <a:lnTo>
                  <a:pt x="1514" y="2504"/>
                </a:lnTo>
                <a:lnTo>
                  <a:pt x="1556" y="2498"/>
                </a:lnTo>
                <a:lnTo>
                  <a:pt x="1582" y="2596"/>
                </a:lnTo>
                <a:lnTo>
                  <a:pt x="1720" y="2560"/>
                </a:lnTo>
                <a:lnTo>
                  <a:pt x="1694" y="2460"/>
                </a:lnTo>
                <a:lnTo>
                  <a:pt x="1734" y="2446"/>
                </a:lnTo>
                <a:lnTo>
                  <a:pt x="1776" y="2430"/>
                </a:lnTo>
                <a:lnTo>
                  <a:pt x="1816" y="2412"/>
                </a:lnTo>
                <a:lnTo>
                  <a:pt x="1854" y="2394"/>
                </a:lnTo>
                <a:lnTo>
                  <a:pt x="1906" y="2482"/>
                </a:lnTo>
                <a:lnTo>
                  <a:pt x="2028" y="2412"/>
                </a:lnTo>
                <a:lnTo>
                  <a:pt x="1978" y="2322"/>
                </a:lnTo>
                <a:lnTo>
                  <a:pt x="2014" y="2298"/>
                </a:lnTo>
                <a:lnTo>
                  <a:pt x="2048" y="2272"/>
                </a:lnTo>
                <a:lnTo>
                  <a:pt x="2082" y="2244"/>
                </a:lnTo>
                <a:lnTo>
                  <a:pt x="2116" y="2216"/>
                </a:lnTo>
                <a:lnTo>
                  <a:pt x="2188" y="2288"/>
                </a:lnTo>
                <a:lnTo>
                  <a:pt x="2290" y="2188"/>
                </a:lnTo>
                <a:lnTo>
                  <a:pt x="2216" y="2116"/>
                </a:lnTo>
                <a:lnTo>
                  <a:pt x="2244" y="2082"/>
                </a:lnTo>
                <a:lnTo>
                  <a:pt x="2272" y="2048"/>
                </a:lnTo>
                <a:lnTo>
                  <a:pt x="2298" y="2014"/>
                </a:lnTo>
                <a:lnTo>
                  <a:pt x="2322" y="1978"/>
                </a:lnTo>
                <a:lnTo>
                  <a:pt x="2412" y="2028"/>
                </a:lnTo>
                <a:lnTo>
                  <a:pt x="2482" y="1906"/>
                </a:lnTo>
                <a:lnTo>
                  <a:pt x="2394" y="1854"/>
                </a:lnTo>
                <a:lnTo>
                  <a:pt x="2412" y="1814"/>
                </a:lnTo>
                <a:lnTo>
                  <a:pt x="2430" y="1774"/>
                </a:lnTo>
                <a:lnTo>
                  <a:pt x="2446" y="1734"/>
                </a:lnTo>
                <a:lnTo>
                  <a:pt x="2460" y="1692"/>
                </a:lnTo>
                <a:lnTo>
                  <a:pt x="2560" y="1720"/>
                </a:lnTo>
                <a:lnTo>
                  <a:pt x="2596" y="1582"/>
                </a:lnTo>
                <a:lnTo>
                  <a:pt x="2498" y="1556"/>
                </a:lnTo>
                <a:lnTo>
                  <a:pt x="2506" y="1512"/>
                </a:lnTo>
                <a:lnTo>
                  <a:pt x="2512" y="1470"/>
                </a:lnTo>
                <a:lnTo>
                  <a:pt x="2516" y="1426"/>
                </a:lnTo>
                <a:lnTo>
                  <a:pt x="2520" y="1382"/>
                </a:lnTo>
                <a:lnTo>
                  <a:pt x="2622" y="1382"/>
                </a:lnTo>
                <a:close/>
                <a:moveTo>
                  <a:pt x="1312" y="2420"/>
                </a:moveTo>
                <a:lnTo>
                  <a:pt x="1312" y="2420"/>
                </a:lnTo>
                <a:lnTo>
                  <a:pt x="1254" y="2420"/>
                </a:lnTo>
                <a:lnTo>
                  <a:pt x="1198" y="2416"/>
                </a:lnTo>
                <a:lnTo>
                  <a:pt x="1142" y="2408"/>
                </a:lnTo>
                <a:lnTo>
                  <a:pt x="1088" y="2398"/>
                </a:lnTo>
                <a:lnTo>
                  <a:pt x="1034" y="2386"/>
                </a:lnTo>
                <a:lnTo>
                  <a:pt x="982" y="2370"/>
                </a:lnTo>
                <a:lnTo>
                  <a:pt x="930" y="2354"/>
                </a:lnTo>
                <a:lnTo>
                  <a:pt x="880" y="2334"/>
                </a:lnTo>
                <a:lnTo>
                  <a:pt x="830" y="2312"/>
                </a:lnTo>
                <a:lnTo>
                  <a:pt x="782" y="2286"/>
                </a:lnTo>
                <a:lnTo>
                  <a:pt x="736" y="2260"/>
                </a:lnTo>
                <a:lnTo>
                  <a:pt x="692" y="2232"/>
                </a:lnTo>
                <a:lnTo>
                  <a:pt x="648" y="2200"/>
                </a:lnTo>
                <a:lnTo>
                  <a:pt x="606" y="2168"/>
                </a:lnTo>
                <a:lnTo>
                  <a:pt x="566" y="2132"/>
                </a:lnTo>
                <a:lnTo>
                  <a:pt x="528" y="2096"/>
                </a:lnTo>
                <a:lnTo>
                  <a:pt x="490" y="2058"/>
                </a:lnTo>
                <a:lnTo>
                  <a:pt x="456" y="2018"/>
                </a:lnTo>
                <a:lnTo>
                  <a:pt x="422" y="1976"/>
                </a:lnTo>
                <a:lnTo>
                  <a:pt x="392" y="1932"/>
                </a:lnTo>
                <a:lnTo>
                  <a:pt x="362" y="1886"/>
                </a:lnTo>
                <a:lnTo>
                  <a:pt x="336" y="1840"/>
                </a:lnTo>
                <a:lnTo>
                  <a:pt x="312" y="1792"/>
                </a:lnTo>
                <a:lnTo>
                  <a:pt x="290" y="1744"/>
                </a:lnTo>
                <a:lnTo>
                  <a:pt x="270" y="1692"/>
                </a:lnTo>
                <a:lnTo>
                  <a:pt x="252" y="1642"/>
                </a:lnTo>
                <a:lnTo>
                  <a:pt x="238" y="1588"/>
                </a:lnTo>
                <a:lnTo>
                  <a:pt x="224" y="1534"/>
                </a:lnTo>
                <a:lnTo>
                  <a:pt x="216" y="1480"/>
                </a:lnTo>
                <a:lnTo>
                  <a:pt x="208" y="1424"/>
                </a:lnTo>
                <a:lnTo>
                  <a:pt x="204" y="1368"/>
                </a:lnTo>
                <a:lnTo>
                  <a:pt x="202" y="1312"/>
                </a:lnTo>
                <a:lnTo>
                  <a:pt x="204" y="1254"/>
                </a:lnTo>
                <a:lnTo>
                  <a:pt x="208" y="1198"/>
                </a:lnTo>
                <a:lnTo>
                  <a:pt x="216" y="1142"/>
                </a:lnTo>
                <a:lnTo>
                  <a:pt x="224" y="1088"/>
                </a:lnTo>
                <a:lnTo>
                  <a:pt x="238" y="1034"/>
                </a:lnTo>
                <a:lnTo>
                  <a:pt x="252" y="982"/>
                </a:lnTo>
                <a:lnTo>
                  <a:pt x="270" y="930"/>
                </a:lnTo>
                <a:lnTo>
                  <a:pt x="290" y="880"/>
                </a:lnTo>
                <a:lnTo>
                  <a:pt x="312" y="830"/>
                </a:lnTo>
                <a:lnTo>
                  <a:pt x="336" y="782"/>
                </a:lnTo>
                <a:lnTo>
                  <a:pt x="362" y="736"/>
                </a:lnTo>
                <a:lnTo>
                  <a:pt x="392" y="692"/>
                </a:lnTo>
                <a:lnTo>
                  <a:pt x="422" y="648"/>
                </a:lnTo>
                <a:lnTo>
                  <a:pt x="456" y="606"/>
                </a:lnTo>
                <a:lnTo>
                  <a:pt x="490" y="566"/>
                </a:lnTo>
                <a:lnTo>
                  <a:pt x="528" y="526"/>
                </a:lnTo>
                <a:lnTo>
                  <a:pt x="566" y="490"/>
                </a:lnTo>
                <a:lnTo>
                  <a:pt x="606" y="456"/>
                </a:lnTo>
                <a:lnTo>
                  <a:pt x="648" y="422"/>
                </a:lnTo>
                <a:lnTo>
                  <a:pt x="692" y="392"/>
                </a:lnTo>
                <a:lnTo>
                  <a:pt x="736" y="362"/>
                </a:lnTo>
                <a:lnTo>
                  <a:pt x="782" y="336"/>
                </a:lnTo>
                <a:lnTo>
                  <a:pt x="830" y="312"/>
                </a:lnTo>
                <a:lnTo>
                  <a:pt x="880" y="290"/>
                </a:lnTo>
                <a:lnTo>
                  <a:pt x="930" y="270"/>
                </a:lnTo>
                <a:lnTo>
                  <a:pt x="982" y="252"/>
                </a:lnTo>
                <a:lnTo>
                  <a:pt x="1034" y="236"/>
                </a:lnTo>
                <a:lnTo>
                  <a:pt x="1088" y="224"/>
                </a:lnTo>
                <a:lnTo>
                  <a:pt x="1142" y="214"/>
                </a:lnTo>
                <a:lnTo>
                  <a:pt x="1198" y="208"/>
                </a:lnTo>
                <a:lnTo>
                  <a:pt x="1254" y="204"/>
                </a:lnTo>
                <a:lnTo>
                  <a:pt x="1312" y="202"/>
                </a:lnTo>
                <a:lnTo>
                  <a:pt x="1368" y="204"/>
                </a:lnTo>
                <a:lnTo>
                  <a:pt x="1426" y="208"/>
                </a:lnTo>
                <a:lnTo>
                  <a:pt x="1480" y="214"/>
                </a:lnTo>
                <a:lnTo>
                  <a:pt x="1536" y="224"/>
                </a:lnTo>
                <a:lnTo>
                  <a:pt x="1588" y="236"/>
                </a:lnTo>
                <a:lnTo>
                  <a:pt x="1642" y="252"/>
                </a:lnTo>
                <a:lnTo>
                  <a:pt x="1694" y="270"/>
                </a:lnTo>
                <a:lnTo>
                  <a:pt x="1744" y="290"/>
                </a:lnTo>
                <a:lnTo>
                  <a:pt x="1792" y="312"/>
                </a:lnTo>
                <a:lnTo>
                  <a:pt x="1840" y="336"/>
                </a:lnTo>
                <a:lnTo>
                  <a:pt x="1886" y="362"/>
                </a:lnTo>
                <a:lnTo>
                  <a:pt x="1932" y="392"/>
                </a:lnTo>
                <a:lnTo>
                  <a:pt x="1976" y="422"/>
                </a:lnTo>
                <a:lnTo>
                  <a:pt x="2018" y="456"/>
                </a:lnTo>
                <a:lnTo>
                  <a:pt x="2058" y="490"/>
                </a:lnTo>
                <a:lnTo>
                  <a:pt x="2096" y="526"/>
                </a:lnTo>
                <a:lnTo>
                  <a:pt x="2132" y="566"/>
                </a:lnTo>
                <a:lnTo>
                  <a:pt x="2168" y="606"/>
                </a:lnTo>
                <a:lnTo>
                  <a:pt x="2200" y="648"/>
                </a:lnTo>
                <a:lnTo>
                  <a:pt x="2232" y="692"/>
                </a:lnTo>
                <a:lnTo>
                  <a:pt x="2260" y="736"/>
                </a:lnTo>
                <a:lnTo>
                  <a:pt x="2288" y="782"/>
                </a:lnTo>
                <a:lnTo>
                  <a:pt x="2312" y="830"/>
                </a:lnTo>
                <a:lnTo>
                  <a:pt x="2334" y="880"/>
                </a:lnTo>
                <a:lnTo>
                  <a:pt x="2354" y="930"/>
                </a:lnTo>
                <a:lnTo>
                  <a:pt x="2372" y="982"/>
                </a:lnTo>
                <a:lnTo>
                  <a:pt x="2386" y="1034"/>
                </a:lnTo>
                <a:lnTo>
                  <a:pt x="2398" y="1088"/>
                </a:lnTo>
                <a:lnTo>
                  <a:pt x="2408" y="1142"/>
                </a:lnTo>
                <a:lnTo>
                  <a:pt x="2416" y="1198"/>
                </a:lnTo>
                <a:lnTo>
                  <a:pt x="2420" y="1254"/>
                </a:lnTo>
                <a:lnTo>
                  <a:pt x="2422" y="1312"/>
                </a:lnTo>
                <a:lnTo>
                  <a:pt x="2420" y="1368"/>
                </a:lnTo>
                <a:lnTo>
                  <a:pt x="2416" y="1424"/>
                </a:lnTo>
                <a:lnTo>
                  <a:pt x="2408" y="1480"/>
                </a:lnTo>
                <a:lnTo>
                  <a:pt x="2398" y="1534"/>
                </a:lnTo>
                <a:lnTo>
                  <a:pt x="2386" y="1588"/>
                </a:lnTo>
                <a:lnTo>
                  <a:pt x="2372" y="1642"/>
                </a:lnTo>
                <a:lnTo>
                  <a:pt x="2354" y="1692"/>
                </a:lnTo>
                <a:lnTo>
                  <a:pt x="2334" y="1744"/>
                </a:lnTo>
                <a:lnTo>
                  <a:pt x="2312" y="1792"/>
                </a:lnTo>
                <a:lnTo>
                  <a:pt x="2288" y="1840"/>
                </a:lnTo>
                <a:lnTo>
                  <a:pt x="2260" y="1886"/>
                </a:lnTo>
                <a:lnTo>
                  <a:pt x="2232" y="1932"/>
                </a:lnTo>
                <a:lnTo>
                  <a:pt x="2200" y="1976"/>
                </a:lnTo>
                <a:lnTo>
                  <a:pt x="2168" y="2018"/>
                </a:lnTo>
                <a:lnTo>
                  <a:pt x="2132" y="2058"/>
                </a:lnTo>
                <a:lnTo>
                  <a:pt x="2096" y="2096"/>
                </a:lnTo>
                <a:lnTo>
                  <a:pt x="2058" y="2132"/>
                </a:lnTo>
                <a:lnTo>
                  <a:pt x="2018" y="2168"/>
                </a:lnTo>
                <a:lnTo>
                  <a:pt x="1976" y="2200"/>
                </a:lnTo>
                <a:lnTo>
                  <a:pt x="1932" y="2232"/>
                </a:lnTo>
                <a:lnTo>
                  <a:pt x="1886" y="2260"/>
                </a:lnTo>
                <a:lnTo>
                  <a:pt x="1840" y="2286"/>
                </a:lnTo>
                <a:lnTo>
                  <a:pt x="1792" y="2312"/>
                </a:lnTo>
                <a:lnTo>
                  <a:pt x="1744" y="2334"/>
                </a:lnTo>
                <a:lnTo>
                  <a:pt x="1694" y="2354"/>
                </a:lnTo>
                <a:lnTo>
                  <a:pt x="1642" y="2370"/>
                </a:lnTo>
                <a:lnTo>
                  <a:pt x="1588" y="2386"/>
                </a:lnTo>
                <a:lnTo>
                  <a:pt x="1536" y="2398"/>
                </a:lnTo>
                <a:lnTo>
                  <a:pt x="1480" y="2408"/>
                </a:lnTo>
                <a:lnTo>
                  <a:pt x="1426" y="2416"/>
                </a:lnTo>
                <a:lnTo>
                  <a:pt x="1368" y="2420"/>
                </a:lnTo>
                <a:lnTo>
                  <a:pt x="1312" y="2420"/>
                </a:lnTo>
                <a:close/>
              </a:path>
            </a:pathLst>
          </a:custGeom>
          <a:solidFill>
            <a:schemeClr val="bg1"/>
          </a:solidFill>
          <a:ln>
            <a:noFill/>
          </a:ln>
        </p:spPr>
        <p:txBody>
          <a:bodyPr wrap="none" anchor="ctr"/>
          <a:lstStyle/>
          <a:p>
            <a:pPr fontAlgn="base" latinLnBrk="1">
              <a:spcBef>
                <a:spcPct val="0"/>
              </a:spcBef>
              <a:spcAft>
                <a:spcPct val="0"/>
              </a:spcAft>
            </a:pPr>
            <a:endParaRPr kumimoji="1" lang="zh-CN" altLang="en-US" sz="2400">
              <a:solidFill>
                <a:srgbClr val="000000"/>
              </a:solidFill>
              <a:latin typeface="Gulim" pitchFamily="34" charset="-127"/>
              <a:ea typeface="Gulim" pitchFamily="34" charset="-127"/>
            </a:endParaRPr>
          </a:p>
        </p:txBody>
      </p:sp>
      <p:sp>
        <p:nvSpPr>
          <p:cNvPr id="34" name="Freeform 679"/>
          <p:cNvSpPr>
            <a:spLocks noEditPoints="1"/>
          </p:cNvSpPr>
          <p:nvPr/>
        </p:nvSpPr>
        <p:spPr bwMode="auto">
          <a:xfrm rot="21275257">
            <a:off x="6539654" y="3884449"/>
            <a:ext cx="2358057" cy="2359681"/>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bg1"/>
          </a:solidFill>
          <a:ln>
            <a:noFill/>
          </a:ln>
        </p:spPr>
        <p:txBody>
          <a:bodyPr wrap="none" anchor="ctr"/>
          <a:lstStyle/>
          <a:p>
            <a:pPr fontAlgn="base" latinLnBrk="1">
              <a:spcBef>
                <a:spcPct val="0"/>
              </a:spcBef>
              <a:spcAft>
                <a:spcPct val="0"/>
              </a:spcAft>
            </a:pPr>
            <a:endParaRPr kumimoji="1" lang="zh-CN" altLang="en-US" sz="2400">
              <a:solidFill>
                <a:srgbClr val="000000"/>
              </a:solidFill>
              <a:latin typeface="Gulim" pitchFamily="34" charset="-127"/>
              <a:ea typeface="Gulim" pitchFamily="34" charset="-127"/>
            </a:endParaRPr>
          </a:p>
        </p:txBody>
      </p:sp>
      <p:grpSp>
        <p:nvGrpSpPr>
          <p:cNvPr id="35" name="组合 34"/>
          <p:cNvGrpSpPr/>
          <p:nvPr/>
        </p:nvGrpSpPr>
        <p:grpSpPr>
          <a:xfrm>
            <a:off x="2049434" y="2184567"/>
            <a:ext cx="2759463" cy="2757838"/>
            <a:chOff x="1973233" y="1754224"/>
            <a:chExt cx="2069597" cy="2068379"/>
          </a:xfrm>
          <a:solidFill>
            <a:schemeClr val="bg1"/>
          </a:solidFill>
        </p:grpSpPr>
        <p:sp>
          <p:nvSpPr>
            <p:cNvPr id="36" name="Oval 676"/>
            <p:cNvSpPr>
              <a:spLocks noChangeArrowheads="1"/>
            </p:cNvSpPr>
            <p:nvPr/>
          </p:nvSpPr>
          <p:spPr bwMode="auto">
            <a:xfrm rot="21275257">
              <a:off x="1973233" y="1754224"/>
              <a:ext cx="2069597" cy="2068379"/>
            </a:xfrm>
            <a:prstGeom prst="ellipse">
              <a:avLst/>
            </a:prstGeom>
            <a:grpFill/>
            <a:ln>
              <a:noFill/>
            </a:ln>
          </p:spPr>
          <p:txBody>
            <a:bodyPr wrap="none" anchor="ctr"/>
            <a:lstStyle/>
            <a:p>
              <a:pPr fontAlgn="base" latinLnBrk="1">
                <a:spcBef>
                  <a:spcPct val="0"/>
                </a:spcBef>
                <a:spcAft>
                  <a:spcPct val="0"/>
                </a:spcAft>
              </a:pPr>
              <a:endParaRPr kumimoji="1" lang="ko-KR" altLang="en-US" sz="2400">
                <a:latin typeface="微软雅黑" panose="020B0503020204020204" pitchFamily="82" charset="2"/>
                <a:ea typeface="Gulim" pitchFamily="34" charset="-127"/>
              </a:endParaRPr>
            </a:p>
          </p:txBody>
        </p:sp>
        <p:sp>
          <p:nvSpPr>
            <p:cNvPr id="37" name="文本框 16"/>
            <p:cNvSpPr txBox="1"/>
            <p:nvPr/>
          </p:nvSpPr>
          <p:spPr>
            <a:xfrm>
              <a:off x="2479110" y="2290738"/>
              <a:ext cx="1028950" cy="995350"/>
            </a:xfrm>
            <a:prstGeom prst="rect">
              <a:avLst/>
            </a:prstGeom>
            <a:grpFill/>
          </p:spPr>
          <p:txBody>
            <a:bodyPr wrap="square" lIns="95097" tIns="47549" rIns="95097" bIns="47549" rtlCol="0">
              <a:spAutoFit/>
            </a:bodyPr>
            <a:lstStyle/>
            <a:p>
              <a:pPr algn="ctr"/>
              <a:r>
                <a:rPr lang="zh-CN" altLang="en-US" sz="4000" b="1" dirty="0">
                  <a:latin typeface="微软雅黑" panose="020B0503020204020204" pitchFamily="82" charset="2"/>
                  <a:ea typeface="微软雅黑" panose="020B0503020204020204" pitchFamily="82" charset="2"/>
                </a:rPr>
                <a:t>日常</a:t>
              </a:r>
              <a:endParaRPr lang="en-US" altLang="zh-CN" sz="4000" b="1" dirty="0">
                <a:latin typeface="微软雅黑" panose="020B0503020204020204" pitchFamily="82" charset="2"/>
                <a:ea typeface="微软雅黑" panose="020B0503020204020204" pitchFamily="82" charset="2"/>
              </a:endParaRPr>
            </a:p>
            <a:p>
              <a:pPr algn="ctr"/>
              <a:r>
                <a:rPr lang="zh-CN" altLang="en-US" sz="4000" b="1" dirty="0">
                  <a:latin typeface="微软雅黑" panose="020B0503020204020204" pitchFamily="82" charset="2"/>
                  <a:ea typeface="微软雅黑" panose="020B0503020204020204" pitchFamily="82" charset="2"/>
                </a:rPr>
                <a:t>工作</a:t>
              </a:r>
              <a:endParaRPr lang="zh-CN" altLang="en-US" sz="4000" b="1" dirty="0">
                <a:latin typeface="微软雅黑" panose="020B0503020204020204" pitchFamily="82" charset="2"/>
                <a:ea typeface="微软雅黑" panose="020B0503020204020204" pitchFamily="82" charset="2"/>
              </a:endParaRPr>
            </a:p>
          </p:txBody>
        </p:sp>
      </p:grpSp>
      <p:grpSp>
        <p:nvGrpSpPr>
          <p:cNvPr id="38" name="组合 37"/>
          <p:cNvGrpSpPr/>
          <p:nvPr/>
        </p:nvGrpSpPr>
        <p:grpSpPr>
          <a:xfrm>
            <a:off x="5437819" y="2161815"/>
            <a:ext cx="1844517" cy="1844517"/>
            <a:chOff x="4514522" y="1737160"/>
            <a:chExt cx="1383388" cy="1383388"/>
          </a:xfrm>
          <a:solidFill>
            <a:srgbClr val="F7941E"/>
          </a:solidFill>
        </p:grpSpPr>
        <p:sp>
          <p:nvSpPr>
            <p:cNvPr id="39" name="Oval 677"/>
            <p:cNvSpPr>
              <a:spLocks noChangeArrowheads="1"/>
            </p:cNvSpPr>
            <p:nvPr/>
          </p:nvSpPr>
          <p:spPr bwMode="auto">
            <a:xfrm rot="21275257">
              <a:off x="4514522" y="1737160"/>
              <a:ext cx="1383388" cy="1383388"/>
            </a:xfrm>
            <a:prstGeom prst="ellipse">
              <a:avLst/>
            </a:prstGeom>
            <a:solidFill>
              <a:schemeClr val="bg1"/>
            </a:solidFill>
            <a:ln>
              <a:noFill/>
            </a:ln>
          </p:spPr>
          <p:txBody>
            <a:bodyPr wrap="none" anchor="ctr"/>
            <a:lstStyle/>
            <a:p>
              <a:pPr fontAlgn="base" latinLnBrk="1">
                <a:spcBef>
                  <a:spcPct val="0"/>
                </a:spcBef>
                <a:spcAft>
                  <a:spcPct val="0"/>
                </a:spcAft>
              </a:pPr>
              <a:endParaRPr kumimoji="1" lang="ko-KR" altLang="en-US" sz="2400">
                <a:latin typeface="微软雅黑" panose="020B0503020204020204" pitchFamily="82" charset="2"/>
                <a:ea typeface="Gulim" pitchFamily="34" charset="-127"/>
              </a:endParaRPr>
            </a:p>
          </p:txBody>
        </p:sp>
        <p:sp>
          <p:nvSpPr>
            <p:cNvPr id="40" name="文本框 16"/>
            <p:cNvSpPr txBox="1"/>
            <p:nvPr/>
          </p:nvSpPr>
          <p:spPr>
            <a:xfrm>
              <a:off x="4732798" y="2069115"/>
              <a:ext cx="946836" cy="626018"/>
            </a:xfrm>
            <a:prstGeom prst="rect">
              <a:avLst/>
            </a:prstGeom>
            <a:noFill/>
          </p:spPr>
          <p:txBody>
            <a:bodyPr wrap="square" lIns="95097" tIns="47549" rIns="95097" bIns="47549" rtlCol="0">
              <a:spAutoFit/>
            </a:bodyPr>
            <a:lstStyle/>
            <a:p>
              <a:pPr algn="ctr"/>
              <a:r>
                <a:rPr lang="zh-CN" altLang="en-US" sz="2400" b="1" dirty="0">
                  <a:latin typeface="微软雅黑" panose="020B0503020204020204" pitchFamily="82" charset="2"/>
                  <a:ea typeface="微软雅黑" panose="020B0503020204020204" pitchFamily="82" charset="2"/>
                </a:rPr>
                <a:t>活动</a:t>
              </a:r>
              <a:endParaRPr lang="en-US" altLang="zh-CN" sz="2400" b="1" dirty="0">
                <a:latin typeface="微软雅黑" panose="020B0503020204020204" pitchFamily="82" charset="2"/>
                <a:ea typeface="微软雅黑" panose="020B0503020204020204" pitchFamily="82" charset="2"/>
              </a:endParaRPr>
            </a:p>
            <a:p>
              <a:pPr algn="ctr"/>
              <a:r>
                <a:rPr lang="zh-CN" altLang="en-US" sz="2400" b="1" dirty="0">
                  <a:latin typeface="微软雅黑" panose="020B0503020204020204" pitchFamily="82" charset="2"/>
                  <a:ea typeface="微软雅黑" panose="020B0503020204020204" pitchFamily="82" charset="2"/>
                </a:rPr>
                <a:t>支持</a:t>
              </a:r>
              <a:endParaRPr lang="zh-CN" altLang="en-US" sz="2400" b="1" dirty="0">
                <a:latin typeface="微软雅黑" panose="020B0503020204020204" pitchFamily="82" charset="2"/>
                <a:ea typeface="微软雅黑" panose="020B0503020204020204" pitchFamily="82" charset="2"/>
              </a:endParaRPr>
            </a:p>
          </p:txBody>
        </p:sp>
      </p:grpSp>
      <p:grpSp>
        <p:nvGrpSpPr>
          <p:cNvPr id="41" name="组合 40"/>
          <p:cNvGrpSpPr/>
          <p:nvPr/>
        </p:nvGrpSpPr>
        <p:grpSpPr>
          <a:xfrm>
            <a:off x="6910183" y="4256601"/>
            <a:ext cx="1615375" cy="1615375"/>
            <a:chOff x="5618794" y="3308250"/>
            <a:chExt cx="1211531" cy="1211531"/>
          </a:xfrm>
          <a:solidFill>
            <a:schemeClr val="bg1"/>
          </a:solidFill>
        </p:grpSpPr>
        <p:sp>
          <p:nvSpPr>
            <p:cNvPr id="42" name="Oval 680"/>
            <p:cNvSpPr>
              <a:spLocks noChangeArrowheads="1"/>
            </p:cNvSpPr>
            <p:nvPr/>
          </p:nvSpPr>
          <p:spPr bwMode="auto">
            <a:xfrm rot="21275257">
              <a:off x="5618794" y="3308250"/>
              <a:ext cx="1211531" cy="1211531"/>
            </a:xfrm>
            <a:prstGeom prst="ellipse">
              <a:avLst/>
            </a:prstGeom>
            <a:grpFill/>
            <a:ln>
              <a:noFill/>
            </a:ln>
          </p:spPr>
          <p:txBody>
            <a:bodyPr wrap="none" anchor="ctr"/>
            <a:lstStyle/>
            <a:p>
              <a:pPr fontAlgn="base" latinLnBrk="1">
                <a:spcBef>
                  <a:spcPct val="0"/>
                </a:spcBef>
                <a:spcAft>
                  <a:spcPct val="0"/>
                </a:spcAft>
              </a:pPr>
              <a:endParaRPr kumimoji="1" lang="ko-KR" altLang="en-US" sz="2400">
                <a:solidFill>
                  <a:srgbClr val="000000"/>
                </a:solidFill>
                <a:latin typeface="微软雅黑" panose="020B0503020204020204" pitchFamily="82" charset="2"/>
                <a:ea typeface="Gulim" pitchFamily="34" charset="-127"/>
              </a:endParaRPr>
            </a:p>
          </p:txBody>
        </p:sp>
        <p:sp>
          <p:nvSpPr>
            <p:cNvPr id="43" name="文本框 16"/>
            <p:cNvSpPr txBox="1"/>
            <p:nvPr/>
          </p:nvSpPr>
          <p:spPr>
            <a:xfrm>
              <a:off x="5928999" y="3622990"/>
              <a:ext cx="606122" cy="626017"/>
            </a:xfrm>
            <a:prstGeom prst="rect">
              <a:avLst/>
            </a:prstGeom>
            <a:grpFill/>
          </p:spPr>
          <p:txBody>
            <a:bodyPr wrap="square" lIns="95097" tIns="47549" rIns="95097" bIns="47549" rtlCol="0">
              <a:spAutoFit/>
            </a:bodyPr>
            <a:lstStyle/>
            <a:p>
              <a:r>
                <a:rPr lang="zh-CN" altLang="en-US" sz="2400" b="1" dirty="0">
                  <a:latin typeface="微软雅黑" panose="020B0503020204020204" pitchFamily="82" charset="2"/>
                  <a:ea typeface="微软雅黑" panose="020B0503020204020204" pitchFamily="82" charset="2"/>
                </a:rPr>
                <a:t>策划组织</a:t>
              </a:r>
              <a:endParaRPr lang="zh-CN" altLang="en-US" sz="2400" b="1" dirty="0">
                <a:latin typeface="微软雅黑" panose="020B0503020204020204" pitchFamily="82" charset="2"/>
                <a:ea typeface="微软雅黑" panose="020B0503020204020204" pitchFamily="82" charset="2"/>
              </a:endParaRPr>
            </a:p>
          </p:txBody>
        </p:sp>
      </p:grpSp>
      <p:sp>
        <p:nvSpPr>
          <p:cNvPr id="19" name="文本框 18"/>
          <p:cNvSpPr txBox="1"/>
          <p:nvPr/>
        </p:nvSpPr>
        <p:spPr>
          <a:xfrm>
            <a:off x="4573237" y="533321"/>
            <a:ext cx="3057247"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咱外联做什么？</a:t>
            </a:r>
            <a:endParaRPr lang="zh-CN" altLang="en-US" sz="3200" dirty="0">
              <a:solidFill>
                <a:schemeClr val="bg1"/>
              </a:solidFill>
            </a:endParaRPr>
          </a:p>
        </p:txBody>
      </p:sp>
      <p:cxnSp>
        <p:nvCxnSpPr>
          <p:cNvPr id="20" name="直接连接符 19"/>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1"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8" presetClass="emph" presetSubtype="0" fill="hold" grpId="0" nodeType="withEffect">
                                  <p:stCondLst>
                                    <p:cond delay="0"/>
                                  </p:stCondLst>
                                  <p:childTnLst>
                                    <p:animRot by="21600000">
                                      <p:cBhvr>
                                        <p:cTn id="19" dur="3000" fill="hold"/>
                                        <p:tgtEl>
                                          <p:spTgt spid="33"/>
                                        </p:tgtEl>
                                        <p:attrNameLst>
                                          <p:attrName>r</p:attrName>
                                        </p:attrNameLst>
                                      </p:cBhvr>
                                    </p:animRot>
                                  </p:childTnLst>
                                </p:cTn>
                              </p:par>
                              <p:par>
                                <p:cTn id="20" presetID="10" presetClass="entr" presetSubtype="0" fill="hold" grpId="1"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8" presetClass="emph" presetSubtype="0" fill="hold" grpId="0" nodeType="withEffect">
                                  <p:stCondLst>
                                    <p:cond delay="0"/>
                                  </p:stCondLst>
                                  <p:childTnLst>
                                    <p:animRot by="-21600000">
                                      <p:cBhvr>
                                        <p:cTn id="24" dur="3000" fill="hold"/>
                                        <p:tgtEl>
                                          <p:spTgt spid="32"/>
                                        </p:tgtEl>
                                        <p:attrNameLst>
                                          <p:attrName>r</p:attrName>
                                        </p:attrNameLst>
                                      </p:cBhvr>
                                    </p:animRot>
                                  </p:childTnLst>
                                </p:cTn>
                              </p:par>
                              <p:par>
                                <p:cTn id="25" presetID="10" presetClass="entr" presetSubtype="0" fill="hold" grpId="1" nodeType="withEffect">
                                  <p:stCondLst>
                                    <p:cond delay="1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8" presetClass="emph" presetSubtype="0" fill="hold" grpId="0" nodeType="withEffect">
                                  <p:stCondLst>
                                    <p:cond delay="0"/>
                                  </p:stCondLst>
                                  <p:childTnLst>
                                    <p:animRot by="21600000">
                                      <p:cBhvr>
                                        <p:cTn id="29" dur="3000" fill="hold"/>
                                        <p:tgtEl>
                                          <p:spTgt spid="34"/>
                                        </p:tgtEl>
                                        <p:attrNameLst>
                                          <p:attrName>r</p:attrName>
                                        </p:attrNameLst>
                                      </p:cBhvr>
                                    </p:animRot>
                                  </p:childTnLst>
                                </p:cTn>
                              </p:par>
                              <p:par>
                                <p:cTn id="30" presetID="10" presetClass="entr" presetSubtype="0" fill="hold" nodeType="withEffect">
                                  <p:stCondLst>
                                    <p:cond delay="60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750"/>
                                        <p:tgtEl>
                                          <p:spTgt spid="35"/>
                                        </p:tgtEl>
                                      </p:cBhvr>
                                    </p:animEffect>
                                  </p:childTnLst>
                                </p:cTn>
                              </p:par>
                              <p:par>
                                <p:cTn id="33" presetID="10" presetClass="entr" presetSubtype="0" fill="hold" nodeType="withEffect">
                                  <p:stCondLst>
                                    <p:cond delay="130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750"/>
                                        <p:tgtEl>
                                          <p:spTgt spid="38"/>
                                        </p:tgtEl>
                                      </p:cBhvr>
                                    </p:animEffect>
                                  </p:childTnLst>
                                </p:cTn>
                              </p:par>
                              <p:par>
                                <p:cTn id="36" presetID="10" presetClass="entr" presetSubtype="0" fill="hold" nodeType="withEffect">
                                  <p:stCondLst>
                                    <p:cond delay="220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750"/>
                                        <p:tgtEl>
                                          <p:spTgt spid="41"/>
                                        </p:tgtEl>
                                      </p:cBhvr>
                                    </p:animEffect>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2" grpId="0" animBg="1"/>
      <p:bldP spid="32" grpId="1" animBg="1"/>
      <p:bldP spid="33" grpId="0" animBg="1"/>
      <p:bldP spid="33" grpId="1" animBg="1"/>
      <p:bldP spid="34" grpId="0" animBg="1"/>
      <p:bldP spid="34" grpId="1" animBg="1"/>
      <p:bldP spid="19" grpId="0"/>
    </p:bldLst>
  </p:timing>
</p:sld>
</file>

<file path=ppt/tags/tag1.xml><?xml version="1.0" encoding="utf-8"?>
<p:tagLst xmlns:p="http://schemas.openxmlformats.org/presentationml/2006/main">
  <p:tag name="MH" val="20150915183331"/>
  <p:tag name="MH_LIBRARY" val="GRAPHIC"/>
  <p:tag name="MH_TYPE" val="Other"/>
  <p:tag name="MH_ORDER" val="1"/>
</p:tagLst>
</file>

<file path=ppt/tags/tag2.xml><?xml version="1.0" encoding="utf-8"?>
<p:tagLst xmlns:p="http://schemas.openxmlformats.org/presentationml/2006/main">
  <p:tag name="MH" val="20150915183331"/>
  <p:tag name="MH_LIBRARY" val="GRAPHIC"/>
  <p:tag name="MH_TYPE" val="Other"/>
  <p:tag name="MH_ORDER" val="3"/>
</p:tagLst>
</file>

<file path=ppt/tags/tag3.xml><?xml version="1.0" encoding="utf-8"?>
<p:tagLst xmlns:p="http://schemas.openxmlformats.org/presentationml/2006/main">
  <p:tag name="MH" val="20150915183331"/>
  <p:tag name="MH_LIBRARY" val="GRAPHIC"/>
  <p:tag name="MH_TYPE" val="Other"/>
  <p:tag name="MH_ORDER" val="1"/>
</p:tagLst>
</file>

<file path=ppt/tags/tag4.xml><?xml version="1.0" encoding="utf-8"?>
<p:tagLst xmlns:p="http://schemas.openxmlformats.org/presentationml/2006/main">
  <p:tag name="MH" val="20150915183331"/>
  <p:tag name="MH_LIBRARY" val="GRAPHIC"/>
  <p:tag name="MH_TYPE" val="Other"/>
  <p:tag name="MH_ORDER" val="3"/>
</p:tagLst>
</file>

<file path=ppt/tags/tag5.xml><?xml version="1.0" encoding="utf-8"?>
<p:tagLst xmlns:p="http://schemas.openxmlformats.org/presentationml/2006/main">
  <p:tag name="MH" val="20150915183331"/>
  <p:tag name="MH_LIBRARY" val="GRAPHIC"/>
  <p:tag name="MH_TYPE" val="Other"/>
  <p:tag name="MH_ORDER" val="1"/>
</p:tagLst>
</file>

<file path=ppt/tags/tag6.xml><?xml version="1.0" encoding="utf-8"?>
<p:tagLst xmlns:p="http://schemas.openxmlformats.org/presentationml/2006/main">
  <p:tag name="MH" val="20150915183331"/>
  <p:tag name="MH_LIBRARY" val="GRAPHIC"/>
  <p:tag name="MH_TYPE" val="Other"/>
  <p:tag name="MH_ORDER" val="3"/>
</p:tagLst>
</file>

<file path=ppt/tags/tag7.xml><?xml version="1.0" encoding="utf-8"?>
<p:tagLst xmlns:p="http://schemas.openxmlformats.org/presentationml/2006/main">
  <p:tag name="MH" val="20150915183331"/>
  <p:tag name="MH_LIBRARY" val="GRAPHIC"/>
  <p:tag name="MH_TYPE" val="Other"/>
  <p:tag name="MH_ORDER" val="1"/>
</p:tagLst>
</file>

<file path=ppt/tags/tag8.xml><?xml version="1.0" encoding="utf-8"?>
<p:tagLst xmlns:p="http://schemas.openxmlformats.org/presentationml/2006/main">
  <p:tag name="MH" val="20150915183331"/>
  <p:tag name="MH_LIBRARY" val="GRAPHIC"/>
  <p:tag name="MH_TYPE" val="Other"/>
  <p:tag name="MH_ORDER" val="3"/>
</p:tagLst>
</file>

<file path=ppt/tags/tag9.xml><?xml version="1.0" encoding="utf-8"?>
<p:tagLst xmlns:p="http://schemas.openxmlformats.org/presentationml/2006/main">
  <p:tag name="ISPRING_PRESENTATION_TITLE" val="swf"/>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2202</Words>
  <Application>WPS 演示</Application>
  <PresentationFormat>宽屏</PresentationFormat>
  <Paragraphs>449</Paragraphs>
  <Slides>25</Slides>
  <Notes>25</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25</vt:i4>
      </vt:variant>
    </vt:vector>
  </HeadingPairs>
  <TitlesOfParts>
    <vt:vector size="47" baseType="lpstr">
      <vt:lpstr>Arial</vt:lpstr>
      <vt:lpstr>宋体</vt:lpstr>
      <vt:lpstr>Wingdings</vt:lpstr>
      <vt:lpstr>微软雅黑</vt:lpstr>
      <vt:lpstr>微软雅黑</vt:lpstr>
      <vt:lpstr>Gulim</vt:lpstr>
      <vt:lpstr>等线</vt:lpstr>
      <vt:lpstr>Arial Unicode MS</vt:lpstr>
      <vt:lpstr>Calibri</vt:lpstr>
      <vt:lpstr>Lato Light</vt:lpstr>
      <vt:lpstr>Calibri Light</vt:lpstr>
      <vt:lpstr>Arial</vt:lpstr>
      <vt:lpstr>Lato</vt:lpstr>
      <vt:lpstr>Segoe Print</vt:lpstr>
      <vt:lpstr>Britannic Bold</vt:lpstr>
      <vt:lpstr>Yu Gothic UI Semibold</vt:lpstr>
      <vt:lpstr>Calibri</vt:lpstr>
      <vt:lpstr>叶根友刀锋黑草</vt:lpstr>
      <vt:lpstr>黑体</vt:lpstr>
      <vt:lpstr>Malgun Gothic</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swf</dc:title>
  <dc:creator>Administrator</dc:creator>
  <cp:lastModifiedBy>一颗苹果</cp:lastModifiedBy>
  <cp:revision>76</cp:revision>
  <dcterms:created xsi:type="dcterms:W3CDTF">2016-08-12T03:22:00Z</dcterms:created>
  <dcterms:modified xsi:type="dcterms:W3CDTF">2021-09-15T08:13:35Z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DD46ECA196564EE7B8D463C41038760A</vt:lpwstr>
  </property>
  <property fmtid="{D5CDD505-2E9C-101B-9397-08002B2CF9AE}" pid="3" name="KSOProductBuildVer">
    <vt:lpwstr>2052-11.1.0.10700</vt:lpwstr>
  </property>
</Properties>
</file>