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87" r:id="rId5"/>
    <p:sldId id="259" r:id="rId6"/>
    <p:sldId id="290" r:id="rId7"/>
    <p:sldId id="298" r:id="rId8"/>
    <p:sldId id="289" r:id="rId9"/>
    <p:sldId id="300" r:id="rId10"/>
    <p:sldId id="288" r:id="rId11"/>
    <p:sldId id="291" r:id="rId12"/>
    <p:sldId id="308" r:id="rId13"/>
    <p:sldId id="293" r:id="rId14"/>
    <p:sldId id="294" r:id="rId15"/>
    <p:sldId id="295" r:id="rId16"/>
    <p:sldId id="296" r:id="rId17"/>
    <p:sldId id="292" r:id="rId18"/>
    <p:sldId id="309" r:id="rId19"/>
    <p:sldId id="297" r:id="rId20"/>
    <p:sldId id="299" r:id="rId21"/>
    <p:sldId id="31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12" r:id="rId30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825D"/>
    <a:srgbClr val="FCB032"/>
    <a:srgbClr val="8698AF"/>
    <a:srgbClr val="C5C5C5"/>
    <a:srgbClr val="92857A"/>
    <a:srgbClr val="1E1C1F"/>
    <a:srgbClr val="FAFAFA"/>
    <a:srgbClr val="C6D8EC"/>
    <a:srgbClr val="CEDFEF"/>
    <a:srgbClr val="C3D5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gs" Target="tags/tag192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D6CAC-B43A-4325-A2DB-4BB8E6EEBEF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5668D-269C-4CA7-9B6E-027997A961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668D-269C-4CA7-9B6E-027997A961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D4BE56-0D4C-487B-A77A-5602763B13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3B208-2C83-45A0-9DBC-691ABCA55E2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D4BE56-0D4C-487B-A77A-5602763B13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D4BE56-0D4C-487B-A77A-5602763B13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668D-269C-4CA7-9B6E-027997A961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5668D-269C-4CA7-9B6E-027997A9614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D4BE56-0D4C-487B-A77A-5602763B13E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2.jpeg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E68F-D282-4802-A6C5-4F71A75852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4B36-DFC9-4E90-A21B-7F05B86F808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7" t="29577" r="29577"/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hemeOverride" Target="../theme/themeOverride10.xml"/><Relationship Id="rId7" Type="http://schemas.openxmlformats.org/officeDocument/2006/relationships/tags" Target="../tags/tag177.xml"/><Relationship Id="rId6" Type="http://schemas.openxmlformats.org/officeDocument/2006/relationships/tags" Target="../tags/tag176.xml"/><Relationship Id="rId5" Type="http://schemas.openxmlformats.org/officeDocument/2006/relationships/tags" Target="../tags/tag175.xml"/><Relationship Id="rId4" Type="http://schemas.openxmlformats.org/officeDocument/2006/relationships/tags" Target="../tags/tag174.xml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0" Type="http://schemas.openxmlformats.org/officeDocument/2006/relationships/notesSlide" Target="../notesSlides/notesSlide10.xml"/><Relationship Id="rId1" Type="http://schemas.openxmlformats.org/officeDocument/2006/relationships/tags" Target="../tags/tag17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hemeOverride" Target="../theme/themeOverride16.xml"/><Relationship Id="rId7" Type="http://schemas.openxmlformats.org/officeDocument/2006/relationships/tags" Target="../tags/tag184.xml"/><Relationship Id="rId6" Type="http://schemas.openxmlformats.org/officeDocument/2006/relationships/tags" Target="../tags/tag183.xml"/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0" Type="http://schemas.openxmlformats.org/officeDocument/2006/relationships/notesSlide" Target="../notesSlides/notesSlide16.xml"/><Relationship Id="rId1" Type="http://schemas.openxmlformats.org/officeDocument/2006/relationships/tags" Target="../tags/tag1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themeOverride" Target="../theme/themeOverride19.xml"/><Relationship Id="rId7" Type="http://schemas.openxmlformats.org/officeDocument/2006/relationships/tags" Target="../tags/tag191.xml"/><Relationship Id="rId6" Type="http://schemas.openxmlformats.org/officeDocument/2006/relationships/tags" Target="../tags/tag190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0" Type="http://schemas.openxmlformats.org/officeDocument/2006/relationships/notesSlide" Target="../notesSlides/notesSlide19.xml"/><Relationship Id="rId1" Type="http://schemas.openxmlformats.org/officeDocument/2006/relationships/tags" Target="../tags/tag18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4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slide" Target="slide6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slide" Target="slide8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7.xml"/><Relationship Id="rId20" Type="http://schemas.openxmlformats.org/officeDocument/2006/relationships/themeOverride" Target="../theme/themeOverride2.xml"/><Relationship Id="rId2" Type="http://schemas.openxmlformats.org/officeDocument/2006/relationships/tags" Target="../tags/tag2.xml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slide" Target="slide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9" Type="http://schemas.openxmlformats.org/officeDocument/2006/relationships/tags" Target="../tags/tag121.xml"/><Relationship Id="rId98" Type="http://schemas.openxmlformats.org/officeDocument/2006/relationships/tags" Target="../tags/tag120.xml"/><Relationship Id="rId97" Type="http://schemas.openxmlformats.org/officeDocument/2006/relationships/tags" Target="../tags/tag119.xml"/><Relationship Id="rId96" Type="http://schemas.openxmlformats.org/officeDocument/2006/relationships/tags" Target="../tags/tag118.xml"/><Relationship Id="rId95" Type="http://schemas.openxmlformats.org/officeDocument/2006/relationships/tags" Target="../tags/tag117.xml"/><Relationship Id="rId94" Type="http://schemas.openxmlformats.org/officeDocument/2006/relationships/tags" Target="../tags/tag116.xml"/><Relationship Id="rId93" Type="http://schemas.openxmlformats.org/officeDocument/2006/relationships/tags" Target="../tags/tag115.xml"/><Relationship Id="rId92" Type="http://schemas.openxmlformats.org/officeDocument/2006/relationships/tags" Target="../tags/tag114.xml"/><Relationship Id="rId91" Type="http://schemas.openxmlformats.org/officeDocument/2006/relationships/tags" Target="../tags/tag113.xml"/><Relationship Id="rId90" Type="http://schemas.openxmlformats.org/officeDocument/2006/relationships/tags" Target="../tags/tag112.xml"/><Relationship Id="rId9" Type="http://schemas.openxmlformats.org/officeDocument/2006/relationships/tags" Target="../tags/tag31.xml"/><Relationship Id="rId89" Type="http://schemas.openxmlformats.org/officeDocument/2006/relationships/tags" Target="../tags/tag111.xml"/><Relationship Id="rId88" Type="http://schemas.openxmlformats.org/officeDocument/2006/relationships/tags" Target="../tags/tag110.xml"/><Relationship Id="rId87" Type="http://schemas.openxmlformats.org/officeDocument/2006/relationships/tags" Target="../tags/tag109.xml"/><Relationship Id="rId86" Type="http://schemas.openxmlformats.org/officeDocument/2006/relationships/tags" Target="../tags/tag108.xml"/><Relationship Id="rId85" Type="http://schemas.openxmlformats.org/officeDocument/2006/relationships/tags" Target="../tags/tag107.xml"/><Relationship Id="rId84" Type="http://schemas.openxmlformats.org/officeDocument/2006/relationships/tags" Target="../tags/tag106.xml"/><Relationship Id="rId83" Type="http://schemas.openxmlformats.org/officeDocument/2006/relationships/tags" Target="../tags/tag105.xml"/><Relationship Id="rId82" Type="http://schemas.openxmlformats.org/officeDocument/2006/relationships/tags" Target="../tags/tag104.xml"/><Relationship Id="rId81" Type="http://schemas.openxmlformats.org/officeDocument/2006/relationships/tags" Target="../tags/tag103.xml"/><Relationship Id="rId80" Type="http://schemas.openxmlformats.org/officeDocument/2006/relationships/tags" Target="../tags/tag102.xml"/><Relationship Id="rId8" Type="http://schemas.openxmlformats.org/officeDocument/2006/relationships/tags" Target="../tags/tag30.xml"/><Relationship Id="rId79" Type="http://schemas.openxmlformats.org/officeDocument/2006/relationships/tags" Target="../tags/tag101.xml"/><Relationship Id="rId78" Type="http://schemas.openxmlformats.org/officeDocument/2006/relationships/tags" Target="../tags/tag100.xml"/><Relationship Id="rId77" Type="http://schemas.openxmlformats.org/officeDocument/2006/relationships/tags" Target="../tags/tag99.xml"/><Relationship Id="rId76" Type="http://schemas.openxmlformats.org/officeDocument/2006/relationships/tags" Target="../tags/tag98.xml"/><Relationship Id="rId75" Type="http://schemas.openxmlformats.org/officeDocument/2006/relationships/tags" Target="../tags/tag97.xml"/><Relationship Id="rId74" Type="http://schemas.openxmlformats.org/officeDocument/2006/relationships/tags" Target="../tags/tag96.xml"/><Relationship Id="rId73" Type="http://schemas.openxmlformats.org/officeDocument/2006/relationships/tags" Target="../tags/tag95.xml"/><Relationship Id="rId72" Type="http://schemas.openxmlformats.org/officeDocument/2006/relationships/tags" Target="../tags/tag94.xml"/><Relationship Id="rId71" Type="http://schemas.openxmlformats.org/officeDocument/2006/relationships/tags" Target="../tags/tag93.xml"/><Relationship Id="rId70" Type="http://schemas.openxmlformats.org/officeDocument/2006/relationships/tags" Target="../tags/tag92.xml"/><Relationship Id="rId7" Type="http://schemas.openxmlformats.org/officeDocument/2006/relationships/tags" Target="../tags/tag29.xml"/><Relationship Id="rId69" Type="http://schemas.openxmlformats.org/officeDocument/2006/relationships/tags" Target="../tags/tag91.xml"/><Relationship Id="rId68" Type="http://schemas.openxmlformats.org/officeDocument/2006/relationships/tags" Target="../tags/tag90.xml"/><Relationship Id="rId67" Type="http://schemas.openxmlformats.org/officeDocument/2006/relationships/tags" Target="../tags/tag89.xml"/><Relationship Id="rId66" Type="http://schemas.openxmlformats.org/officeDocument/2006/relationships/tags" Target="../tags/tag88.xml"/><Relationship Id="rId65" Type="http://schemas.openxmlformats.org/officeDocument/2006/relationships/tags" Target="../tags/tag87.xml"/><Relationship Id="rId64" Type="http://schemas.openxmlformats.org/officeDocument/2006/relationships/tags" Target="../tags/tag86.xml"/><Relationship Id="rId63" Type="http://schemas.openxmlformats.org/officeDocument/2006/relationships/tags" Target="../tags/tag85.xml"/><Relationship Id="rId62" Type="http://schemas.openxmlformats.org/officeDocument/2006/relationships/tags" Target="../tags/tag84.xml"/><Relationship Id="rId61" Type="http://schemas.openxmlformats.org/officeDocument/2006/relationships/tags" Target="../tags/tag83.xml"/><Relationship Id="rId60" Type="http://schemas.openxmlformats.org/officeDocument/2006/relationships/tags" Target="../tags/tag82.xml"/><Relationship Id="rId6" Type="http://schemas.openxmlformats.org/officeDocument/2006/relationships/tags" Target="../tags/tag28.xml"/><Relationship Id="rId59" Type="http://schemas.openxmlformats.org/officeDocument/2006/relationships/tags" Target="../tags/tag81.xml"/><Relationship Id="rId58" Type="http://schemas.openxmlformats.org/officeDocument/2006/relationships/tags" Target="../tags/tag80.xml"/><Relationship Id="rId57" Type="http://schemas.openxmlformats.org/officeDocument/2006/relationships/tags" Target="../tags/tag79.xml"/><Relationship Id="rId56" Type="http://schemas.openxmlformats.org/officeDocument/2006/relationships/tags" Target="../tags/tag78.xml"/><Relationship Id="rId55" Type="http://schemas.openxmlformats.org/officeDocument/2006/relationships/tags" Target="../tags/tag77.xml"/><Relationship Id="rId54" Type="http://schemas.openxmlformats.org/officeDocument/2006/relationships/tags" Target="../tags/tag76.xml"/><Relationship Id="rId53" Type="http://schemas.openxmlformats.org/officeDocument/2006/relationships/tags" Target="../tags/tag75.xml"/><Relationship Id="rId52" Type="http://schemas.openxmlformats.org/officeDocument/2006/relationships/tags" Target="../tags/tag74.xml"/><Relationship Id="rId51" Type="http://schemas.openxmlformats.org/officeDocument/2006/relationships/tags" Target="../tags/tag73.xml"/><Relationship Id="rId50" Type="http://schemas.openxmlformats.org/officeDocument/2006/relationships/tags" Target="../tags/tag72.xml"/><Relationship Id="rId5" Type="http://schemas.openxmlformats.org/officeDocument/2006/relationships/tags" Target="../tags/tag27.xml"/><Relationship Id="rId49" Type="http://schemas.openxmlformats.org/officeDocument/2006/relationships/tags" Target="../tags/tag71.xml"/><Relationship Id="rId48" Type="http://schemas.openxmlformats.org/officeDocument/2006/relationships/tags" Target="../tags/tag70.xml"/><Relationship Id="rId47" Type="http://schemas.openxmlformats.org/officeDocument/2006/relationships/tags" Target="../tags/tag69.xml"/><Relationship Id="rId46" Type="http://schemas.openxmlformats.org/officeDocument/2006/relationships/tags" Target="../tags/tag68.xml"/><Relationship Id="rId45" Type="http://schemas.openxmlformats.org/officeDocument/2006/relationships/tags" Target="../tags/tag67.xml"/><Relationship Id="rId44" Type="http://schemas.openxmlformats.org/officeDocument/2006/relationships/tags" Target="../tags/tag66.xml"/><Relationship Id="rId43" Type="http://schemas.openxmlformats.org/officeDocument/2006/relationships/tags" Target="../tags/tag65.xml"/><Relationship Id="rId42" Type="http://schemas.openxmlformats.org/officeDocument/2006/relationships/tags" Target="../tags/tag64.xml"/><Relationship Id="rId41" Type="http://schemas.openxmlformats.org/officeDocument/2006/relationships/tags" Target="../tags/tag63.xml"/><Relationship Id="rId40" Type="http://schemas.openxmlformats.org/officeDocument/2006/relationships/tags" Target="../tags/tag62.xml"/><Relationship Id="rId4" Type="http://schemas.openxmlformats.org/officeDocument/2006/relationships/tags" Target="../tags/tag26.xml"/><Relationship Id="rId39" Type="http://schemas.openxmlformats.org/officeDocument/2006/relationships/tags" Target="../tags/tag61.xml"/><Relationship Id="rId38" Type="http://schemas.openxmlformats.org/officeDocument/2006/relationships/tags" Target="../tags/tag60.xml"/><Relationship Id="rId37" Type="http://schemas.openxmlformats.org/officeDocument/2006/relationships/tags" Target="../tags/tag59.xml"/><Relationship Id="rId36" Type="http://schemas.openxmlformats.org/officeDocument/2006/relationships/tags" Target="../tags/tag58.xml"/><Relationship Id="rId35" Type="http://schemas.openxmlformats.org/officeDocument/2006/relationships/tags" Target="../tags/tag57.xml"/><Relationship Id="rId34" Type="http://schemas.openxmlformats.org/officeDocument/2006/relationships/tags" Target="../tags/tag56.xml"/><Relationship Id="rId33" Type="http://schemas.openxmlformats.org/officeDocument/2006/relationships/tags" Target="../tags/tag55.xml"/><Relationship Id="rId32" Type="http://schemas.openxmlformats.org/officeDocument/2006/relationships/tags" Target="../tags/tag54.xml"/><Relationship Id="rId31" Type="http://schemas.openxmlformats.org/officeDocument/2006/relationships/tags" Target="../tags/tag53.xml"/><Relationship Id="rId30" Type="http://schemas.openxmlformats.org/officeDocument/2006/relationships/tags" Target="../tags/tag52.xml"/><Relationship Id="rId3" Type="http://schemas.openxmlformats.org/officeDocument/2006/relationships/tags" Target="../tags/tag25.xml"/><Relationship Id="rId29" Type="http://schemas.openxmlformats.org/officeDocument/2006/relationships/tags" Target="../tags/tag51.xml"/><Relationship Id="rId28" Type="http://schemas.openxmlformats.org/officeDocument/2006/relationships/tags" Target="../tags/tag50.xml"/><Relationship Id="rId27" Type="http://schemas.openxmlformats.org/officeDocument/2006/relationships/tags" Target="../tags/tag49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1" Type="http://schemas.openxmlformats.org/officeDocument/2006/relationships/notesSlide" Target="../notesSlides/notesSlide4.xml"/><Relationship Id="rId150" Type="http://schemas.openxmlformats.org/officeDocument/2006/relationships/slideLayout" Target="../slideLayouts/slideLayout6.xml"/><Relationship Id="rId15" Type="http://schemas.openxmlformats.org/officeDocument/2006/relationships/tags" Target="../tags/tag37.xml"/><Relationship Id="rId149" Type="http://schemas.openxmlformats.org/officeDocument/2006/relationships/themeOverride" Target="../theme/themeOverride4.xml"/><Relationship Id="rId148" Type="http://schemas.openxmlformats.org/officeDocument/2006/relationships/tags" Target="../tags/tag170.xml"/><Relationship Id="rId147" Type="http://schemas.openxmlformats.org/officeDocument/2006/relationships/tags" Target="../tags/tag169.xml"/><Relationship Id="rId146" Type="http://schemas.openxmlformats.org/officeDocument/2006/relationships/tags" Target="../tags/tag168.xml"/><Relationship Id="rId145" Type="http://schemas.openxmlformats.org/officeDocument/2006/relationships/tags" Target="../tags/tag167.xml"/><Relationship Id="rId144" Type="http://schemas.openxmlformats.org/officeDocument/2006/relationships/tags" Target="../tags/tag166.xml"/><Relationship Id="rId143" Type="http://schemas.openxmlformats.org/officeDocument/2006/relationships/tags" Target="../tags/tag165.xml"/><Relationship Id="rId142" Type="http://schemas.openxmlformats.org/officeDocument/2006/relationships/tags" Target="../tags/tag164.xml"/><Relationship Id="rId141" Type="http://schemas.openxmlformats.org/officeDocument/2006/relationships/tags" Target="../tags/tag163.xml"/><Relationship Id="rId140" Type="http://schemas.openxmlformats.org/officeDocument/2006/relationships/tags" Target="../tags/tag162.xml"/><Relationship Id="rId14" Type="http://schemas.openxmlformats.org/officeDocument/2006/relationships/tags" Target="../tags/tag36.xml"/><Relationship Id="rId139" Type="http://schemas.openxmlformats.org/officeDocument/2006/relationships/tags" Target="../tags/tag161.xml"/><Relationship Id="rId138" Type="http://schemas.openxmlformats.org/officeDocument/2006/relationships/tags" Target="../tags/tag160.xml"/><Relationship Id="rId137" Type="http://schemas.openxmlformats.org/officeDocument/2006/relationships/tags" Target="../tags/tag159.xml"/><Relationship Id="rId136" Type="http://schemas.openxmlformats.org/officeDocument/2006/relationships/tags" Target="../tags/tag158.xml"/><Relationship Id="rId135" Type="http://schemas.openxmlformats.org/officeDocument/2006/relationships/tags" Target="../tags/tag157.xml"/><Relationship Id="rId134" Type="http://schemas.openxmlformats.org/officeDocument/2006/relationships/tags" Target="../tags/tag156.xml"/><Relationship Id="rId133" Type="http://schemas.openxmlformats.org/officeDocument/2006/relationships/tags" Target="../tags/tag155.xml"/><Relationship Id="rId132" Type="http://schemas.openxmlformats.org/officeDocument/2006/relationships/tags" Target="../tags/tag154.xml"/><Relationship Id="rId131" Type="http://schemas.openxmlformats.org/officeDocument/2006/relationships/tags" Target="../tags/tag153.xml"/><Relationship Id="rId130" Type="http://schemas.openxmlformats.org/officeDocument/2006/relationships/tags" Target="../tags/tag152.xml"/><Relationship Id="rId13" Type="http://schemas.openxmlformats.org/officeDocument/2006/relationships/tags" Target="../tags/tag35.xml"/><Relationship Id="rId129" Type="http://schemas.openxmlformats.org/officeDocument/2006/relationships/tags" Target="../tags/tag151.xml"/><Relationship Id="rId128" Type="http://schemas.openxmlformats.org/officeDocument/2006/relationships/tags" Target="../tags/tag150.xml"/><Relationship Id="rId127" Type="http://schemas.openxmlformats.org/officeDocument/2006/relationships/tags" Target="../tags/tag149.xml"/><Relationship Id="rId126" Type="http://schemas.openxmlformats.org/officeDocument/2006/relationships/tags" Target="../tags/tag148.xml"/><Relationship Id="rId125" Type="http://schemas.openxmlformats.org/officeDocument/2006/relationships/tags" Target="../tags/tag147.xml"/><Relationship Id="rId124" Type="http://schemas.openxmlformats.org/officeDocument/2006/relationships/tags" Target="../tags/tag146.xml"/><Relationship Id="rId123" Type="http://schemas.openxmlformats.org/officeDocument/2006/relationships/tags" Target="../tags/tag145.xml"/><Relationship Id="rId122" Type="http://schemas.openxmlformats.org/officeDocument/2006/relationships/tags" Target="../tags/tag144.xml"/><Relationship Id="rId121" Type="http://schemas.openxmlformats.org/officeDocument/2006/relationships/tags" Target="../tags/tag143.xml"/><Relationship Id="rId120" Type="http://schemas.openxmlformats.org/officeDocument/2006/relationships/tags" Target="../tags/tag142.xml"/><Relationship Id="rId12" Type="http://schemas.openxmlformats.org/officeDocument/2006/relationships/tags" Target="../tags/tag34.xml"/><Relationship Id="rId119" Type="http://schemas.openxmlformats.org/officeDocument/2006/relationships/tags" Target="../tags/tag141.xml"/><Relationship Id="rId118" Type="http://schemas.openxmlformats.org/officeDocument/2006/relationships/tags" Target="../tags/tag140.xml"/><Relationship Id="rId117" Type="http://schemas.openxmlformats.org/officeDocument/2006/relationships/tags" Target="../tags/tag139.xml"/><Relationship Id="rId116" Type="http://schemas.openxmlformats.org/officeDocument/2006/relationships/tags" Target="../tags/tag138.xml"/><Relationship Id="rId115" Type="http://schemas.openxmlformats.org/officeDocument/2006/relationships/tags" Target="../tags/tag137.xml"/><Relationship Id="rId114" Type="http://schemas.openxmlformats.org/officeDocument/2006/relationships/tags" Target="../tags/tag136.xml"/><Relationship Id="rId113" Type="http://schemas.openxmlformats.org/officeDocument/2006/relationships/tags" Target="../tags/tag135.xml"/><Relationship Id="rId112" Type="http://schemas.openxmlformats.org/officeDocument/2006/relationships/tags" Target="../tags/tag134.xml"/><Relationship Id="rId111" Type="http://schemas.openxmlformats.org/officeDocument/2006/relationships/tags" Target="../tags/tag133.xml"/><Relationship Id="rId110" Type="http://schemas.openxmlformats.org/officeDocument/2006/relationships/tags" Target="../tags/tag132.xml"/><Relationship Id="rId11" Type="http://schemas.openxmlformats.org/officeDocument/2006/relationships/tags" Target="../tags/tag33.xml"/><Relationship Id="rId109" Type="http://schemas.openxmlformats.org/officeDocument/2006/relationships/tags" Target="../tags/tag131.xml"/><Relationship Id="rId108" Type="http://schemas.openxmlformats.org/officeDocument/2006/relationships/tags" Target="../tags/tag130.xml"/><Relationship Id="rId107" Type="http://schemas.openxmlformats.org/officeDocument/2006/relationships/tags" Target="../tags/tag129.xml"/><Relationship Id="rId106" Type="http://schemas.openxmlformats.org/officeDocument/2006/relationships/tags" Target="../tags/tag128.xml"/><Relationship Id="rId105" Type="http://schemas.openxmlformats.org/officeDocument/2006/relationships/tags" Target="../tags/tag127.xml"/><Relationship Id="rId104" Type="http://schemas.openxmlformats.org/officeDocument/2006/relationships/tags" Target="../tags/tag126.xml"/><Relationship Id="rId103" Type="http://schemas.openxmlformats.org/officeDocument/2006/relationships/tags" Target="../tags/tag125.xml"/><Relationship Id="rId102" Type="http://schemas.openxmlformats.org/officeDocument/2006/relationships/tags" Target="../tags/tag124.xml"/><Relationship Id="rId101" Type="http://schemas.openxmlformats.org/officeDocument/2006/relationships/tags" Target="../tags/tag123.xml"/><Relationship Id="rId100" Type="http://schemas.openxmlformats.org/officeDocument/2006/relationships/tags" Target="../tags/tag122.xml"/><Relationship Id="rId10" Type="http://schemas.openxmlformats.org/officeDocument/2006/relationships/tags" Target="../tags/tag32.xml"/><Relationship Id="rId1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/>
          <a:stretch>
            <a:fillRect/>
          </a:stretch>
        </p:blipFill>
        <p:spPr>
          <a:xfrm rot="16200000">
            <a:off x="2661757" y="-2672242"/>
            <a:ext cx="6868485" cy="12192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21260" y="3037515"/>
            <a:ext cx="6611008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cs typeface="+mn-ea"/>
                <a:sym typeface="+mn-lt"/>
              </a:rPr>
              <a:t>油画质感工作总结汇报</a:t>
            </a:r>
            <a:endParaRPr lang="en-US" altLang="zh-CN" sz="3200" dirty="0">
              <a:cs typeface="+mn-ea"/>
              <a:sym typeface="+mn-lt"/>
            </a:endParaRPr>
          </a:p>
          <a:p>
            <a:pPr algn="ctr"/>
            <a:r>
              <a:rPr lang="zh-CN" altLang="en-US" sz="2000" b="1" dirty="0" smtClean="0">
                <a:cs typeface="+mn-ea"/>
                <a:sym typeface="+mn-lt"/>
              </a:rPr>
              <a:t>汇报人：</a:t>
            </a:r>
            <a:r>
              <a:rPr lang="en-US" altLang="zh-CN" sz="2000" b="1" smtClean="0">
                <a:cs typeface="+mn-ea"/>
                <a:sym typeface="+mn-lt"/>
              </a:rPr>
              <a:t>xx</a:t>
            </a:r>
            <a:r>
              <a:rPr lang="zh-CN" altLang="en-US" sz="2000" b="1" smtClean="0">
                <a:cs typeface="+mn-ea"/>
                <a:sym typeface="+mn-lt"/>
              </a:rPr>
              <a:t>   </a:t>
            </a:r>
            <a:r>
              <a:rPr lang="zh-CN" altLang="en-US" sz="2000" b="1" dirty="0" smtClean="0">
                <a:cs typeface="+mn-ea"/>
                <a:sym typeface="+mn-lt"/>
              </a:rPr>
              <a:t>汇报时间：</a:t>
            </a:r>
            <a:r>
              <a:rPr lang="en-US" altLang="zh-CN" sz="2000" b="1" dirty="0" smtClean="0">
                <a:cs typeface="+mn-ea"/>
                <a:sym typeface="+mn-lt"/>
              </a:rPr>
              <a:t>202X</a:t>
            </a:r>
            <a:r>
              <a:rPr lang="zh-CN" altLang="en-US" sz="2000" b="1" dirty="0" smtClean="0">
                <a:cs typeface="+mn-ea"/>
                <a:sym typeface="+mn-lt"/>
              </a:rPr>
              <a:t>年</a:t>
            </a:r>
            <a:r>
              <a:rPr lang="en-US" altLang="zh-CN" sz="2000" b="1" dirty="0" smtClean="0">
                <a:cs typeface="+mn-ea"/>
                <a:sym typeface="+mn-lt"/>
              </a:rPr>
              <a:t>XX</a:t>
            </a:r>
            <a:r>
              <a:rPr lang="zh-CN" altLang="en-US" sz="2000" b="1" dirty="0" smtClean="0">
                <a:cs typeface="+mn-ea"/>
                <a:sym typeface="+mn-lt"/>
              </a:rPr>
              <a:t>月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726430" y="1814195"/>
            <a:ext cx="27946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smtClean="0">
                <a:cs typeface="+mn-ea"/>
                <a:sym typeface="+mn-lt"/>
              </a:rPr>
              <a:t>2021</a:t>
            </a:r>
            <a:endParaRPr lang="zh-CN" altLang="en-US" sz="8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任意多边形 5"/>
          <p:cNvSpPr/>
          <p:nvPr>
            <p:custDataLst>
              <p:tags r:id="rId1"/>
            </p:custDataLst>
          </p:nvPr>
        </p:nvSpPr>
        <p:spPr>
          <a:xfrm>
            <a:off x="6819900" y="0"/>
            <a:ext cx="3848100" cy="68580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PA_椭圆 2"/>
          <p:cNvSpPr/>
          <p:nvPr>
            <p:custDataLst>
              <p:tags r:id="rId2"/>
            </p:custDataLst>
          </p:nvPr>
        </p:nvSpPr>
        <p:spPr>
          <a:xfrm>
            <a:off x="6819900" y="0"/>
            <a:ext cx="2387600" cy="68580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PA_椭圆 2"/>
          <p:cNvSpPr/>
          <p:nvPr>
            <p:custDataLst>
              <p:tags r:id="rId3"/>
            </p:custDataLst>
          </p:nvPr>
        </p:nvSpPr>
        <p:spPr>
          <a:xfrm>
            <a:off x="6648450" y="0"/>
            <a:ext cx="2387600" cy="68580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PA_文本框 13"/>
          <p:cNvSpPr txBox="1"/>
          <p:nvPr>
            <p:custDataLst>
              <p:tags r:id="rId4"/>
            </p:custDataLst>
          </p:nvPr>
        </p:nvSpPr>
        <p:spPr>
          <a:xfrm>
            <a:off x="3194050" y="2598739"/>
            <a:ext cx="5670550" cy="81597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US" altLang="zh-CN" sz="3600">
                <a:solidFill>
                  <a:schemeClr val="accent1">
                    <a:lumMod val="75000"/>
                  </a:schemeClr>
                </a:solidFill>
              </a:rPr>
              <a:t>LOREM IPSUM DOLOR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PA_直接连接符 14"/>
          <p:cNvCxnSpPr/>
          <p:nvPr>
            <p:custDataLst>
              <p:tags r:id="rId5"/>
            </p:custDataLst>
          </p:nvPr>
        </p:nvCxnSpPr>
        <p:spPr>
          <a:xfrm>
            <a:off x="4737100" y="3340100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文本框 20"/>
          <p:cNvSpPr txBox="1"/>
          <p:nvPr>
            <p:custDataLst>
              <p:tags r:id="rId6"/>
            </p:custDataLst>
          </p:nvPr>
        </p:nvSpPr>
        <p:spPr>
          <a:xfrm>
            <a:off x="3365500" y="3352800"/>
            <a:ext cx="5499100" cy="477838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altLang="zh-CN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Click here to add your title</a:t>
            </a:r>
            <a:endParaRPr lang="en-US" altLang="zh-CN" sz="25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PA_任意多边形 16"/>
          <p:cNvSpPr/>
          <p:nvPr>
            <p:custDataLst>
              <p:tags r:id="rId7"/>
            </p:custDataLst>
          </p:nvPr>
        </p:nvSpPr>
        <p:spPr>
          <a:xfrm>
            <a:off x="3522664" y="2767013"/>
            <a:ext cx="1042987" cy="1047750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02</a:t>
            </a:r>
            <a:endParaRPr lang="zh-CN" altLang="en-US" sz="5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21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7" name="Group 9"/>
          <p:cNvGrpSpPr/>
          <p:nvPr/>
        </p:nvGrpSpPr>
        <p:grpSpPr>
          <a:xfrm>
            <a:off x="8553899" y="4099866"/>
            <a:ext cx="2596968" cy="1076948"/>
            <a:chOff x="8553899" y="4099866"/>
            <a:chExt cx="2596968" cy="1076948"/>
          </a:xfrm>
        </p:grpSpPr>
        <p:sp>
          <p:nvSpPr>
            <p:cNvPr id="105" name="TextBox 4"/>
            <p:cNvSpPr txBox="1"/>
            <p:nvPr/>
          </p:nvSpPr>
          <p:spPr>
            <a:xfrm>
              <a:off x="8553899" y="4099866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20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3"/>
                  </a:solidFill>
                </a:rPr>
                <a:t>标题文本预设</a:t>
              </a:r>
              <a:endParaRPr lang="zh-CN" altLang="en-US" sz="1200" b="1">
                <a:solidFill>
                  <a:schemeClr val="accent3"/>
                </a:solidFill>
              </a:endParaRPr>
            </a:p>
          </p:txBody>
        </p:sp>
        <p:sp>
          <p:nvSpPr>
            <p:cNvPr id="106" name="TextBox 5"/>
            <p:cNvSpPr txBox="1"/>
            <p:nvPr/>
          </p:nvSpPr>
          <p:spPr>
            <a:xfrm>
              <a:off x="8553899" y="4284531"/>
              <a:ext cx="2596968" cy="892283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8" name="Group 6"/>
          <p:cNvGrpSpPr/>
          <p:nvPr/>
        </p:nvGrpSpPr>
        <p:grpSpPr>
          <a:xfrm>
            <a:off x="8553899" y="2627902"/>
            <a:ext cx="2596968" cy="1076948"/>
            <a:chOff x="8553899" y="2627902"/>
            <a:chExt cx="2596968" cy="1076948"/>
          </a:xfrm>
        </p:grpSpPr>
        <p:sp>
          <p:nvSpPr>
            <p:cNvPr id="103" name="TextBox 7"/>
            <p:cNvSpPr txBox="1"/>
            <p:nvPr/>
          </p:nvSpPr>
          <p:spPr>
            <a:xfrm>
              <a:off x="8553899" y="2627902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20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  <a:endParaRPr lang="zh-CN" altLang="en-US" sz="1200" b="1">
                <a:solidFill>
                  <a:schemeClr val="accent4"/>
                </a:solidFill>
              </a:endParaRPr>
            </a:p>
          </p:txBody>
        </p:sp>
        <p:sp>
          <p:nvSpPr>
            <p:cNvPr id="104" name="TextBox 8"/>
            <p:cNvSpPr txBox="1"/>
            <p:nvPr/>
          </p:nvSpPr>
          <p:spPr>
            <a:xfrm>
              <a:off x="8553899" y="2812567"/>
              <a:ext cx="2596968" cy="892283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39" name="Group 3"/>
          <p:cNvGrpSpPr/>
          <p:nvPr/>
        </p:nvGrpSpPr>
        <p:grpSpPr>
          <a:xfrm>
            <a:off x="1117942" y="4087279"/>
            <a:ext cx="2596968" cy="1076948"/>
            <a:chOff x="1117942" y="4087279"/>
            <a:chExt cx="2596968" cy="1076948"/>
          </a:xfrm>
        </p:grpSpPr>
        <p:sp>
          <p:nvSpPr>
            <p:cNvPr id="101" name="TextBox 10"/>
            <p:cNvSpPr txBox="1"/>
            <p:nvPr/>
          </p:nvSpPr>
          <p:spPr>
            <a:xfrm>
              <a:off x="1117942" y="4087279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920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  <a:endParaRPr lang="zh-CN" altLang="en-US" sz="1200" b="1">
                <a:solidFill>
                  <a:schemeClr val="accent1"/>
                </a:solidFill>
              </a:endParaRPr>
            </a:p>
          </p:txBody>
        </p:sp>
        <p:sp>
          <p:nvSpPr>
            <p:cNvPr id="102" name="TextBox 11"/>
            <p:cNvSpPr txBox="1"/>
            <p:nvPr/>
          </p:nvSpPr>
          <p:spPr>
            <a:xfrm>
              <a:off x="1117942" y="4271944"/>
              <a:ext cx="2596968" cy="892283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40" name="Group 1"/>
          <p:cNvGrpSpPr/>
          <p:nvPr/>
        </p:nvGrpSpPr>
        <p:grpSpPr>
          <a:xfrm>
            <a:off x="1117942" y="2650345"/>
            <a:ext cx="2596968" cy="1076948"/>
            <a:chOff x="1117942" y="2650345"/>
            <a:chExt cx="2596968" cy="1076948"/>
          </a:xfrm>
        </p:grpSpPr>
        <p:sp>
          <p:nvSpPr>
            <p:cNvPr id="99" name="TextBox 13"/>
            <p:cNvSpPr txBox="1"/>
            <p:nvPr/>
          </p:nvSpPr>
          <p:spPr>
            <a:xfrm>
              <a:off x="1117942" y="2650345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920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6"/>
                  </a:solidFill>
                </a:rPr>
                <a:t>标题文本预设</a:t>
              </a:r>
              <a:endParaRPr lang="zh-CN" altLang="en-US" sz="1200" b="1">
                <a:solidFill>
                  <a:schemeClr val="accent6"/>
                </a:solidFill>
              </a:endParaRPr>
            </a:p>
          </p:txBody>
        </p:sp>
        <p:sp>
          <p:nvSpPr>
            <p:cNvPr id="100" name="TextBox 14"/>
            <p:cNvSpPr txBox="1"/>
            <p:nvPr/>
          </p:nvSpPr>
          <p:spPr>
            <a:xfrm>
              <a:off x="1117942" y="2835010"/>
              <a:ext cx="2596968" cy="892283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92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41" name="Group 15"/>
          <p:cNvGrpSpPr/>
          <p:nvPr/>
        </p:nvGrpSpPr>
        <p:grpSpPr>
          <a:xfrm>
            <a:off x="4960929" y="1739195"/>
            <a:ext cx="1909772" cy="2067795"/>
            <a:chOff x="3720696" y="1286227"/>
            <a:chExt cx="1432329" cy="1550846"/>
          </a:xfrm>
        </p:grpSpPr>
        <p:grpSp>
          <p:nvGrpSpPr>
            <p:cNvPr id="94" name="Group 16"/>
            <p:cNvGrpSpPr/>
            <p:nvPr/>
          </p:nvGrpSpPr>
          <p:grpSpPr>
            <a:xfrm>
              <a:off x="3720696" y="1286227"/>
              <a:ext cx="1432329" cy="1550846"/>
              <a:chOff x="3720696" y="1286227"/>
              <a:chExt cx="1432329" cy="1550846"/>
            </a:xfrm>
          </p:grpSpPr>
          <p:sp>
            <p:nvSpPr>
              <p:cNvPr id="96" name="Freeform: Shape 18"/>
              <p:cNvSpPr/>
              <p:nvPr/>
            </p:nvSpPr>
            <p:spPr bwMode="auto">
              <a:xfrm>
                <a:off x="3720696" y="1286227"/>
                <a:ext cx="1335491" cy="981383"/>
              </a:xfrm>
              <a:custGeom>
                <a:avLst/>
                <a:gdLst/>
                <a:ahLst/>
                <a:cxnLst>
                  <a:cxn ang="0">
                    <a:pos x="924" y="201"/>
                  </a:cxn>
                  <a:cxn ang="0">
                    <a:pos x="563" y="679"/>
                  </a:cxn>
                  <a:cxn ang="0">
                    <a:pos x="0" y="440"/>
                  </a:cxn>
                  <a:cxn ang="0">
                    <a:pos x="0" y="440"/>
                  </a:cxn>
                  <a:cxn ang="0">
                    <a:pos x="374" y="0"/>
                  </a:cxn>
                  <a:cxn ang="0">
                    <a:pos x="924" y="192"/>
                  </a:cxn>
                  <a:cxn ang="0">
                    <a:pos x="924" y="201"/>
                  </a:cxn>
                </a:cxnLst>
                <a:rect l="0" t="0" r="r" b="b"/>
                <a:pathLst>
                  <a:path w="924" h="679">
                    <a:moveTo>
                      <a:pt x="924" y="201"/>
                    </a:moveTo>
                    <a:lnTo>
                      <a:pt x="563" y="679"/>
                    </a:lnTo>
                    <a:lnTo>
                      <a:pt x="0" y="440"/>
                    </a:lnTo>
                    <a:lnTo>
                      <a:pt x="0" y="440"/>
                    </a:lnTo>
                    <a:lnTo>
                      <a:pt x="374" y="0"/>
                    </a:lnTo>
                    <a:lnTo>
                      <a:pt x="924" y="192"/>
                    </a:lnTo>
                    <a:lnTo>
                      <a:pt x="924" y="20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Freeform: Shape 19"/>
              <p:cNvSpPr/>
              <p:nvPr/>
            </p:nvSpPr>
            <p:spPr bwMode="auto">
              <a:xfrm>
                <a:off x="4534421" y="1576739"/>
                <a:ext cx="618604" cy="1260334"/>
              </a:xfrm>
              <a:custGeom>
                <a:avLst/>
                <a:gdLst/>
                <a:ahLst/>
                <a:cxnLst>
                  <a:cxn ang="0">
                    <a:pos x="428" y="458"/>
                  </a:cxn>
                  <a:cxn ang="0">
                    <a:pos x="106" y="872"/>
                  </a:cxn>
                  <a:cxn ang="0">
                    <a:pos x="106" y="872"/>
                  </a:cxn>
                  <a:cxn ang="0">
                    <a:pos x="0" y="478"/>
                  </a:cxn>
                  <a:cxn ang="0">
                    <a:pos x="361" y="0"/>
                  </a:cxn>
                  <a:cxn ang="0">
                    <a:pos x="428" y="458"/>
                  </a:cxn>
                </a:cxnLst>
                <a:rect l="0" t="0" r="r" b="b"/>
                <a:pathLst>
                  <a:path w="428" h="872">
                    <a:moveTo>
                      <a:pt x="428" y="458"/>
                    </a:moveTo>
                    <a:lnTo>
                      <a:pt x="106" y="872"/>
                    </a:lnTo>
                    <a:lnTo>
                      <a:pt x="106" y="872"/>
                    </a:lnTo>
                    <a:lnTo>
                      <a:pt x="0" y="478"/>
                    </a:lnTo>
                    <a:lnTo>
                      <a:pt x="361" y="0"/>
                    </a:lnTo>
                    <a:lnTo>
                      <a:pt x="428" y="458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Freeform: Shape 20"/>
              <p:cNvSpPr/>
              <p:nvPr/>
            </p:nvSpPr>
            <p:spPr bwMode="auto">
              <a:xfrm>
                <a:off x="3720696" y="1922175"/>
                <a:ext cx="966931" cy="914898"/>
              </a:xfrm>
              <a:custGeom>
                <a:avLst/>
                <a:gdLst/>
                <a:ahLst/>
                <a:cxnLst>
                  <a:cxn ang="0">
                    <a:pos x="607" y="403"/>
                  </a:cxn>
                  <a:cxn ang="0">
                    <a:pos x="608" y="404"/>
                  </a:cxn>
                  <a:cxn ang="0">
                    <a:pos x="669" y="633"/>
                  </a:cxn>
                  <a:cxn ang="0">
                    <a:pos x="158" y="393"/>
                  </a:cxn>
                  <a:cxn ang="0">
                    <a:pos x="0" y="0"/>
                  </a:cxn>
                  <a:cxn ang="0">
                    <a:pos x="563" y="239"/>
                  </a:cxn>
                  <a:cxn ang="0">
                    <a:pos x="607" y="403"/>
                  </a:cxn>
                  <a:cxn ang="0">
                    <a:pos x="607" y="403"/>
                  </a:cxn>
                </a:cxnLst>
                <a:rect l="0" t="0" r="r" b="b"/>
                <a:pathLst>
                  <a:path w="669" h="633">
                    <a:moveTo>
                      <a:pt x="607" y="403"/>
                    </a:moveTo>
                    <a:lnTo>
                      <a:pt x="608" y="404"/>
                    </a:lnTo>
                    <a:lnTo>
                      <a:pt x="669" y="633"/>
                    </a:lnTo>
                    <a:lnTo>
                      <a:pt x="158" y="393"/>
                    </a:lnTo>
                    <a:lnTo>
                      <a:pt x="0" y="0"/>
                    </a:lnTo>
                    <a:lnTo>
                      <a:pt x="563" y="239"/>
                    </a:lnTo>
                    <a:lnTo>
                      <a:pt x="607" y="403"/>
                    </a:lnTo>
                    <a:lnTo>
                      <a:pt x="607" y="403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5" name="Freeform: Shape 17"/>
            <p:cNvSpPr/>
            <p:nvPr/>
          </p:nvSpPr>
          <p:spPr bwMode="auto">
            <a:xfrm rot="1636088">
              <a:off x="4172867" y="1508467"/>
              <a:ext cx="464854" cy="516865"/>
            </a:xfrm>
            <a:custGeom>
              <a:avLst/>
              <a:gdLst/>
              <a:ahLst/>
              <a:cxnLst>
                <a:cxn ang="0">
                  <a:pos x="151" y="125"/>
                </a:cxn>
                <a:cxn ang="0">
                  <a:pos x="144" y="120"/>
                </a:cxn>
                <a:cxn ang="0">
                  <a:pos x="107" y="104"/>
                </a:cxn>
                <a:cxn ang="0">
                  <a:pos x="105" y="102"/>
                </a:cxn>
                <a:cxn ang="0">
                  <a:pos x="102" y="95"/>
                </a:cxn>
                <a:cxn ang="0">
                  <a:pos x="100" y="91"/>
                </a:cxn>
                <a:cxn ang="0">
                  <a:pos x="99" y="89"/>
                </a:cxn>
                <a:cxn ang="0">
                  <a:pos x="102" y="73"/>
                </a:cxn>
                <a:cxn ang="0">
                  <a:pos x="102" y="72"/>
                </a:cxn>
                <a:cxn ang="0">
                  <a:pos x="108" y="57"/>
                </a:cxn>
                <a:cxn ang="0">
                  <a:pos x="108" y="57"/>
                </a:cxn>
                <a:cxn ang="0">
                  <a:pos x="109" y="47"/>
                </a:cxn>
                <a:cxn ang="0">
                  <a:pos x="108" y="45"/>
                </a:cxn>
                <a:cxn ang="0">
                  <a:pos x="106" y="42"/>
                </a:cxn>
                <a:cxn ang="0">
                  <a:pos x="106" y="27"/>
                </a:cxn>
                <a:cxn ang="0">
                  <a:pos x="102" y="17"/>
                </a:cxn>
                <a:cxn ang="0">
                  <a:pos x="97" y="13"/>
                </a:cxn>
                <a:cxn ang="0">
                  <a:pos x="97" y="13"/>
                </a:cxn>
                <a:cxn ang="0">
                  <a:pos x="95" y="6"/>
                </a:cxn>
                <a:cxn ang="0">
                  <a:pos x="99" y="4"/>
                </a:cxn>
                <a:cxn ang="0">
                  <a:pos x="83" y="3"/>
                </a:cxn>
                <a:cxn ang="0">
                  <a:pos x="82" y="3"/>
                </a:cxn>
                <a:cxn ang="0">
                  <a:pos x="79" y="4"/>
                </a:cxn>
                <a:cxn ang="0">
                  <a:pos x="59" y="13"/>
                </a:cxn>
                <a:cxn ang="0">
                  <a:pos x="51" y="25"/>
                </a:cxn>
                <a:cxn ang="0">
                  <a:pos x="51" y="34"/>
                </a:cxn>
                <a:cxn ang="0">
                  <a:pos x="51" y="42"/>
                </a:cxn>
                <a:cxn ang="0">
                  <a:pos x="50" y="44"/>
                </a:cxn>
                <a:cxn ang="0">
                  <a:pos x="48" y="48"/>
                </a:cxn>
                <a:cxn ang="0">
                  <a:pos x="49" y="51"/>
                </a:cxn>
                <a:cxn ang="0">
                  <a:pos x="51" y="59"/>
                </a:cxn>
                <a:cxn ang="0">
                  <a:pos x="53" y="66"/>
                </a:cxn>
                <a:cxn ang="0">
                  <a:pos x="58" y="77"/>
                </a:cxn>
                <a:cxn ang="0">
                  <a:pos x="59" y="79"/>
                </a:cxn>
                <a:cxn ang="0">
                  <a:pos x="58" y="89"/>
                </a:cxn>
                <a:cxn ang="0">
                  <a:pos x="57" y="91"/>
                </a:cxn>
                <a:cxn ang="0">
                  <a:pos x="54" y="95"/>
                </a:cxn>
                <a:cxn ang="0">
                  <a:pos x="51" y="102"/>
                </a:cxn>
                <a:cxn ang="0">
                  <a:pos x="50" y="103"/>
                </a:cxn>
                <a:cxn ang="0">
                  <a:pos x="38" y="108"/>
                </a:cxn>
                <a:cxn ang="0">
                  <a:pos x="25" y="114"/>
                </a:cxn>
                <a:cxn ang="0">
                  <a:pos x="13" y="120"/>
                </a:cxn>
                <a:cxn ang="0">
                  <a:pos x="6" y="125"/>
                </a:cxn>
                <a:cxn ang="0">
                  <a:pos x="0" y="149"/>
                </a:cxn>
                <a:cxn ang="0">
                  <a:pos x="61" y="170"/>
                </a:cxn>
                <a:cxn ang="0">
                  <a:pos x="61" y="170"/>
                </a:cxn>
                <a:cxn ang="0">
                  <a:pos x="90" y="171"/>
                </a:cxn>
                <a:cxn ang="0">
                  <a:pos x="97" y="169"/>
                </a:cxn>
                <a:cxn ang="0">
                  <a:pos x="157" y="149"/>
                </a:cxn>
                <a:cxn ang="0">
                  <a:pos x="151" y="125"/>
                </a:cxn>
                <a:cxn ang="0">
                  <a:pos x="62" y="158"/>
                </a:cxn>
                <a:cxn ang="0">
                  <a:pos x="62" y="157"/>
                </a:cxn>
                <a:cxn ang="0">
                  <a:pos x="62" y="157"/>
                </a:cxn>
                <a:cxn ang="0">
                  <a:pos x="62" y="158"/>
                </a:cxn>
              </a:cxnLst>
              <a:rect l="0" t="0" r="r" b="b"/>
              <a:pathLst>
                <a:path w="157" h="175">
                  <a:moveTo>
                    <a:pt x="151" y="125"/>
                  </a:moveTo>
                  <a:cubicBezTo>
                    <a:pt x="149" y="123"/>
                    <a:pt x="147" y="121"/>
                    <a:pt x="144" y="120"/>
                  </a:cubicBezTo>
                  <a:cubicBezTo>
                    <a:pt x="132" y="114"/>
                    <a:pt x="120" y="109"/>
                    <a:pt x="107" y="104"/>
                  </a:cubicBezTo>
                  <a:cubicBezTo>
                    <a:pt x="106" y="103"/>
                    <a:pt x="105" y="103"/>
                    <a:pt x="105" y="102"/>
                  </a:cubicBezTo>
                  <a:cubicBezTo>
                    <a:pt x="104" y="99"/>
                    <a:pt x="103" y="97"/>
                    <a:pt x="102" y="95"/>
                  </a:cubicBezTo>
                  <a:cubicBezTo>
                    <a:pt x="102" y="93"/>
                    <a:pt x="101" y="92"/>
                    <a:pt x="100" y="91"/>
                  </a:cubicBezTo>
                  <a:cubicBezTo>
                    <a:pt x="99" y="91"/>
                    <a:pt x="99" y="90"/>
                    <a:pt x="99" y="89"/>
                  </a:cubicBezTo>
                  <a:cubicBezTo>
                    <a:pt x="99" y="84"/>
                    <a:pt x="97" y="78"/>
                    <a:pt x="102" y="73"/>
                  </a:cubicBezTo>
                  <a:cubicBezTo>
                    <a:pt x="102" y="73"/>
                    <a:pt x="102" y="73"/>
                    <a:pt x="102" y="72"/>
                  </a:cubicBezTo>
                  <a:cubicBezTo>
                    <a:pt x="104" y="68"/>
                    <a:pt x="105" y="62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54"/>
                    <a:pt x="108" y="50"/>
                    <a:pt x="109" y="47"/>
                  </a:cubicBezTo>
                  <a:cubicBezTo>
                    <a:pt x="109" y="46"/>
                    <a:pt x="108" y="46"/>
                    <a:pt x="108" y="45"/>
                  </a:cubicBezTo>
                  <a:cubicBezTo>
                    <a:pt x="106" y="45"/>
                    <a:pt x="106" y="43"/>
                    <a:pt x="106" y="42"/>
                  </a:cubicBezTo>
                  <a:cubicBezTo>
                    <a:pt x="106" y="35"/>
                    <a:pt x="106" y="34"/>
                    <a:pt x="106" y="27"/>
                  </a:cubicBezTo>
                  <a:cubicBezTo>
                    <a:pt x="106" y="24"/>
                    <a:pt x="105" y="20"/>
                    <a:pt x="102" y="17"/>
                  </a:cubicBezTo>
                  <a:cubicBezTo>
                    <a:pt x="100" y="16"/>
                    <a:pt x="99" y="14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2" y="9"/>
                    <a:pt x="95" y="6"/>
                  </a:cubicBezTo>
                  <a:cubicBezTo>
                    <a:pt x="96" y="4"/>
                    <a:pt x="99" y="4"/>
                    <a:pt x="99" y="4"/>
                  </a:cubicBezTo>
                  <a:cubicBezTo>
                    <a:pt x="99" y="4"/>
                    <a:pt x="95" y="0"/>
                    <a:pt x="83" y="3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81" y="3"/>
                    <a:pt x="80" y="4"/>
                    <a:pt x="79" y="4"/>
                  </a:cubicBezTo>
                  <a:cubicBezTo>
                    <a:pt x="72" y="6"/>
                    <a:pt x="65" y="8"/>
                    <a:pt x="59" y="13"/>
                  </a:cubicBezTo>
                  <a:cubicBezTo>
                    <a:pt x="55" y="16"/>
                    <a:pt x="52" y="20"/>
                    <a:pt x="51" y="25"/>
                  </a:cubicBezTo>
                  <a:cubicBezTo>
                    <a:pt x="51" y="28"/>
                    <a:pt x="51" y="31"/>
                    <a:pt x="51" y="34"/>
                  </a:cubicBezTo>
                  <a:cubicBezTo>
                    <a:pt x="51" y="38"/>
                    <a:pt x="51" y="37"/>
                    <a:pt x="51" y="42"/>
                  </a:cubicBezTo>
                  <a:cubicBezTo>
                    <a:pt x="51" y="43"/>
                    <a:pt x="51" y="44"/>
                    <a:pt x="50" y="44"/>
                  </a:cubicBezTo>
                  <a:cubicBezTo>
                    <a:pt x="48" y="45"/>
                    <a:pt x="48" y="46"/>
                    <a:pt x="48" y="48"/>
                  </a:cubicBezTo>
                  <a:cubicBezTo>
                    <a:pt x="49" y="49"/>
                    <a:pt x="48" y="50"/>
                    <a:pt x="49" y="51"/>
                  </a:cubicBezTo>
                  <a:cubicBezTo>
                    <a:pt x="49" y="54"/>
                    <a:pt x="50" y="57"/>
                    <a:pt x="51" y="59"/>
                  </a:cubicBezTo>
                  <a:cubicBezTo>
                    <a:pt x="51" y="62"/>
                    <a:pt x="53" y="64"/>
                    <a:pt x="53" y="66"/>
                  </a:cubicBezTo>
                  <a:cubicBezTo>
                    <a:pt x="54" y="70"/>
                    <a:pt x="55" y="74"/>
                    <a:pt x="58" y="77"/>
                  </a:cubicBezTo>
                  <a:cubicBezTo>
                    <a:pt x="59" y="78"/>
                    <a:pt x="59" y="79"/>
                    <a:pt x="59" y="79"/>
                  </a:cubicBezTo>
                  <a:cubicBezTo>
                    <a:pt x="59" y="83"/>
                    <a:pt x="58" y="86"/>
                    <a:pt x="58" y="89"/>
                  </a:cubicBezTo>
                  <a:cubicBezTo>
                    <a:pt x="58" y="90"/>
                    <a:pt x="57" y="91"/>
                    <a:pt x="57" y="91"/>
                  </a:cubicBezTo>
                  <a:cubicBezTo>
                    <a:pt x="54" y="91"/>
                    <a:pt x="54" y="93"/>
                    <a:pt x="54" y="95"/>
                  </a:cubicBezTo>
                  <a:cubicBezTo>
                    <a:pt x="53" y="97"/>
                    <a:pt x="52" y="99"/>
                    <a:pt x="51" y="102"/>
                  </a:cubicBezTo>
                  <a:cubicBezTo>
                    <a:pt x="51" y="102"/>
                    <a:pt x="50" y="103"/>
                    <a:pt x="50" y="103"/>
                  </a:cubicBezTo>
                  <a:cubicBezTo>
                    <a:pt x="46" y="105"/>
                    <a:pt x="42" y="107"/>
                    <a:pt x="38" y="108"/>
                  </a:cubicBezTo>
                  <a:cubicBezTo>
                    <a:pt x="33" y="110"/>
                    <a:pt x="29" y="112"/>
                    <a:pt x="25" y="114"/>
                  </a:cubicBezTo>
                  <a:cubicBezTo>
                    <a:pt x="21" y="116"/>
                    <a:pt x="17" y="118"/>
                    <a:pt x="13" y="120"/>
                  </a:cubicBezTo>
                  <a:cubicBezTo>
                    <a:pt x="10" y="122"/>
                    <a:pt x="8" y="123"/>
                    <a:pt x="6" y="125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24" y="149"/>
                    <a:pt x="39" y="165"/>
                    <a:pt x="61" y="170"/>
                  </a:cubicBezTo>
                  <a:cubicBezTo>
                    <a:pt x="61" y="170"/>
                    <a:pt x="61" y="170"/>
                    <a:pt x="61" y="170"/>
                  </a:cubicBezTo>
                  <a:cubicBezTo>
                    <a:pt x="61" y="170"/>
                    <a:pt x="77" y="175"/>
                    <a:pt x="90" y="171"/>
                  </a:cubicBezTo>
                  <a:cubicBezTo>
                    <a:pt x="93" y="171"/>
                    <a:pt x="95" y="170"/>
                    <a:pt x="97" y="169"/>
                  </a:cubicBezTo>
                  <a:cubicBezTo>
                    <a:pt x="117" y="162"/>
                    <a:pt x="143" y="149"/>
                    <a:pt x="157" y="149"/>
                  </a:cubicBezTo>
                  <a:lnTo>
                    <a:pt x="151" y="125"/>
                  </a:lnTo>
                  <a:close/>
                  <a:moveTo>
                    <a:pt x="62" y="158"/>
                  </a:moveTo>
                  <a:cubicBezTo>
                    <a:pt x="62" y="157"/>
                    <a:pt x="62" y="157"/>
                    <a:pt x="62" y="157"/>
                  </a:cubicBezTo>
                  <a:cubicBezTo>
                    <a:pt x="62" y="157"/>
                    <a:pt x="62" y="157"/>
                    <a:pt x="62" y="157"/>
                  </a:cubicBezTo>
                  <a:lnTo>
                    <a:pt x="62" y="15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2" name="Group 21"/>
          <p:cNvGrpSpPr/>
          <p:nvPr/>
        </p:nvGrpSpPr>
        <p:grpSpPr>
          <a:xfrm>
            <a:off x="6286784" y="2199775"/>
            <a:ext cx="1959877" cy="2239308"/>
            <a:chOff x="4715088" y="1631662"/>
            <a:chExt cx="1469908" cy="1679481"/>
          </a:xfrm>
        </p:grpSpPr>
        <p:grpSp>
          <p:nvGrpSpPr>
            <p:cNvPr id="89" name="Group 22"/>
            <p:cNvGrpSpPr/>
            <p:nvPr/>
          </p:nvGrpSpPr>
          <p:grpSpPr>
            <a:xfrm>
              <a:off x="4715088" y="1631662"/>
              <a:ext cx="1469908" cy="1679481"/>
              <a:chOff x="4715088" y="1631662"/>
              <a:chExt cx="1469908" cy="1679481"/>
            </a:xfrm>
          </p:grpSpPr>
          <p:sp>
            <p:nvSpPr>
              <p:cNvPr id="91" name="Freeform: Shape 24"/>
              <p:cNvSpPr/>
              <p:nvPr/>
            </p:nvSpPr>
            <p:spPr bwMode="auto">
              <a:xfrm>
                <a:off x="5687800" y="1959754"/>
                <a:ext cx="497196" cy="1351389"/>
              </a:xfrm>
              <a:custGeom>
                <a:avLst/>
                <a:gdLst/>
                <a:ahLst/>
                <a:cxnLst>
                  <a:cxn ang="0">
                    <a:pos x="304" y="430"/>
                  </a:cxn>
                  <a:cxn ang="0">
                    <a:pos x="9" y="935"/>
                  </a:cxn>
                  <a:cxn ang="0">
                    <a:pos x="0" y="554"/>
                  </a:cxn>
                  <a:cxn ang="0">
                    <a:pos x="344" y="0"/>
                  </a:cxn>
                  <a:cxn ang="0">
                    <a:pos x="304" y="430"/>
                  </a:cxn>
                </a:cxnLst>
                <a:rect l="0" t="0" r="r" b="b"/>
                <a:pathLst>
                  <a:path w="344" h="935">
                    <a:moveTo>
                      <a:pt x="304" y="430"/>
                    </a:moveTo>
                    <a:lnTo>
                      <a:pt x="9" y="935"/>
                    </a:lnTo>
                    <a:lnTo>
                      <a:pt x="0" y="554"/>
                    </a:lnTo>
                    <a:lnTo>
                      <a:pt x="344" y="0"/>
                    </a:lnTo>
                    <a:lnTo>
                      <a:pt x="304" y="43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Freeform: Shape 25"/>
              <p:cNvSpPr/>
              <p:nvPr/>
            </p:nvSpPr>
            <p:spPr bwMode="auto">
              <a:xfrm>
                <a:off x="4715088" y="1631662"/>
                <a:ext cx="1469908" cy="1128807"/>
              </a:xfrm>
              <a:custGeom>
                <a:avLst/>
                <a:gdLst/>
                <a:ahLst/>
                <a:cxnLst>
                  <a:cxn ang="0">
                    <a:pos x="1017" y="227"/>
                  </a:cxn>
                  <a:cxn ang="0">
                    <a:pos x="673" y="781"/>
                  </a:cxn>
                  <a:cxn ang="0">
                    <a:pos x="0" y="493"/>
                  </a:cxn>
                  <a:cxn ang="0">
                    <a:pos x="0" y="493"/>
                  </a:cxn>
                  <a:cxn ang="0">
                    <a:pos x="369" y="0"/>
                  </a:cxn>
                  <a:cxn ang="0">
                    <a:pos x="1017" y="227"/>
                  </a:cxn>
                </a:cxnLst>
                <a:rect l="0" t="0" r="r" b="b"/>
                <a:pathLst>
                  <a:path w="1017" h="781">
                    <a:moveTo>
                      <a:pt x="1017" y="227"/>
                    </a:moveTo>
                    <a:lnTo>
                      <a:pt x="673" y="781"/>
                    </a:lnTo>
                    <a:lnTo>
                      <a:pt x="0" y="493"/>
                    </a:lnTo>
                    <a:lnTo>
                      <a:pt x="0" y="493"/>
                    </a:lnTo>
                    <a:lnTo>
                      <a:pt x="369" y="0"/>
                    </a:lnTo>
                    <a:lnTo>
                      <a:pt x="1017" y="22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Freeform: Shape 26"/>
              <p:cNvSpPr/>
              <p:nvPr/>
            </p:nvSpPr>
            <p:spPr bwMode="auto">
              <a:xfrm>
                <a:off x="4715088" y="2344213"/>
                <a:ext cx="985720" cy="966930"/>
              </a:xfrm>
              <a:custGeom>
                <a:avLst/>
                <a:gdLst/>
                <a:ahLst/>
                <a:cxnLst>
                  <a:cxn ang="0">
                    <a:pos x="682" y="669"/>
                  </a:cxn>
                  <a:cxn ang="0">
                    <a:pos x="87" y="391"/>
                  </a:cxn>
                  <a:cxn ang="0">
                    <a:pos x="0" y="0"/>
                  </a:cxn>
                  <a:cxn ang="0">
                    <a:pos x="673" y="288"/>
                  </a:cxn>
                  <a:cxn ang="0">
                    <a:pos x="682" y="669"/>
                  </a:cxn>
                  <a:cxn ang="0">
                    <a:pos x="682" y="669"/>
                  </a:cxn>
                </a:cxnLst>
                <a:rect l="0" t="0" r="r" b="b"/>
                <a:pathLst>
                  <a:path w="682" h="669">
                    <a:moveTo>
                      <a:pt x="682" y="669"/>
                    </a:moveTo>
                    <a:lnTo>
                      <a:pt x="87" y="391"/>
                    </a:lnTo>
                    <a:lnTo>
                      <a:pt x="0" y="0"/>
                    </a:lnTo>
                    <a:lnTo>
                      <a:pt x="673" y="288"/>
                    </a:lnTo>
                    <a:lnTo>
                      <a:pt x="682" y="669"/>
                    </a:lnTo>
                    <a:lnTo>
                      <a:pt x="682" y="669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0" name="Freeform: Shape 23"/>
            <p:cNvSpPr/>
            <p:nvPr/>
          </p:nvSpPr>
          <p:spPr bwMode="auto">
            <a:xfrm rot="1729139">
              <a:off x="5311947" y="1903484"/>
              <a:ext cx="329554" cy="473962"/>
            </a:xfrm>
            <a:custGeom>
              <a:avLst/>
              <a:gdLst/>
              <a:ahLst/>
              <a:cxnLst>
                <a:cxn ang="0">
                  <a:pos x="41" y="29"/>
                </a:cxn>
                <a:cxn ang="0">
                  <a:pos x="23" y="50"/>
                </a:cxn>
                <a:cxn ang="0">
                  <a:pos x="23" y="55"/>
                </a:cxn>
                <a:cxn ang="0">
                  <a:pos x="32" y="55"/>
                </a:cxn>
                <a:cxn ang="0">
                  <a:pos x="34" y="57"/>
                </a:cxn>
                <a:cxn ang="0">
                  <a:pos x="32" y="59"/>
                </a:cxn>
                <a:cxn ang="0">
                  <a:pos x="9" y="59"/>
                </a:cxn>
                <a:cxn ang="0">
                  <a:pos x="7" y="57"/>
                </a:cxn>
                <a:cxn ang="0">
                  <a:pos x="9" y="55"/>
                </a:cxn>
                <a:cxn ang="0">
                  <a:pos x="18" y="55"/>
                </a:cxn>
                <a:cxn ang="0">
                  <a:pos x="18" y="50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2" y="23"/>
                </a:cxn>
                <a:cxn ang="0">
                  <a:pos x="4" y="25"/>
                </a:cxn>
                <a:cxn ang="0">
                  <a:pos x="4" y="29"/>
                </a:cxn>
                <a:cxn ang="0">
                  <a:pos x="20" y="45"/>
                </a:cxn>
                <a:cxn ang="0">
                  <a:pos x="36" y="29"/>
                </a:cxn>
                <a:cxn ang="0">
                  <a:pos x="36" y="25"/>
                </a:cxn>
                <a:cxn ang="0">
                  <a:pos x="39" y="23"/>
                </a:cxn>
                <a:cxn ang="0">
                  <a:pos x="41" y="25"/>
                </a:cxn>
                <a:cxn ang="0">
                  <a:pos x="41" y="29"/>
                </a:cxn>
                <a:cxn ang="0">
                  <a:pos x="32" y="29"/>
                </a:cxn>
                <a:cxn ang="0">
                  <a:pos x="20" y="41"/>
                </a:cxn>
                <a:cxn ang="0">
                  <a:pos x="9" y="29"/>
                </a:cxn>
                <a:cxn ang="0">
                  <a:pos x="9" y="11"/>
                </a:cxn>
                <a:cxn ang="0">
                  <a:pos x="20" y="0"/>
                </a:cxn>
                <a:cxn ang="0">
                  <a:pos x="32" y="11"/>
                </a:cxn>
                <a:cxn ang="0">
                  <a:pos x="32" y="29"/>
                </a:cxn>
              </a:cxnLst>
              <a:rect l="0" t="0" r="r" b="b"/>
              <a:pathLst>
                <a:path w="41" h="59">
                  <a:moveTo>
                    <a:pt x="41" y="29"/>
                  </a:moveTo>
                  <a:cubicBezTo>
                    <a:pt x="41" y="40"/>
                    <a:pt x="33" y="49"/>
                    <a:pt x="23" y="50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3" y="55"/>
                    <a:pt x="34" y="56"/>
                    <a:pt x="34" y="57"/>
                  </a:cubicBezTo>
                  <a:cubicBezTo>
                    <a:pt x="34" y="58"/>
                    <a:pt x="33" y="59"/>
                    <a:pt x="32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8" y="59"/>
                    <a:pt x="7" y="58"/>
                    <a:pt x="7" y="57"/>
                  </a:cubicBezTo>
                  <a:cubicBezTo>
                    <a:pt x="7" y="56"/>
                    <a:pt x="8" y="55"/>
                    <a:pt x="9" y="55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8" y="49"/>
                    <a:pt x="0" y="40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3" y="23"/>
                    <a:pt x="4" y="24"/>
                    <a:pt x="4" y="25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8"/>
                    <a:pt x="12" y="45"/>
                    <a:pt x="20" y="45"/>
                  </a:cubicBezTo>
                  <a:cubicBezTo>
                    <a:pt x="29" y="45"/>
                    <a:pt x="36" y="38"/>
                    <a:pt x="36" y="29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4"/>
                    <a:pt x="37" y="23"/>
                    <a:pt x="39" y="23"/>
                  </a:cubicBezTo>
                  <a:cubicBezTo>
                    <a:pt x="40" y="23"/>
                    <a:pt x="41" y="24"/>
                    <a:pt x="41" y="25"/>
                  </a:cubicBezTo>
                  <a:lnTo>
                    <a:pt x="41" y="29"/>
                  </a:lnTo>
                  <a:close/>
                  <a:moveTo>
                    <a:pt x="32" y="29"/>
                  </a:moveTo>
                  <a:cubicBezTo>
                    <a:pt x="32" y="36"/>
                    <a:pt x="27" y="41"/>
                    <a:pt x="20" y="41"/>
                  </a:cubicBezTo>
                  <a:cubicBezTo>
                    <a:pt x="14" y="41"/>
                    <a:pt x="9" y="36"/>
                    <a:pt x="9" y="2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5"/>
                    <a:pt x="14" y="0"/>
                    <a:pt x="20" y="0"/>
                  </a:cubicBezTo>
                  <a:cubicBezTo>
                    <a:pt x="27" y="0"/>
                    <a:pt x="32" y="5"/>
                    <a:pt x="32" y="11"/>
                  </a:cubicBezTo>
                  <a:lnTo>
                    <a:pt x="32" y="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3" name="Group 27"/>
          <p:cNvGrpSpPr/>
          <p:nvPr/>
        </p:nvGrpSpPr>
        <p:grpSpPr>
          <a:xfrm>
            <a:off x="3945340" y="2785618"/>
            <a:ext cx="2193057" cy="2243164"/>
            <a:chOff x="2959004" y="2071044"/>
            <a:chExt cx="1644793" cy="1682372"/>
          </a:xfrm>
        </p:grpSpPr>
        <p:grpSp>
          <p:nvGrpSpPr>
            <p:cNvPr id="68" name="Group 28"/>
            <p:cNvGrpSpPr/>
            <p:nvPr/>
          </p:nvGrpSpPr>
          <p:grpSpPr>
            <a:xfrm>
              <a:off x="2959004" y="2071044"/>
              <a:ext cx="1644793" cy="1682372"/>
              <a:chOff x="2959004" y="2071044"/>
              <a:chExt cx="1644793" cy="1682372"/>
            </a:xfrm>
          </p:grpSpPr>
          <p:sp>
            <p:nvSpPr>
              <p:cNvPr id="71" name="Freeform: Shape 30"/>
              <p:cNvSpPr/>
              <p:nvPr/>
            </p:nvSpPr>
            <p:spPr bwMode="auto">
              <a:xfrm>
                <a:off x="2959004" y="2071044"/>
                <a:ext cx="1456900" cy="1193848"/>
              </a:xfrm>
              <a:custGeom>
                <a:avLst/>
                <a:gdLst/>
                <a:ahLst/>
                <a:cxnLst>
                  <a:cxn ang="0">
                    <a:pos x="1008" y="247"/>
                  </a:cxn>
                  <a:cxn ang="0">
                    <a:pos x="570" y="826"/>
                  </a:cxn>
                  <a:cxn ang="0">
                    <a:pos x="0" y="516"/>
                  </a:cxn>
                  <a:cxn ang="0">
                    <a:pos x="440" y="0"/>
                  </a:cxn>
                  <a:cxn ang="0">
                    <a:pos x="1008" y="247"/>
                  </a:cxn>
                  <a:cxn ang="0">
                    <a:pos x="1008" y="247"/>
                  </a:cxn>
                </a:cxnLst>
                <a:rect l="0" t="0" r="r" b="b"/>
                <a:pathLst>
                  <a:path w="1008" h="826">
                    <a:moveTo>
                      <a:pt x="1008" y="247"/>
                    </a:moveTo>
                    <a:lnTo>
                      <a:pt x="570" y="826"/>
                    </a:lnTo>
                    <a:lnTo>
                      <a:pt x="0" y="516"/>
                    </a:lnTo>
                    <a:lnTo>
                      <a:pt x="440" y="0"/>
                    </a:lnTo>
                    <a:lnTo>
                      <a:pt x="1008" y="247"/>
                    </a:lnTo>
                    <a:lnTo>
                      <a:pt x="1008" y="24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Freeform: Shape 31"/>
              <p:cNvSpPr/>
              <p:nvPr/>
            </p:nvSpPr>
            <p:spPr bwMode="auto">
              <a:xfrm>
                <a:off x="3782846" y="2428043"/>
                <a:ext cx="820951" cy="1325373"/>
              </a:xfrm>
              <a:custGeom>
                <a:avLst/>
                <a:gdLst/>
                <a:ahLst/>
                <a:cxnLst>
                  <a:cxn ang="0">
                    <a:pos x="183" y="917"/>
                  </a:cxn>
                  <a:cxn ang="0">
                    <a:pos x="0" y="579"/>
                  </a:cxn>
                  <a:cxn ang="0">
                    <a:pos x="438" y="0"/>
                  </a:cxn>
                  <a:cxn ang="0">
                    <a:pos x="568" y="417"/>
                  </a:cxn>
                  <a:cxn ang="0">
                    <a:pos x="183" y="917"/>
                  </a:cxn>
                </a:cxnLst>
                <a:rect l="0" t="0" r="r" b="b"/>
                <a:pathLst>
                  <a:path w="568" h="917">
                    <a:moveTo>
                      <a:pt x="183" y="917"/>
                    </a:moveTo>
                    <a:lnTo>
                      <a:pt x="0" y="579"/>
                    </a:lnTo>
                    <a:lnTo>
                      <a:pt x="438" y="0"/>
                    </a:lnTo>
                    <a:lnTo>
                      <a:pt x="568" y="417"/>
                    </a:lnTo>
                    <a:lnTo>
                      <a:pt x="183" y="91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Freeform: Shape 32"/>
              <p:cNvSpPr/>
              <p:nvPr/>
            </p:nvSpPr>
            <p:spPr bwMode="auto">
              <a:xfrm>
                <a:off x="2959004" y="2816838"/>
                <a:ext cx="1088339" cy="936578"/>
              </a:xfrm>
              <a:custGeom>
                <a:avLst/>
                <a:gdLst/>
                <a:ahLst/>
                <a:cxnLst>
                  <a:cxn ang="0">
                    <a:pos x="753" y="648"/>
                  </a:cxn>
                  <a:cxn ang="0">
                    <a:pos x="234" y="348"/>
                  </a:cxn>
                  <a:cxn ang="0">
                    <a:pos x="0" y="0"/>
                  </a:cxn>
                  <a:cxn ang="0">
                    <a:pos x="570" y="310"/>
                  </a:cxn>
                  <a:cxn ang="0">
                    <a:pos x="753" y="648"/>
                  </a:cxn>
                </a:cxnLst>
                <a:rect l="0" t="0" r="r" b="b"/>
                <a:pathLst>
                  <a:path w="753" h="648">
                    <a:moveTo>
                      <a:pt x="753" y="648"/>
                    </a:moveTo>
                    <a:lnTo>
                      <a:pt x="234" y="348"/>
                    </a:lnTo>
                    <a:lnTo>
                      <a:pt x="0" y="0"/>
                    </a:lnTo>
                    <a:lnTo>
                      <a:pt x="570" y="310"/>
                    </a:lnTo>
                    <a:lnTo>
                      <a:pt x="753" y="64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70" name="Freeform: Shape 29"/>
            <p:cNvSpPr/>
            <p:nvPr/>
          </p:nvSpPr>
          <p:spPr bwMode="auto">
            <a:xfrm>
              <a:off x="3462647" y="2418543"/>
              <a:ext cx="447459" cy="413975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4" name="Group 33"/>
          <p:cNvGrpSpPr/>
          <p:nvPr/>
        </p:nvGrpSpPr>
        <p:grpSpPr>
          <a:xfrm>
            <a:off x="5276975" y="3363752"/>
            <a:ext cx="2187279" cy="2470563"/>
            <a:chOff x="3957731" y="2504645"/>
            <a:chExt cx="1640459" cy="1852922"/>
          </a:xfrm>
        </p:grpSpPr>
        <p:grpSp>
          <p:nvGrpSpPr>
            <p:cNvPr id="45" name="Group 34"/>
            <p:cNvGrpSpPr/>
            <p:nvPr/>
          </p:nvGrpSpPr>
          <p:grpSpPr>
            <a:xfrm>
              <a:off x="3957731" y="2504645"/>
              <a:ext cx="1640459" cy="1852922"/>
              <a:chOff x="3957731" y="2504645"/>
              <a:chExt cx="1640459" cy="1852922"/>
            </a:xfrm>
          </p:grpSpPr>
          <p:sp>
            <p:nvSpPr>
              <p:cNvPr id="47" name="Freeform: Shape 36"/>
              <p:cNvSpPr/>
              <p:nvPr/>
            </p:nvSpPr>
            <p:spPr bwMode="auto">
              <a:xfrm>
                <a:off x="3957731" y="2504645"/>
                <a:ext cx="1623114" cy="1406312"/>
              </a:xfrm>
              <a:custGeom>
                <a:avLst/>
                <a:gdLst/>
                <a:ahLst/>
                <a:cxnLst>
                  <a:cxn ang="0">
                    <a:pos x="703" y="973"/>
                  </a:cxn>
                  <a:cxn ang="0">
                    <a:pos x="0" y="591"/>
                  </a:cxn>
                  <a:cxn ang="0">
                    <a:pos x="443" y="0"/>
                  </a:cxn>
                  <a:cxn ang="0">
                    <a:pos x="1123" y="296"/>
                  </a:cxn>
                  <a:cxn ang="0">
                    <a:pos x="703" y="973"/>
                  </a:cxn>
                  <a:cxn ang="0">
                    <a:pos x="505" y="230"/>
                  </a:cxn>
                  <a:cxn ang="0">
                    <a:pos x="505" y="230"/>
                  </a:cxn>
                  <a:cxn ang="0">
                    <a:pos x="505" y="230"/>
                  </a:cxn>
                  <a:cxn ang="0">
                    <a:pos x="505" y="230"/>
                  </a:cxn>
                  <a:cxn ang="0">
                    <a:pos x="538" y="246"/>
                  </a:cxn>
                  <a:cxn ang="0">
                    <a:pos x="538" y="246"/>
                  </a:cxn>
                  <a:cxn ang="0">
                    <a:pos x="538" y="246"/>
                  </a:cxn>
                  <a:cxn ang="0">
                    <a:pos x="538" y="246"/>
                  </a:cxn>
                </a:cxnLst>
                <a:rect l="0" t="0" r="r" b="b"/>
                <a:pathLst>
                  <a:path w="1123" h="973">
                    <a:moveTo>
                      <a:pt x="703" y="973"/>
                    </a:moveTo>
                    <a:lnTo>
                      <a:pt x="0" y="591"/>
                    </a:lnTo>
                    <a:lnTo>
                      <a:pt x="443" y="0"/>
                    </a:lnTo>
                    <a:lnTo>
                      <a:pt x="1123" y="296"/>
                    </a:lnTo>
                    <a:lnTo>
                      <a:pt x="703" y="973"/>
                    </a:lnTo>
                    <a:close/>
                    <a:moveTo>
                      <a:pt x="505" y="230"/>
                    </a:moveTo>
                    <a:lnTo>
                      <a:pt x="505" y="230"/>
                    </a:lnTo>
                    <a:lnTo>
                      <a:pt x="505" y="230"/>
                    </a:lnTo>
                    <a:lnTo>
                      <a:pt x="505" y="230"/>
                    </a:lnTo>
                    <a:close/>
                    <a:moveTo>
                      <a:pt x="538" y="246"/>
                    </a:moveTo>
                    <a:lnTo>
                      <a:pt x="538" y="246"/>
                    </a:lnTo>
                    <a:lnTo>
                      <a:pt x="538" y="246"/>
                    </a:lnTo>
                    <a:lnTo>
                      <a:pt x="538" y="24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37"/>
              <p:cNvSpPr/>
              <p:nvPr/>
            </p:nvSpPr>
            <p:spPr bwMode="auto">
              <a:xfrm>
                <a:off x="4973804" y="2932465"/>
                <a:ext cx="624386" cy="1425102"/>
              </a:xfrm>
              <a:custGeom>
                <a:avLst/>
                <a:gdLst/>
                <a:ahLst/>
                <a:cxnLst>
                  <a:cxn ang="0">
                    <a:pos x="80" y="986"/>
                  </a:cxn>
                  <a:cxn ang="0">
                    <a:pos x="0" y="677"/>
                  </a:cxn>
                  <a:cxn ang="0">
                    <a:pos x="420" y="0"/>
                  </a:cxn>
                  <a:cxn ang="0">
                    <a:pos x="432" y="383"/>
                  </a:cxn>
                  <a:cxn ang="0">
                    <a:pos x="80" y="986"/>
                  </a:cxn>
                </a:cxnLst>
                <a:rect l="0" t="0" r="r" b="b"/>
                <a:pathLst>
                  <a:path w="432" h="986">
                    <a:moveTo>
                      <a:pt x="80" y="986"/>
                    </a:moveTo>
                    <a:lnTo>
                      <a:pt x="0" y="677"/>
                    </a:lnTo>
                    <a:lnTo>
                      <a:pt x="420" y="0"/>
                    </a:lnTo>
                    <a:lnTo>
                      <a:pt x="432" y="383"/>
                    </a:lnTo>
                    <a:lnTo>
                      <a:pt x="80" y="986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Freeform: Shape 38"/>
              <p:cNvSpPr/>
              <p:nvPr/>
            </p:nvSpPr>
            <p:spPr bwMode="auto">
              <a:xfrm>
                <a:off x="3957731" y="3358840"/>
                <a:ext cx="1131699" cy="998727"/>
              </a:xfrm>
              <a:custGeom>
                <a:avLst/>
                <a:gdLst/>
                <a:ahLst/>
                <a:cxnLst>
                  <a:cxn ang="0">
                    <a:pos x="783" y="691"/>
                  </a:cxn>
                  <a:cxn ang="0">
                    <a:pos x="180" y="34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3" y="382"/>
                  </a:cxn>
                  <a:cxn ang="0">
                    <a:pos x="783" y="691"/>
                  </a:cxn>
                </a:cxnLst>
                <a:rect l="0" t="0" r="r" b="b"/>
                <a:pathLst>
                  <a:path w="783" h="691">
                    <a:moveTo>
                      <a:pt x="783" y="691"/>
                    </a:moveTo>
                    <a:lnTo>
                      <a:pt x="180" y="34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3" y="382"/>
                    </a:lnTo>
                    <a:lnTo>
                      <a:pt x="783" y="69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46" name="Freeform: Shape 35"/>
            <p:cNvSpPr/>
            <p:nvPr/>
          </p:nvSpPr>
          <p:spPr bwMode="auto">
            <a:xfrm rot="1857977">
              <a:off x="4522630" y="2917080"/>
              <a:ext cx="502096" cy="505510"/>
            </a:xfrm>
            <a:custGeom>
              <a:avLst/>
              <a:gdLst/>
              <a:ahLst/>
              <a:cxnLst>
                <a:cxn ang="0">
                  <a:pos x="68" y="64"/>
                </a:cxn>
                <a:cxn ang="0">
                  <a:pos x="65" y="68"/>
                </a:cxn>
                <a:cxn ang="0">
                  <a:pos x="28" y="68"/>
                </a:cxn>
                <a:cxn ang="0">
                  <a:pos x="25" y="64"/>
                </a:cxn>
                <a:cxn ang="0">
                  <a:pos x="25" y="58"/>
                </a:cxn>
                <a:cxn ang="0">
                  <a:pos x="4" y="58"/>
                </a:cxn>
                <a:cxn ang="0">
                  <a:pos x="0" y="54"/>
                </a:cxn>
                <a:cxn ang="0">
                  <a:pos x="0" y="3"/>
                </a:cxn>
                <a:cxn ang="0">
                  <a:pos x="4" y="0"/>
                </a:cxn>
                <a:cxn ang="0">
                  <a:pos x="45" y="0"/>
                </a:cxn>
                <a:cxn ang="0">
                  <a:pos x="49" y="3"/>
                </a:cxn>
                <a:cxn ang="0">
                  <a:pos x="49" y="16"/>
                </a:cxn>
                <a:cxn ang="0">
                  <a:pos x="50" y="17"/>
                </a:cxn>
                <a:cxn ang="0">
                  <a:pos x="66" y="32"/>
                </a:cxn>
                <a:cxn ang="0">
                  <a:pos x="68" y="39"/>
                </a:cxn>
                <a:cxn ang="0">
                  <a:pos x="68" y="64"/>
                </a:cxn>
                <a:cxn ang="0">
                  <a:pos x="39" y="6"/>
                </a:cxn>
                <a:cxn ang="0">
                  <a:pos x="38" y="5"/>
                </a:cxn>
                <a:cxn ang="0">
                  <a:pos x="11" y="5"/>
                </a:cxn>
                <a:cxn ang="0">
                  <a:pos x="10" y="6"/>
                </a:cxn>
                <a:cxn ang="0">
                  <a:pos x="10" y="8"/>
                </a:cxn>
                <a:cxn ang="0">
                  <a:pos x="11" y="9"/>
                </a:cxn>
                <a:cxn ang="0">
                  <a:pos x="38" y="9"/>
                </a:cxn>
                <a:cxn ang="0">
                  <a:pos x="39" y="8"/>
                </a:cxn>
                <a:cxn ang="0">
                  <a:pos x="39" y="6"/>
                </a:cxn>
                <a:cxn ang="0">
                  <a:pos x="64" y="63"/>
                </a:cxn>
                <a:cxn ang="0">
                  <a:pos x="64" y="39"/>
                </a:cxn>
                <a:cxn ang="0">
                  <a:pos x="48" y="39"/>
                </a:cxn>
                <a:cxn ang="0">
                  <a:pos x="44" y="35"/>
                </a:cxn>
                <a:cxn ang="0">
                  <a:pos x="44" y="19"/>
                </a:cxn>
                <a:cxn ang="0">
                  <a:pos x="30" y="19"/>
                </a:cxn>
                <a:cxn ang="0">
                  <a:pos x="30" y="63"/>
                </a:cxn>
                <a:cxn ang="0">
                  <a:pos x="64" y="63"/>
                </a:cxn>
                <a:cxn ang="0">
                  <a:pos x="60" y="34"/>
                </a:cxn>
                <a:cxn ang="0">
                  <a:pos x="49" y="22"/>
                </a:cxn>
                <a:cxn ang="0">
                  <a:pos x="49" y="34"/>
                </a:cxn>
                <a:cxn ang="0">
                  <a:pos x="60" y="34"/>
                </a:cxn>
              </a:cxnLst>
              <a:rect l="0" t="0" r="r" b="b"/>
              <a:pathLst>
                <a:path w="68" h="68">
                  <a:moveTo>
                    <a:pt x="68" y="64"/>
                  </a:moveTo>
                  <a:cubicBezTo>
                    <a:pt x="68" y="66"/>
                    <a:pt x="67" y="68"/>
                    <a:pt x="65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6" y="68"/>
                    <a:pt x="25" y="66"/>
                    <a:pt x="25" y="64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2" y="58"/>
                    <a:pt x="0" y="56"/>
                    <a:pt x="0" y="5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7" y="0"/>
                    <a:pt x="49" y="1"/>
                    <a:pt x="49" y="3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0" y="16"/>
                    <a:pt x="50" y="16"/>
                    <a:pt x="50" y="1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7" y="34"/>
                    <a:pt x="68" y="37"/>
                    <a:pt x="68" y="39"/>
                  </a:cubicBezTo>
                  <a:lnTo>
                    <a:pt x="68" y="64"/>
                  </a:lnTo>
                  <a:close/>
                  <a:moveTo>
                    <a:pt x="39" y="6"/>
                  </a:moveTo>
                  <a:cubicBezTo>
                    <a:pt x="39" y="5"/>
                    <a:pt x="39" y="5"/>
                    <a:pt x="38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0" y="5"/>
                    <a:pt x="10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1" y="9"/>
                    <a:pt x="11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9" y="9"/>
                    <a:pt x="39" y="9"/>
                    <a:pt x="39" y="8"/>
                  </a:cubicBezTo>
                  <a:lnTo>
                    <a:pt x="39" y="6"/>
                  </a:lnTo>
                  <a:close/>
                  <a:moveTo>
                    <a:pt x="64" y="63"/>
                  </a:moveTo>
                  <a:cubicBezTo>
                    <a:pt x="64" y="39"/>
                    <a:pt x="64" y="39"/>
                    <a:pt x="64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6" y="39"/>
                    <a:pt x="44" y="37"/>
                    <a:pt x="44" y="35"/>
                  </a:cubicBezTo>
                  <a:cubicBezTo>
                    <a:pt x="44" y="19"/>
                    <a:pt x="44" y="19"/>
                    <a:pt x="44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63"/>
                    <a:pt x="30" y="63"/>
                    <a:pt x="30" y="63"/>
                  </a:cubicBezTo>
                  <a:lnTo>
                    <a:pt x="64" y="63"/>
                  </a:lnTo>
                  <a:close/>
                  <a:moveTo>
                    <a:pt x="60" y="34"/>
                  </a:moveTo>
                  <a:cubicBezTo>
                    <a:pt x="49" y="22"/>
                    <a:pt x="49" y="22"/>
                    <a:pt x="49" y="22"/>
                  </a:cubicBezTo>
                  <a:cubicBezTo>
                    <a:pt x="49" y="34"/>
                    <a:pt x="49" y="34"/>
                    <a:pt x="49" y="34"/>
                  </a:cubicBezTo>
                  <a:lnTo>
                    <a:pt x="60" y="3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4" name="Oval 2"/>
          <p:cNvSpPr/>
          <p:nvPr/>
        </p:nvSpPr>
        <p:spPr>
          <a:xfrm>
            <a:off x="3025410" y="4536497"/>
            <a:ext cx="422979" cy="42297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2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5" name="Oval 3"/>
          <p:cNvSpPr/>
          <p:nvPr/>
        </p:nvSpPr>
        <p:spPr>
          <a:xfrm>
            <a:off x="4474188" y="4536497"/>
            <a:ext cx="422979" cy="42297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3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6" name="Oval 4"/>
          <p:cNvSpPr/>
          <p:nvPr/>
        </p:nvSpPr>
        <p:spPr>
          <a:xfrm>
            <a:off x="1576633" y="4536497"/>
            <a:ext cx="422979" cy="4229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1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7" name="Oval 5"/>
          <p:cNvSpPr/>
          <p:nvPr/>
        </p:nvSpPr>
        <p:spPr>
          <a:xfrm>
            <a:off x="5922965" y="4536497"/>
            <a:ext cx="422979" cy="42297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4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8" name="Oval 6"/>
          <p:cNvSpPr/>
          <p:nvPr/>
        </p:nvSpPr>
        <p:spPr>
          <a:xfrm>
            <a:off x="7371742" y="4536497"/>
            <a:ext cx="422979" cy="42297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5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59" name="Oval 7"/>
          <p:cNvSpPr/>
          <p:nvPr/>
        </p:nvSpPr>
        <p:spPr>
          <a:xfrm>
            <a:off x="8820520" y="4536497"/>
            <a:ext cx="422979" cy="42297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6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0" name="Oval 8"/>
          <p:cNvSpPr/>
          <p:nvPr/>
        </p:nvSpPr>
        <p:spPr>
          <a:xfrm>
            <a:off x="10269297" y="4536497"/>
            <a:ext cx="422979" cy="42297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0" tIns="0" rIns="0" bIns="36576" anchor="ctr" anchorCtr="0" forceAA="0" compatLnSpc="1">
            <a:normAutofit/>
          </a:bodyPr>
          <a:lstStyle/>
          <a:p>
            <a:pPr algn="ctr"/>
            <a:r>
              <a:rPr lang="en-US" sz="1600">
                <a:solidFill>
                  <a:srgbClr val="FFFFFF"/>
                </a:solidFill>
              </a:rPr>
              <a:t>7</a:t>
            </a:r>
            <a:endParaRPr lang="en-US" sz="1600">
              <a:solidFill>
                <a:srgbClr val="FFFFFF"/>
              </a:solidFill>
            </a:endParaRPr>
          </a:p>
        </p:txBody>
      </p:sp>
      <p:sp>
        <p:nvSpPr>
          <p:cNvPr id="61" name="Oval 9"/>
          <p:cNvSpPr/>
          <p:nvPr/>
        </p:nvSpPr>
        <p:spPr>
          <a:xfrm>
            <a:off x="1698068" y="3215389"/>
            <a:ext cx="180109" cy="18010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cxnSp>
        <p:nvCxnSpPr>
          <p:cNvPr id="62" name="Straight Connector 10"/>
          <p:cNvCxnSpPr>
            <a:stCxn id="56" idx="0"/>
            <a:endCxn id="61" idx="4"/>
          </p:cNvCxnSpPr>
          <p:nvPr/>
        </p:nvCxnSpPr>
        <p:spPr>
          <a:xfrm flipV="1">
            <a:off x="1788122" y="3395499"/>
            <a:ext cx="0" cy="1140999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11"/>
          <p:cNvSpPr/>
          <p:nvPr/>
        </p:nvSpPr>
        <p:spPr>
          <a:xfrm>
            <a:off x="3146845" y="3949988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cxnSp>
        <p:nvCxnSpPr>
          <p:cNvPr id="64" name="Straight Connector 12"/>
          <p:cNvCxnSpPr>
            <a:stCxn id="54" idx="0"/>
            <a:endCxn id="63" idx="4"/>
          </p:cNvCxnSpPr>
          <p:nvPr/>
        </p:nvCxnSpPr>
        <p:spPr>
          <a:xfrm flipV="1">
            <a:off x="3236900" y="4130097"/>
            <a:ext cx="0" cy="4064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Oval 13"/>
          <p:cNvSpPr/>
          <p:nvPr/>
        </p:nvSpPr>
        <p:spPr>
          <a:xfrm>
            <a:off x="4595623" y="3215389"/>
            <a:ext cx="180109" cy="180109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6" name="Oval 14"/>
          <p:cNvSpPr/>
          <p:nvPr/>
        </p:nvSpPr>
        <p:spPr>
          <a:xfrm>
            <a:off x="6044400" y="4051588"/>
            <a:ext cx="180109" cy="180109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7" name="Oval 15"/>
          <p:cNvSpPr/>
          <p:nvPr/>
        </p:nvSpPr>
        <p:spPr>
          <a:xfrm>
            <a:off x="7493177" y="3035588"/>
            <a:ext cx="180109" cy="18010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8" name="Oval 16"/>
          <p:cNvSpPr/>
          <p:nvPr/>
        </p:nvSpPr>
        <p:spPr>
          <a:xfrm>
            <a:off x="8941955" y="3848388"/>
            <a:ext cx="180109" cy="180109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9" name="Oval 17"/>
          <p:cNvSpPr/>
          <p:nvPr/>
        </p:nvSpPr>
        <p:spPr>
          <a:xfrm>
            <a:off x="10390732" y="2918357"/>
            <a:ext cx="180109" cy="18010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cxnSp>
        <p:nvCxnSpPr>
          <p:cNvPr id="70" name="Straight Connector 18"/>
          <p:cNvCxnSpPr>
            <a:stCxn id="55" idx="0"/>
            <a:endCxn id="65" idx="4"/>
          </p:cNvCxnSpPr>
          <p:nvPr/>
        </p:nvCxnSpPr>
        <p:spPr>
          <a:xfrm flipV="1">
            <a:off x="4685677" y="3395499"/>
            <a:ext cx="0" cy="1140999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9"/>
          <p:cNvCxnSpPr>
            <a:stCxn id="57" idx="0"/>
            <a:endCxn id="66" idx="4"/>
          </p:cNvCxnSpPr>
          <p:nvPr/>
        </p:nvCxnSpPr>
        <p:spPr>
          <a:xfrm flipV="1">
            <a:off x="6134454" y="4231697"/>
            <a:ext cx="0" cy="3048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20"/>
          <p:cNvCxnSpPr>
            <a:stCxn id="58" idx="0"/>
            <a:endCxn id="67" idx="4"/>
          </p:cNvCxnSpPr>
          <p:nvPr/>
        </p:nvCxnSpPr>
        <p:spPr>
          <a:xfrm flipV="1">
            <a:off x="7583232" y="3215697"/>
            <a:ext cx="0" cy="13208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21"/>
          <p:cNvCxnSpPr>
            <a:stCxn id="59" idx="0"/>
            <a:endCxn id="68" idx="4"/>
          </p:cNvCxnSpPr>
          <p:nvPr/>
        </p:nvCxnSpPr>
        <p:spPr>
          <a:xfrm flipV="1">
            <a:off x="9032009" y="4028497"/>
            <a:ext cx="0" cy="508000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22"/>
          <p:cNvCxnSpPr>
            <a:stCxn id="60" idx="0"/>
            <a:endCxn id="69" idx="4"/>
          </p:cNvCxnSpPr>
          <p:nvPr/>
        </p:nvCxnSpPr>
        <p:spPr>
          <a:xfrm flipV="1">
            <a:off x="10480786" y="3098467"/>
            <a:ext cx="0" cy="1438031"/>
          </a:xfrm>
          <a:prstGeom prst="line">
            <a:avLst/>
          </a:prstGeom>
          <a:ln w="6350" cmpd="sng">
            <a:solidFill>
              <a:schemeClr val="tx1">
                <a:lumMod val="65000"/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Oval 23"/>
          <p:cNvSpPr/>
          <p:nvPr/>
        </p:nvSpPr>
        <p:spPr>
          <a:xfrm>
            <a:off x="939552" y="1464293"/>
            <a:ext cx="1687555" cy="168755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7" name="Oval 24"/>
          <p:cNvSpPr/>
          <p:nvPr/>
        </p:nvSpPr>
        <p:spPr>
          <a:xfrm>
            <a:off x="2654898" y="2732600"/>
            <a:ext cx="1128755" cy="112875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8" name="Oval 25"/>
          <p:cNvSpPr/>
          <p:nvPr/>
        </p:nvSpPr>
        <p:spPr>
          <a:xfrm>
            <a:off x="4121300" y="1996497"/>
            <a:ext cx="1128755" cy="112875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9" name="Oval 26"/>
          <p:cNvSpPr/>
          <p:nvPr/>
        </p:nvSpPr>
        <p:spPr>
          <a:xfrm>
            <a:off x="5385504" y="2480483"/>
            <a:ext cx="1497901" cy="1497901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0" name="Oval 27"/>
          <p:cNvSpPr/>
          <p:nvPr/>
        </p:nvSpPr>
        <p:spPr>
          <a:xfrm>
            <a:off x="7018854" y="1843789"/>
            <a:ext cx="1128755" cy="112875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1" name="Oval 28"/>
          <p:cNvSpPr/>
          <p:nvPr/>
        </p:nvSpPr>
        <p:spPr>
          <a:xfrm>
            <a:off x="8274609" y="2263736"/>
            <a:ext cx="1514800" cy="15148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2" name="Oval 29"/>
          <p:cNvSpPr/>
          <p:nvPr/>
        </p:nvSpPr>
        <p:spPr>
          <a:xfrm>
            <a:off x="9745382" y="1373350"/>
            <a:ext cx="1470808" cy="1470808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3" name="TextBox 30"/>
          <p:cNvSpPr txBox="1"/>
          <p:nvPr/>
        </p:nvSpPr>
        <p:spPr>
          <a:xfrm>
            <a:off x="1080236" y="51460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1">
                  <a:lumMod val="100000"/>
                </a:schemeClr>
              </a:solidFill>
            </a:endParaRPr>
          </a:p>
        </p:txBody>
      </p:sp>
      <p:sp>
        <p:nvSpPr>
          <p:cNvPr id="134" name="TextBox 31"/>
          <p:cNvSpPr txBox="1"/>
          <p:nvPr/>
        </p:nvSpPr>
        <p:spPr>
          <a:xfrm>
            <a:off x="2516183" y="51460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2">
                  <a:lumMod val="100000"/>
                </a:schemeClr>
              </a:solidFill>
            </a:endParaRPr>
          </a:p>
        </p:txBody>
      </p:sp>
      <p:sp>
        <p:nvSpPr>
          <p:cNvPr id="135" name="TextBox 32"/>
          <p:cNvSpPr txBox="1"/>
          <p:nvPr/>
        </p:nvSpPr>
        <p:spPr>
          <a:xfrm>
            <a:off x="3992770" y="51460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3">
                  <a:lumMod val="100000"/>
                </a:schemeClr>
              </a:solidFill>
            </a:endParaRPr>
          </a:p>
        </p:txBody>
      </p:sp>
      <p:sp>
        <p:nvSpPr>
          <p:cNvPr id="136" name="TextBox 33"/>
          <p:cNvSpPr txBox="1"/>
          <p:nvPr/>
        </p:nvSpPr>
        <p:spPr>
          <a:xfrm>
            <a:off x="5428716" y="51460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4">
                  <a:lumMod val="100000"/>
                </a:schemeClr>
              </a:solidFill>
            </a:endParaRPr>
          </a:p>
        </p:txBody>
      </p:sp>
      <p:sp>
        <p:nvSpPr>
          <p:cNvPr id="137" name="TextBox 34"/>
          <p:cNvSpPr txBox="1"/>
          <p:nvPr/>
        </p:nvSpPr>
        <p:spPr>
          <a:xfrm>
            <a:off x="6878210" y="51460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5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5">
                  <a:lumMod val="100000"/>
                </a:schemeClr>
              </a:solidFill>
            </a:endParaRPr>
          </a:p>
        </p:txBody>
      </p:sp>
      <p:sp>
        <p:nvSpPr>
          <p:cNvPr id="138" name="TextBox 35"/>
          <p:cNvSpPr txBox="1"/>
          <p:nvPr/>
        </p:nvSpPr>
        <p:spPr>
          <a:xfrm>
            <a:off x="8314156" y="51460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6">
                    <a:lumMod val="100000"/>
                  </a:schemeClr>
                </a:solidFill>
              </a:rPr>
              <a:t>标题文本预设</a:t>
            </a:r>
            <a:endParaRPr lang="zh-CN" altLang="en-US" sz="1600" b="1">
              <a:solidFill>
                <a:schemeClr val="accent6">
                  <a:lumMod val="100000"/>
                </a:schemeClr>
              </a:solidFill>
            </a:endParaRPr>
          </a:p>
        </p:txBody>
      </p:sp>
      <p:sp>
        <p:nvSpPr>
          <p:cNvPr id="139" name="TextBox 36"/>
          <p:cNvSpPr txBox="1"/>
          <p:nvPr/>
        </p:nvSpPr>
        <p:spPr>
          <a:xfrm>
            <a:off x="9790743" y="5146097"/>
            <a:ext cx="1415772" cy="338554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600" b="1">
                <a:solidFill>
                  <a:schemeClr val="tx2"/>
                </a:solidFill>
              </a:rPr>
              <a:t>标题文本预设</a:t>
            </a:r>
            <a:endParaRPr lang="zh-CN" altLang="en-US" sz="1600" b="1">
              <a:solidFill>
                <a:schemeClr val="tx2"/>
              </a:solidFill>
            </a:endParaRPr>
          </a:p>
        </p:txBody>
      </p:sp>
      <p:sp>
        <p:nvSpPr>
          <p:cNvPr id="140" name="Freeform: Shape 37"/>
          <p:cNvSpPr/>
          <p:nvPr/>
        </p:nvSpPr>
        <p:spPr bwMode="auto">
          <a:xfrm>
            <a:off x="5819516" y="2819744"/>
            <a:ext cx="637413" cy="805152"/>
          </a:xfrm>
          <a:custGeom>
            <a:avLst/>
            <a:gdLst>
              <a:gd name="T0" fmla="*/ 484 w 800"/>
              <a:gd name="T1" fmla="*/ 0 h 1011"/>
              <a:gd name="T2" fmla="*/ 463 w 800"/>
              <a:gd name="T3" fmla="*/ 990 h 1011"/>
              <a:gd name="T4" fmla="*/ 779 w 800"/>
              <a:gd name="T5" fmla="*/ 1011 h 1011"/>
              <a:gd name="T6" fmla="*/ 800 w 800"/>
              <a:gd name="T7" fmla="*/ 21 h 1011"/>
              <a:gd name="T8" fmla="*/ 758 w 800"/>
              <a:gd name="T9" fmla="*/ 969 h 1011"/>
              <a:gd name="T10" fmla="*/ 505 w 800"/>
              <a:gd name="T11" fmla="*/ 843 h 1011"/>
              <a:gd name="T12" fmla="*/ 589 w 800"/>
              <a:gd name="T13" fmla="*/ 800 h 1011"/>
              <a:gd name="T14" fmla="*/ 505 w 800"/>
              <a:gd name="T15" fmla="*/ 716 h 1011"/>
              <a:gd name="T16" fmla="*/ 589 w 800"/>
              <a:gd name="T17" fmla="*/ 674 h 1011"/>
              <a:gd name="T18" fmla="*/ 505 w 800"/>
              <a:gd name="T19" fmla="*/ 590 h 1011"/>
              <a:gd name="T20" fmla="*/ 589 w 800"/>
              <a:gd name="T21" fmla="*/ 548 h 1011"/>
              <a:gd name="T22" fmla="*/ 505 w 800"/>
              <a:gd name="T23" fmla="*/ 464 h 1011"/>
              <a:gd name="T24" fmla="*/ 589 w 800"/>
              <a:gd name="T25" fmla="*/ 421 h 1011"/>
              <a:gd name="T26" fmla="*/ 505 w 800"/>
              <a:gd name="T27" fmla="*/ 337 h 1011"/>
              <a:gd name="T28" fmla="*/ 589 w 800"/>
              <a:gd name="T29" fmla="*/ 295 h 1011"/>
              <a:gd name="T30" fmla="*/ 505 w 800"/>
              <a:gd name="T31" fmla="*/ 211 h 1011"/>
              <a:gd name="T32" fmla="*/ 589 w 800"/>
              <a:gd name="T33" fmla="*/ 169 h 1011"/>
              <a:gd name="T34" fmla="*/ 505 w 800"/>
              <a:gd name="T35" fmla="*/ 43 h 1011"/>
              <a:gd name="T36" fmla="*/ 758 w 800"/>
              <a:gd name="T37" fmla="*/ 969 h 1011"/>
              <a:gd name="T38" fmla="*/ 130 w 800"/>
              <a:gd name="T39" fmla="*/ 52 h 1011"/>
              <a:gd name="T40" fmla="*/ 0 w 800"/>
              <a:gd name="T41" fmla="*/ 253 h 1011"/>
              <a:gd name="T42" fmla="*/ 105 w 800"/>
              <a:gd name="T43" fmla="*/ 969 h 1011"/>
              <a:gd name="T44" fmla="*/ 295 w 800"/>
              <a:gd name="T45" fmla="*/ 864 h 1011"/>
              <a:gd name="T46" fmla="*/ 291 w 800"/>
              <a:gd name="T47" fmla="*/ 241 h 1011"/>
              <a:gd name="T48" fmla="*/ 147 w 800"/>
              <a:gd name="T49" fmla="*/ 102 h 1011"/>
              <a:gd name="T50" fmla="*/ 117 w 800"/>
              <a:gd name="T51" fmla="*/ 148 h 1011"/>
              <a:gd name="T52" fmla="*/ 42 w 800"/>
              <a:gd name="T53" fmla="*/ 347 h 1011"/>
              <a:gd name="T54" fmla="*/ 84 w 800"/>
              <a:gd name="T55" fmla="*/ 716 h 1011"/>
              <a:gd name="T56" fmla="*/ 42 w 800"/>
              <a:gd name="T57" fmla="*/ 347 h 1011"/>
              <a:gd name="T58" fmla="*/ 189 w 800"/>
              <a:gd name="T59" fmla="*/ 927 h 1011"/>
              <a:gd name="T60" fmla="*/ 42 w 800"/>
              <a:gd name="T61" fmla="*/ 864 h 1011"/>
              <a:gd name="T62" fmla="*/ 253 w 800"/>
              <a:gd name="T63" fmla="*/ 843 h 1011"/>
              <a:gd name="T64" fmla="*/ 253 w 800"/>
              <a:gd name="T65" fmla="*/ 800 h 1011"/>
              <a:gd name="T66" fmla="*/ 42 w 800"/>
              <a:gd name="T67" fmla="*/ 758 h 1011"/>
              <a:gd name="T68" fmla="*/ 253 w 800"/>
              <a:gd name="T69" fmla="*/ 800 h 1011"/>
              <a:gd name="T70" fmla="*/ 126 w 800"/>
              <a:gd name="T71" fmla="*/ 347 h 1011"/>
              <a:gd name="T72" fmla="*/ 168 w 800"/>
              <a:gd name="T73" fmla="*/ 347 h 1011"/>
              <a:gd name="T74" fmla="*/ 126 w 800"/>
              <a:gd name="T75" fmla="*/ 716 h 1011"/>
              <a:gd name="T76" fmla="*/ 211 w 800"/>
              <a:gd name="T77" fmla="*/ 716 h 1011"/>
              <a:gd name="T78" fmla="*/ 253 w 800"/>
              <a:gd name="T79" fmla="*/ 347 h 1011"/>
              <a:gd name="T80" fmla="*/ 253 w 800"/>
              <a:gd name="T81" fmla="*/ 274 h 1011"/>
              <a:gd name="T82" fmla="*/ 168 w 800"/>
              <a:gd name="T83" fmla="*/ 274 h 1011"/>
              <a:gd name="T84" fmla="*/ 126 w 800"/>
              <a:gd name="T85" fmla="*/ 274 h 1011"/>
              <a:gd name="T86" fmla="*/ 42 w 800"/>
              <a:gd name="T87" fmla="*/ 274 h 1011"/>
              <a:gd name="T88" fmla="*/ 88 w 800"/>
              <a:gd name="T89" fmla="*/ 190 h 1011"/>
              <a:gd name="T90" fmla="*/ 253 w 800"/>
              <a:gd name="T91" fmla="*/ 259 h 10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00" h="1011">
                <a:moveTo>
                  <a:pt x="779" y="0"/>
                </a:moveTo>
                <a:cubicBezTo>
                  <a:pt x="484" y="0"/>
                  <a:pt x="484" y="0"/>
                  <a:pt x="484" y="0"/>
                </a:cubicBezTo>
                <a:cubicBezTo>
                  <a:pt x="473" y="0"/>
                  <a:pt x="463" y="10"/>
                  <a:pt x="463" y="21"/>
                </a:cubicBezTo>
                <a:cubicBezTo>
                  <a:pt x="463" y="990"/>
                  <a:pt x="463" y="990"/>
                  <a:pt x="463" y="990"/>
                </a:cubicBezTo>
                <a:cubicBezTo>
                  <a:pt x="463" y="1001"/>
                  <a:pt x="473" y="1011"/>
                  <a:pt x="484" y="1011"/>
                </a:cubicBezTo>
                <a:cubicBezTo>
                  <a:pt x="779" y="1011"/>
                  <a:pt x="779" y="1011"/>
                  <a:pt x="779" y="1011"/>
                </a:cubicBezTo>
                <a:cubicBezTo>
                  <a:pt x="791" y="1011"/>
                  <a:pt x="800" y="1001"/>
                  <a:pt x="800" y="990"/>
                </a:cubicBezTo>
                <a:cubicBezTo>
                  <a:pt x="800" y="21"/>
                  <a:pt x="800" y="21"/>
                  <a:pt x="800" y="21"/>
                </a:cubicBezTo>
                <a:cubicBezTo>
                  <a:pt x="800" y="10"/>
                  <a:pt x="791" y="0"/>
                  <a:pt x="779" y="0"/>
                </a:cubicBezTo>
                <a:close/>
                <a:moveTo>
                  <a:pt x="758" y="969"/>
                </a:moveTo>
                <a:cubicBezTo>
                  <a:pt x="505" y="969"/>
                  <a:pt x="505" y="969"/>
                  <a:pt x="505" y="969"/>
                </a:cubicBezTo>
                <a:cubicBezTo>
                  <a:pt x="505" y="843"/>
                  <a:pt x="505" y="843"/>
                  <a:pt x="505" y="843"/>
                </a:cubicBezTo>
                <a:cubicBezTo>
                  <a:pt x="589" y="843"/>
                  <a:pt x="589" y="843"/>
                  <a:pt x="589" y="843"/>
                </a:cubicBezTo>
                <a:cubicBezTo>
                  <a:pt x="589" y="800"/>
                  <a:pt x="589" y="800"/>
                  <a:pt x="589" y="800"/>
                </a:cubicBezTo>
                <a:cubicBezTo>
                  <a:pt x="505" y="800"/>
                  <a:pt x="505" y="800"/>
                  <a:pt x="505" y="800"/>
                </a:cubicBezTo>
                <a:cubicBezTo>
                  <a:pt x="505" y="716"/>
                  <a:pt x="505" y="716"/>
                  <a:pt x="505" y="716"/>
                </a:cubicBezTo>
                <a:cubicBezTo>
                  <a:pt x="589" y="716"/>
                  <a:pt x="589" y="716"/>
                  <a:pt x="589" y="716"/>
                </a:cubicBezTo>
                <a:cubicBezTo>
                  <a:pt x="589" y="674"/>
                  <a:pt x="589" y="674"/>
                  <a:pt x="589" y="674"/>
                </a:cubicBezTo>
                <a:cubicBezTo>
                  <a:pt x="505" y="674"/>
                  <a:pt x="505" y="674"/>
                  <a:pt x="505" y="674"/>
                </a:cubicBezTo>
                <a:cubicBezTo>
                  <a:pt x="505" y="590"/>
                  <a:pt x="505" y="590"/>
                  <a:pt x="505" y="590"/>
                </a:cubicBezTo>
                <a:cubicBezTo>
                  <a:pt x="589" y="590"/>
                  <a:pt x="589" y="590"/>
                  <a:pt x="589" y="590"/>
                </a:cubicBezTo>
                <a:cubicBezTo>
                  <a:pt x="589" y="548"/>
                  <a:pt x="589" y="548"/>
                  <a:pt x="589" y="548"/>
                </a:cubicBezTo>
                <a:cubicBezTo>
                  <a:pt x="505" y="548"/>
                  <a:pt x="505" y="548"/>
                  <a:pt x="505" y="548"/>
                </a:cubicBezTo>
                <a:cubicBezTo>
                  <a:pt x="505" y="464"/>
                  <a:pt x="505" y="464"/>
                  <a:pt x="505" y="464"/>
                </a:cubicBezTo>
                <a:cubicBezTo>
                  <a:pt x="589" y="464"/>
                  <a:pt x="589" y="464"/>
                  <a:pt x="589" y="464"/>
                </a:cubicBezTo>
                <a:cubicBezTo>
                  <a:pt x="589" y="421"/>
                  <a:pt x="589" y="421"/>
                  <a:pt x="589" y="421"/>
                </a:cubicBezTo>
                <a:cubicBezTo>
                  <a:pt x="505" y="421"/>
                  <a:pt x="505" y="421"/>
                  <a:pt x="505" y="421"/>
                </a:cubicBezTo>
                <a:cubicBezTo>
                  <a:pt x="505" y="337"/>
                  <a:pt x="505" y="337"/>
                  <a:pt x="505" y="337"/>
                </a:cubicBezTo>
                <a:cubicBezTo>
                  <a:pt x="589" y="337"/>
                  <a:pt x="589" y="337"/>
                  <a:pt x="589" y="337"/>
                </a:cubicBezTo>
                <a:cubicBezTo>
                  <a:pt x="589" y="295"/>
                  <a:pt x="589" y="295"/>
                  <a:pt x="589" y="295"/>
                </a:cubicBezTo>
                <a:cubicBezTo>
                  <a:pt x="505" y="295"/>
                  <a:pt x="505" y="295"/>
                  <a:pt x="505" y="295"/>
                </a:cubicBezTo>
                <a:cubicBezTo>
                  <a:pt x="505" y="211"/>
                  <a:pt x="505" y="211"/>
                  <a:pt x="505" y="211"/>
                </a:cubicBezTo>
                <a:cubicBezTo>
                  <a:pt x="589" y="211"/>
                  <a:pt x="589" y="211"/>
                  <a:pt x="589" y="211"/>
                </a:cubicBezTo>
                <a:cubicBezTo>
                  <a:pt x="589" y="169"/>
                  <a:pt x="589" y="169"/>
                  <a:pt x="589" y="169"/>
                </a:cubicBezTo>
                <a:cubicBezTo>
                  <a:pt x="505" y="169"/>
                  <a:pt x="505" y="169"/>
                  <a:pt x="505" y="169"/>
                </a:cubicBezTo>
                <a:cubicBezTo>
                  <a:pt x="505" y="43"/>
                  <a:pt x="505" y="43"/>
                  <a:pt x="505" y="43"/>
                </a:cubicBezTo>
                <a:cubicBezTo>
                  <a:pt x="758" y="43"/>
                  <a:pt x="758" y="43"/>
                  <a:pt x="758" y="43"/>
                </a:cubicBezTo>
                <a:lnTo>
                  <a:pt x="758" y="969"/>
                </a:lnTo>
                <a:close/>
                <a:moveTo>
                  <a:pt x="165" y="52"/>
                </a:moveTo>
                <a:cubicBezTo>
                  <a:pt x="157" y="40"/>
                  <a:pt x="138" y="40"/>
                  <a:pt x="130" y="52"/>
                </a:cubicBezTo>
                <a:cubicBezTo>
                  <a:pt x="4" y="241"/>
                  <a:pt x="4" y="241"/>
                  <a:pt x="4" y="241"/>
                </a:cubicBezTo>
                <a:cubicBezTo>
                  <a:pt x="1" y="245"/>
                  <a:pt x="0" y="249"/>
                  <a:pt x="0" y="253"/>
                </a:cubicBezTo>
                <a:cubicBezTo>
                  <a:pt x="0" y="864"/>
                  <a:pt x="0" y="864"/>
                  <a:pt x="0" y="864"/>
                </a:cubicBezTo>
                <a:cubicBezTo>
                  <a:pt x="0" y="922"/>
                  <a:pt x="47" y="969"/>
                  <a:pt x="105" y="969"/>
                </a:cubicBezTo>
                <a:cubicBezTo>
                  <a:pt x="189" y="969"/>
                  <a:pt x="189" y="969"/>
                  <a:pt x="189" y="969"/>
                </a:cubicBezTo>
                <a:cubicBezTo>
                  <a:pt x="248" y="969"/>
                  <a:pt x="295" y="922"/>
                  <a:pt x="295" y="864"/>
                </a:cubicBezTo>
                <a:cubicBezTo>
                  <a:pt x="295" y="253"/>
                  <a:pt x="295" y="253"/>
                  <a:pt x="295" y="253"/>
                </a:cubicBezTo>
                <a:cubicBezTo>
                  <a:pt x="295" y="249"/>
                  <a:pt x="293" y="245"/>
                  <a:pt x="291" y="241"/>
                </a:cubicBezTo>
                <a:lnTo>
                  <a:pt x="165" y="52"/>
                </a:lnTo>
                <a:close/>
                <a:moveTo>
                  <a:pt x="147" y="102"/>
                </a:moveTo>
                <a:cubicBezTo>
                  <a:pt x="178" y="148"/>
                  <a:pt x="178" y="148"/>
                  <a:pt x="178" y="148"/>
                </a:cubicBezTo>
                <a:cubicBezTo>
                  <a:pt x="117" y="148"/>
                  <a:pt x="117" y="148"/>
                  <a:pt x="117" y="148"/>
                </a:cubicBezTo>
                <a:lnTo>
                  <a:pt x="147" y="102"/>
                </a:lnTo>
                <a:close/>
                <a:moveTo>
                  <a:pt x="42" y="347"/>
                </a:moveTo>
                <a:cubicBezTo>
                  <a:pt x="55" y="354"/>
                  <a:pt x="69" y="358"/>
                  <a:pt x="84" y="358"/>
                </a:cubicBezTo>
                <a:cubicBezTo>
                  <a:pt x="84" y="716"/>
                  <a:pt x="84" y="716"/>
                  <a:pt x="84" y="716"/>
                </a:cubicBezTo>
                <a:cubicBezTo>
                  <a:pt x="42" y="716"/>
                  <a:pt x="42" y="716"/>
                  <a:pt x="42" y="716"/>
                </a:cubicBezTo>
                <a:lnTo>
                  <a:pt x="42" y="347"/>
                </a:lnTo>
                <a:close/>
                <a:moveTo>
                  <a:pt x="253" y="864"/>
                </a:moveTo>
                <a:cubicBezTo>
                  <a:pt x="253" y="898"/>
                  <a:pt x="224" y="927"/>
                  <a:pt x="189" y="927"/>
                </a:cubicBezTo>
                <a:cubicBezTo>
                  <a:pt x="105" y="927"/>
                  <a:pt x="105" y="927"/>
                  <a:pt x="105" y="927"/>
                </a:cubicBezTo>
                <a:cubicBezTo>
                  <a:pt x="70" y="927"/>
                  <a:pt x="42" y="898"/>
                  <a:pt x="42" y="864"/>
                </a:cubicBezTo>
                <a:cubicBezTo>
                  <a:pt x="42" y="843"/>
                  <a:pt x="42" y="843"/>
                  <a:pt x="42" y="843"/>
                </a:cubicBezTo>
                <a:cubicBezTo>
                  <a:pt x="253" y="843"/>
                  <a:pt x="253" y="843"/>
                  <a:pt x="253" y="843"/>
                </a:cubicBezTo>
                <a:lnTo>
                  <a:pt x="253" y="864"/>
                </a:lnTo>
                <a:close/>
                <a:moveTo>
                  <a:pt x="253" y="800"/>
                </a:moveTo>
                <a:cubicBezTo>
                  <a:pt x="42" y="800"/>
                  <a:pt x="42" y="800"/>
                  <a:pt x="42" y="800"/>
                </a:cubicBezTo>
                <a:cubicBezTo>
                  <a:pt x="42" y="758"/>
                  <a:pt x="42" y="758"/>
                  <a:pt x="42" y="758"/>
                </a:cubicBezTo>
                <a:cubicBezTo>
                  <a:pt x="253" y="758"/>
                  <a:pt x="253" y="758"/>
                  <a:pt x="253" y="758"/>
                </a:cubicBezTo>
                <a:lnTo>
                  <a:pt x="253" y="800"/>
                </a:lnTo>
                <a:close/>
                <a:moveTo>
                  <a:pt x="126" y="716"/>
                </a:moveTo>
                <a:cubicBezTo>
                  <a:pt x="126" y="347"/>
                  <a:pt x="126" y="347"/>
                  <a:pt x="126" y="347"/>
                </a:cubicBezTo>
                <a:cubicBezTo>
                  <a:pt x="134" y="342"/>
                  <a:pt x="141" y="337"/>
                  <a:pt x="147" y="330"/>
                </a:cubicBezTo>
                <a:cubicBezTo>
                  <a:pt x="153" y="337"/>
                  <a:pt x="160" y="342"/>
                  <a:pt x="168" y="347"/>
                </a:cubicBezTo>
                <a:cubicBezTo>
                  <a:pt x="168" y="716"/>
                  <a:pt x="168" y="716"/>
                  <a:pt x="168" y="716"/>
                </a:cubicBezTo>
                <a:lnTo>
                  <a:pt x="126" y="716"/>
                </a:lnTo>
                <a:close/>
                <a:moveTo>
                  <a:pt x="253" y="716"/>
                </a:moveTo>
                <a:cubicBezTo>
                  <a:pt x="211" y="716"/>
                  <a:pt x="211" y="716"/>
                  <a:pt x="211" y="716"/>
                </a:cubicBezTo>
                <a:cubicBezTo>
                  <a:pt x="211" y="358"/>
                  <a:pt x="211" y="358"/>
                  <a:pt x="211" y="358"/>
                </a:cubicBezTo>
                <a:cubicBezTo>
                  <a:pt x="226" y="358"/>
                  <a:pt x="240" y="354"/>
                  <a:pt x="253" y="347"/>
                </a:cubicBezTo>
                <a:lnTo>
                  <a:pt x="253" y="716"/>
                </a:lnTo>
                <a:close/>
                <a:moveTo>
                  <a:pt x="253" y="274"/>
                </a:moveTo>
                <a:cubicBezTo>
                  <a:pt x="253" y="297"/>
                  <a:pt x="234" y="316"/>
                  <a:pt x="211" y="316"/>
                </a:cubicBezTo>
                <a:cubicBezTo>
                  <a:pt x="187" y="316"/>
                  <a:pt x="168" y="297"/>
                  <a:pt x="168" y="274"/>
                </a:cubicBezTo>
                <a:cubicBezTo>
                  <a:pt x="168" y="262"/>
                  <a:pt x="159" y="253"/>
                  <a:pt x="147" y="253"/>
                </a:cubicBezTo>
                <a:cubicBezTo>
                  <a:pt x="136" y="253"/>
                  <a:pt x="126" y="262"/>
                  <a:pt x="126" y="274"/>
                </a:cubicBezTo>
                <a:cubicBezTo>
                  <a:pt x="126" y="297"/>
                  <a:pt x="107" y="316"/>
                  <a:pt x="84" y="316"/>
                </a:cubicBezTo>
                <a:cubicBezTo>
                  <a:pt x="61" y="316"/>
                  <a:pt x="42" y="297"/>
                  <a:pt x="42" y="274"/>
                </a:cubicBezTo>
                <a:cubicBezTo>
                  <a:pt x="42" y="259"/>
                  <a:pt x="42" y="259"/>
                  <a:pt x="42" y="259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206" y="190"/>
                  <a:pt x="206" y="190"/>
                  <a:pt x="206" y="190"/>
                </a:cubicBezTo>
                <a:cubicBezTo>
                  <a:pt x="253" y="259"/>
                  <a:pt x="253" y="259"/>
                  <a:pt x="253" y="259"/>
                </a:cubicBezTo>
                <a:lnTo>
                  <a:pt x="253" y="2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41" name="Freeform: Shape 38"/>
          <p:cNvSpPr/>
          <p:nvPr/>
        </p:nvSpPr>
        <p:spPr bwMode="auto">
          <a:xfrm>
            <a:off x="4377516" y="2216350"/>
            <a:ext cx="602827" cy="730507"/>
          </a:xfrm>
          <a:custGeom>
            <a:avLst/>
            <a:gdLst>
              <a:gd name="T0" fmla="*/ 487 w 800"/>
              <a:gd name="T1" fmla="*/ 761 h 969"/>
              <a:gd name="T2" fmla="*/ 487 w 800"/>
              <a:gd name="T3" fmla="*/ 605 h 969"/>
              <a:gd name="T4" fmla="*/ 136 w 800"/>
              <a:gd name="T5" fmla="*/ 254 h 969"/>
              <a:gd name="T6" fmla="*/ 275 w 800"/>
              <a:gd name="T7" fmla="*/ 254 h 969"/>
              <a:gd name="T8" fmla="*/ 275 w 800"/>
              <a:gd name="T9" fmla="*/ 211 h 969"/>
              <a:gd name="T10" fmla="*/ 64 w 800"/>
              <a:gd name="T11" fmla="*/ 211 h 969"/>
              <a:gd name="T12" fmla="*/ 64 w 800"/>
              <a:gd name="T13" fmla="*/ 423 h 969"/>
              <a:gd name="T14" fmla="*/ 106 w 800"/>
              <a:gd name="T15" fmla="*/ 423 h 969"/>
              <a:gd name="T16" fmla="*/ 106 w 800"/>
              <a:gd name="T17" fmla="*/ 283 h 969"/>
              <a:gd name="T18" fmla="*/ 445 w 800"/>
              <a:gd name="T19" fmla="*/ 622 h 969"/>
              <a:gd name="T20" fmla="*/ 445 w 800"/>
              <a:gd name="T21" fmla="*/ 761 h 969"/>
              <a:gd name="T22" fmla="*/ 360 w 800"/>
              <a:gd name="T23" fmla="*/ 863 h 969"/>
              <a:gd name="T24" fmla="*/ 466 w 800"/>
              <a:gd name="T25" fmla="*/ 969 h 969"/>
              <a:gd name="T26" fmla="*/ 572 w 800"/>
              <a:gd name="T27" fmla="*/ 863 h 969"/>
              <a:gd name="T28" fmla="*/ 487 w 800"/>
              <a:gd name="T29" fmla="*/ 761 h 969"/>
              <a:gd name="T30" fmla="*/ 466 w 800"/>
              <a:gd name="T31" fmla="*/ 931 h 969"/>
              <a:gd name="T32" fmla="*/ 403 w 800"/>
              <a:gd name="T33" fmla="*/ 867 h 969"/>
              <a:gd name="T34" fmla="*/ 466 w 800"/>
              <a:gd name="T35" fmla="*/ 804 h 969"/>
              <a:gd name="T36" fmla="*/ 529 w 800"/>
              <a:gd name="T37" fmla="*/ 867 h 969"/>
              <a:gd name="T38" fmla="*/ 466 w 800"/>
              <a:gd name="T39" fmla="*/ 931 h 969"/>
              <a:gd name="T40" fmla="*/ 178 w 800"/>
              <a:gd name="T41" fmla="*/ 592 h 969"/>
              <a:gd name="T42" fmla="*/ 106 w 800"/>
              <a:gd name="T43" fmla="*/ 668 h 969"/>
              <a:gd name="T44" fmla="*/ 30 w 800"/>
              <a:gd name="T45" fmla="*/ 592 h 969"/>
              <a:gd name="T46" fmla="*/ 0 w 800"/>
              <a:gd name="T47" fmla="*/ 622 h 969"/>
              <a:gd name="T48" fmla="*/ 77 w 800"/>
              <a:gd name="T49" fmla="*/ 698 h 969"/>
              <a:gd name="T50" fmla="*/ 0 w 800"/>
              <a:gd name="T51" fmla="*/ 770 h 969"/>
              <a:gd name="T52" fmla="*/ 30 w 800"/>
              <a:gd name="T53" fmla="*/ 800 h 969"/>
              <a:gd name="T54" fmla="*/ 106 w 800"/>
              <a:gd name="T55" fmla="*/ 728 h 969"/>
              <a:gd name="T56" fmla="*/ 178 w 800"/>
              <a:gd name="T57" fmla="*/ 800 h 969"/>
              <a:gd name="T58" fmla="*/ 208 w 800"/>
              <a:gd name="T59" fmla="*/ 770 h 969"/>
              <a:gd name="T60" fmla="*/ 136 w 800"/>
              <a:gd name="T61" fmla="*/ 698 h 969"/>
              <a:gd name="T62" fmla="*/ 208 w 800"/>
              <a:gd name="T63" fmla="*/ 622 h 969"/>
              <a:gd name="T64" fmla="*/ 178 w 800"/>
              <a:gd name="T65" fmla="*/ 592 h 969"/>
              <a:gd name="T66" fmla="*/ 800 w 800"/>
              <a:gd name="T67" fmla="*/ 325 h 969"/>
              <a:gd name="T68" fmla="*/ 771 w 800"/>
              <a:gd name="T69" fmla="*/ 296 h 969"/>
              <a:gd name="T70" fmla="*/ 699 w 800"/>
              <a:gd name="T71" fmla="*/ 372 h 969"/>
              <a:gd name="T72" fmla="*/ 623 w 800"/>
              <a:gd name="T73" fmla="*/ 296 h 969"/>
              <a:gd name="T74" fmla="*/ 593 w 800"/>
              <a:gd name="T75" fmla="*/ 325 h 969"/>
              <a:gd name="T76" fmla="*/ 669 w 800"/>
              <a:gd name="T77" fmla="*/ 402 h 969"/>
              <a:gd name="T78" fmla="*/ 593 w 800"/>
              <a:gd name="T79" fmla="*/ 474 h 969"/>
              <a:gd name="T80" fmla="*/ 623 w 800"/>
              <a:gd name="T81" fmla="*/ 503 h 969"/>
              <a:gd name="T82" fmla="*/ 699 w 800"/>
              <a:gd name="T83" fmla="*/ 431 h 969"/>
              <a:gd name="T84" fmla="*/ 771 w 800"/>
              <a:gd name="T85" fmla="*/ 503 h 969"/>
              <a:gd name="T86" fmla="*/ 800 w 800"/>
              <a:gd name="T87" fmla="*/ 474 h 969"/>
              <a:gd name="T88" fmla="*/ 729 w 800"/>
              <a:gd name="T89" fmla="*/ 402 h 969"/>
              <a:gd name="T90" fmla="*/ 800 w 800"/>
              <a:gd name="T91" fmla="*/ 325 h 969"/>
              <a:gd name="T92" fmla="*/ 559 w 800"/>
              <a:gd name="T93" fmla="*/ 0 h 969"/>
              <a:gd name="T94" fmla="*/ 487 w 800"/>
              <a:gd name="T95" fmla="*/ 76 h 969"/>
              <a:gd name="T96" fmla="*/ 411 w 800"/>
              <a:gd name="T97" fmla="*/ 0 h 969"/>
              <a:gd name="T98" fmla="*/ 381 w 800"/>
              <a:gd name="T99" fmla="*/ 29 h 969"/>
              <a:gd name="T100" fmla="*/ 458 w 800"/>
              <a:gd name="T101" fmla="*/ 105 h 969"/>
              <a:gd name="T102" fmla="*/ 381 w 800"/>
              <a:gd name="T103" fmla="*/ 177 h 969"/>
              <a:gd name="T104" fmla="*/ 411 w 800"/>
              <a:gd name="T105" fmla="*/ 207 h 969"/>
              <a:gd name="T106" fmla="*/ 487 w 800"/>
              <a:gd name="T107" fmla="*/ 135 h 969"/>
              <a:gd name="T108" fmla="*/ 559 w 800"/>
              <a:gd name="T109" fmla="*/ 207 h 969"/>
              <a:gd name="T110" fmla="*/ 589 w 800"/>
              <a:gd name="T111" fmla="*/ 177 h 969"/>
              <a:gd name="T112" fmla="*/ 517 w 800"/>
              <a:gd name="T113" fmla="*/ 105 h 969"/>
              <a:gd name="T114" fmla="*/ 589 w 800"/>
              <a:gd name="T115" fmla="*/ 29 h 969"/>
              <a:gd name="T116" fmla="*/ 559 w 800"/>
              <a:gd name="T117" fmla="*/ 0 h 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" h="969">
                <a:moveTo>
                  <a:pt x="487" y="761"/>
                </a:moveTo>
                <a:cubicBezTo>
                  <a:pt x="487" y="605"/>
                  <a:pt x="487" y="605"/>
                  <a:pt x="487" y="605"/>
                </a:cubicBezTo>
                <a:cubicBezTo>
                  <a:pt x="136" y="254"/>
                  <a:pt x="136" y="254"/>
                  <a:pt x="136" y="25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75" y="211"/>
                  <a:pt x="275" y="211"/>
                  <a:pt x="275" y="211"/>
                </a:cubicBezTo>
                <a:cubicBezTo>
                  <a:pt x="64" y="211"/>
                  <a:pt x="64" y="211"/>
                  <a:pt x="64" y="211"/>
                </a:cubicBezTo>
                <a:cubicBezTo>
                  <a:pt x="64" y="423"/>
                  <a:pt x="64" y="423"/>
                  <a:pt x="64" y="423"/>
                </a:cubicBezTo>
                <a:cubicBezTo>
                  <a:pt x="106" y="423"/>
                  <a:pt x="106" y="423"/>
                  <a:pt x="106" y="423"/>
                </a:cubicBezTo>
                <a:cubicBezTo>
                  <a:pt x="106" y="283"/>
                  <a:pt x="106" y="283"/>
                  <a:pt x="106" y="283"/>
                </a:cubicBezTo>
                <a:cubicBezTo>
                  <a:pt x="445" y="622"/>
                  <a:pt x="445" y="622"/>
                  <a:pt x="445" y="622"/>
                </a:cubicBezTo>
                <a:cubicBezTo>
                  <a:pt x="445" y="761"/>
                  <a:pt x="445" y="761"/>
                  <a:pt x="445" y="761"/>
                </a:cubicBezTo>
                <a:cubicBezTo>
                  <a:pt x="398" y="770"/>
                  <a:pt x="360" y="812"/>
                  <a:pt x="360" y="863"/>
                </a:cubicBezTo>
                <a:cubicBezTo>
                  <a:pt x="360" y="922"/>
                  <a:pt x="407" y="969"/>
                  <a:pt x="466" y="969"/>
                </a:cubicBezTo>
                <a:cubicBezTo>
                  <a:pt x="525" y="969"/>
                  <a:pt x="572" y="922"/>
                  <a:pt x="572" y="863"/>
                </a:cubicBezTo>
                <a:cubicBezTo>
                  <a:pt x="572" y="817"/>
                  <a:pt x="534" y="774"/>
                  <a:pt x="487" y="761"/>
                </a:cubicBezTo>
                <a:close/>
                <a:moveTo>
                  <a:pt x="466" y="931"/>
                </a:moveTo>
                <a:cubicBezTo>
                  <a:pt x="432" y="931"/>
                  <a:pt x="403" y="901"/>
                  <a:pt x="403" y="867"/>
                </a:cubicBezTo>
                <a:cubicBezTo>
                  <a:pt x="403" y="834"/>
                  <a:pt x="428" y="804"/>
                  <a:pt x="466" y="804"/>
                </a:cubicBezTo>
                <a:cubicBezTo>
                  <a:pt x="504" y="804"/>
                  <a:pt x="529" y="834"/>
                  <a:pt x="529" y="867"/>
                </a:cubicBezTo>
                <a:cubicBezTo>
                  <a:pt x="529" y="901"/>
                  <a:pt x="500" y="931"/>
                  <a:pt x="466" y="931"/>
                </a:cubicBezTo>
                <a:close/>
                <a:moveTo>
                  <a:pt x="178" y="592"/>
                </a:moveTo>
                <a:cubicBezTo>
                  <a:pt x="106" y="668"/>
                  <a:pt x="106" y="668"/>
                  <a:pt x="106" y="668"/>
                </a:cubicBezTo>
                <a:cubicBezTo>
                  <a:pt x="30" y="592"/>
                  <a:pt x="30" y="592"/>
                  <a:pt x="30" y="592"/>
                </a:cubicBezTo>
                <a:cubicBezTo>
                  <a:pt x="0" y="622"/>
                  <a:pt x="0" y="622"/>
                  <a:pt x="0" y="622"/>
                </a:cubicBezTo>
                <a:cubicBezTo>
                  <a:pt x="77" y="698"/>
                  <a:pt x="77" y="698"/>
                  <a:pt x="77" y="698"/>
                </a:cubicBezTo>
                <a:cubicBezTo>
                  <a:pt x="0" y="770"/>
                  <a:pt x="0" y="770"/>
                  <a:pt x="0" y="770"/>
                </a:cubicBezTo>
                <a:cubicBezTo>
                  <a:pt x="30" y="800"/>
                  <a:pt x="30" y="800"/>
                  <a:pt x="30" y="800"/>
                </a:cubicBezTo>
                <a:cubicBezTo>
                  <a:pt x="106" y="728"/>
                  <a:pt x="106" y="728"/>
                  <a:pt x="106" y="728"/>
                </a:cubicBezTo>
                <a:cubicBezTo>
                  <a:pt x="178" y="800"/>
                  <a:pt x="178" y="800"/>
                  <a:pt x="178" y="800"/>
                </a:cubicBezTo>
                <a:cubicBezTo>
                  <a:pt x="208" y="770"/>
                  <a:pt x="208" y="770"/>
                  <a:pt x="208" y="770"/>
                </a:cubicBezTo>
                <a:cubicBezTo>
                  <a:pt x="136" y="698"/>
                  <a:pt x="136" y="698"/>
                  <a:pt x="136" y="698"/>
                </a:cubicBezTo>
                <a:cubicBezTo>
                  <a:pt x="208" y="622"/>
                  <a:pt x="208" y="622"/>
                  <a:pt x="208" y="622"/>
                </a:cubicBezTo>
                <a:lnTo>
                  <a:pt x="178" y="592"/>
                </a:lnTo>
                <a:close/>
                <a:moveTo>
                  <a:pt x="800" y="325"/>
                </a:moveTo>
                <a:cubicBezTo>
                  <a:pt x="771" y="296"/>
                  <a:pt x="771" y="296"/>
                  <a:pt x="771" y="296"/>
                </a:cubicBezTo>
                <a:cubicBezTo>
                  <a:pt x="699" y="372"/>
                  <a:pt x="699" y="372"/>
                  <a:pt x="699" y="372"/>
                </a:cubicBezTo>
                <a:cubicBezTo>
                  <a:pt x="623" y="296"/>
                  <a:pt x="623" y="296"/>
                  <a:pt x="623" y="296"/>
                </a:cubicBezTo>
                <a:cubicBezTo>
                  <a:pt x="593" y="325"/>
                  <a:pt x="593" y="325"/>
                  <a:pt x="593" y="325"/>
                </a:cubicBezTo>
                <a:cubicBezTo>
                  <a:pt x="669" y="402"/>
                  <a:pt x="669" y="402"/>
                  <a:pt x="669" y="402"/>
                </a:cubicBezTo>
                <a:cubicBezTo>
                  <a:pt x="593" y="474"/>
                  <a:pt x="593" y="474"/>
                  <a:pt x="593" y="474"/>
                </a:cubicBezTo>
                <a:cubicBezTo>
                  <a:pt x="623" y="503"/>
                  <a:pt x="623" y="503"/>
                  <a:pt x="623" y="503"/>
                </a:cubicBezTo>
                <a:cubicBezTo>
                  <a:pt x="699" y="431"/>
                  <a:pt x="699" y="431"/>
                  <a:pt x="699" y="431"/>
                </a:cubicBezTo>
                <a:cubicBezTo>
                  <a:pt x="771" y="503"/>
                  <a:pt x="771" y="503"/>
                  <a:pt x="771" y="503"/>
                </a:cubicBezTo>
                <a:cubicBezTo>
                  <a:pt x="800" y="474"/>
                  <a:pt x="800" y="474"/>
                  <a:pt x="800" y="474"/>
                </a:cubicBezTo>
                <a:cubicBezTo>
                  <a:pt x="729" y="402"/>
                  <a:pt x="729" y="402"/>
                  <a:pt x="729" y="402"/>
                </a:cubicBezTo>
                <a:lnTo>
                  <a:pt x="800" y="325"/>
                </a:lnTo>
                <a:close/>
                <a:moveTo>
                  <a:pt x="559" y="0"/>
                </a:moveTo>
                <a:cubicBezTo>
                  <a:pt x="487" y="76"/>
                  <a:pt x="487" y="76"/>
                  <a:pt x="487" y="76"/>
                </a:cubicBezTo>
                <a:cubicBezTo>
                  <a:pt x="411" y="0"/>
                  <a:pt x="411" y="0"/>
                  <a:pt x="411" y="0"/>
                </a:cubicBezTo>
                <a:cubicBezTo>
                  <a:pt x="381" y="29"/>
                  <a:pt x="381" y="29"/>
                  <a:pt x="381" y="29"/>
                </a:cubicBezTo>
                <a:cubicBezTo>
                  <a:pt x="458" y="105"/>
                  <a:pt x="458" y="105"/>
                  <a:pt x="458" y="105"/>
                </a:cubicBezTo>
                <a:cubicBezTo>
                  <a:pt x="381" y="177"/>
                  <a:pt x="381" y="177"/>
                  <a:pt x="381" y="177"/>
                </a:cubicBezTo>
                <a:cubicBezTo>
                  <a:pt x="411" y="207"/>
                  <a:pt x="411" y="207"/>
                  <a:pt x="411" y="207"/>
                </a:cubicBezTo>
                <a:cubicBezTo>
                  <a:pt x="487" y="135"/>
                  <a:pt x="487" y="135"/>
                  <a:pt x="487" y="135"/>
                </a:cubicBezTo>
                <a:cubicBezTo>
                  <a:pt x="559" y="207"/>
                  <a:pt x="559" y="207"/>
                  <a:pt x="559" y="207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517" y="105"/>
                  <a:pt x="517" y="105"/>
                  <a:pt x="517" y="105"/>
                </a:cubicBezTo>
                <a:cubicBezTo>
                  <a:pt x="589" y="29"/>
                  <a:pt x="589" y="29"/>
                  <a:pt x="589" y="29"/>
                </a:cubicBezTo>
                <a:lnTo>
                  <a:pt x="5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42" name="Freeform: Shape 39"/>
          <p:cNvSpPr/>
          <p:nvPr/>
        </p:nvSpPr>
        <p:spPr bwMode="auto">
          <a:xfrm>
            <a:off x="7197152" y="2030129"/>
            <a:ext cx="772160" cy="756075"/>
          </a:xfrm>
          <a:custGeom>
            <a:avLst/>
            <a:gdLst>
              <a:gd name="T0" fmla="*/ 260 w 800"/>
              <a:gd name="T1" fmla="*/ 392 h 784"/>
              <a:gd name="T2" fmla="*/ 539 w 800"/>
              <a:gd name="T3" fmla="*/ 392 h 784"/>
              <a:gd name="T4" fmla="*/ 400 w 800"/>
              <a:gd name="T5" fmla="*/ 495 h 784"/>
              <a:gd name="T6" fmla="*/ 400 w 800"/>
              <a:gd name="T7" fmla="*/ 289 h 784"/>
              <a:gd name="T8" fmla="*/ 400 w 800"/>
              <a:gd name="T9" fmla="*/ 495 h 784"/>
              <a:gd name="T10" fmla="*/ 676 w 800"/>
              <a:gd name="T11" fmla="*/ 260 h 784"/>
              <a:gd name="T12" fmla="*/ 651 w 800"/>
              <a:gd name="T13" fmla="*/ 84 h 784"/>
              <a:gd name="T14" fmla="*/ 638 w 800"/>
              <a:gd name="T15" fmla="*/ 79 h 784"/>
              <a:gd name="T16" fmla="*/ 500 w 800"/>
              <a:gd name="T17" fmla="*/ 107 h 784"/>
              <a:gd name="T18" fmla="*/ 356 w 800"/>
              <a:gd name="T19" fmla="*/ 0 h 784"/>
              <a:gd name="T20" fmla="*/ 265 w 800"/>
              <a:gd name="T21" fmla="*/ 121 h 784"/>
              <a:gd name="T22" fmla="*/ 150 w 800"/>
              <a:gd name="T23" fmla="*/ 82 h 784"/>
              <a:gd name="T24" fmla="*/ 122 w 800"/>
              <a:gd name="T25" fmla="*/ 261 h 784"/>
              <a:gd name="T26" fmla="*/ 0 w 800"/>
              <a:gd name="T27" fmla="*/ 353 h 784"/>
              <a:gd name="T28" fmla="*/ 109 w 800"/>
              <a:gd name="T29" fmla="*/ 492 h 784"/>
              <a:gd name="T30" fmla="*/ 88 w 800"/>
              <a:gd name="T31" fmla="*/ 642 h 784"/>
              <a:gd name="T32" fmla="*/ 154 w 800"/>
              <a:gd name="T33" fmla="*/ 705 h 784"/>
              <a:gd name="T34" fmla="*/ 266 w 800"/>
              <a:gd name="T35" fmla="*/ 664 h 784"/>
              <a:gd name="T36" fmla="*/ 359 w 800"/>
              <a:gd name="T37" fmla="*/ 784 h 784"/>
              <a:gd name="T38" fmla="*/ 501 w 800"/>
              <a:gd name="T39" fmla="*/ 677 h 784"/>
              <a:gd name="T40" fmla="*/ 641 w 800"/>
              <a:gd name="T41" fmla="*/ 703 h 784"/>
              <a:gd name="T42" fmla="*/ 714 w 800"/>
              <a:gd name="T43" fmla="*/ 639 h 784"/>
              <a:gd name="T44" fmla="*/ 690 w 800"/>
              <a:gd name="T45" fmla="*/ 491 h 784"/>
              <a:gd name="T46" fmla="*/ 800 w 800"/>
              <a:gd name="T47" fmla="*/ 349 h 784"/>
              <a:gd name="T48" fmla="*/ 766 w 800"/>
              <a:gd name="T49" fmla="*/ 423 h 784"/>
              <a:gd name="T50" fmla="*/ 665 w 800"/>
              <a:gd name="T51" fmla="*/ 464 h 784"/>
              <a:gd name="T52" fmla="*/ 643 w 800"/>
              <a:gd name="T53" fmla="*/ 531 h 784"/>
              <a:gd name="T54" fmla="*/ 636 w 800"/>
              <a:gd name="T55" fmla="*/ 667 h 784"/>
              <a:gd name="T56" fmla="*/ 535 w 800"/>
              <a:gd name="T57" fmla="*/ 627 h 784"/>
              <a:gd name="T58" fmla="*/ 472 w 800"/>
              <a:gd name="T59" fmla="*/ 658 h 784"/>
              <a:gd name="T60" fmla="*/ 368 w 800"/>
              <a:gd name="T61" fmla="*/ 750 h 784"/>
              <a:gd name="T62" fmla="*/ 325 w 800"/>
              <a:gd name="T63" fmla="*/ 651 h 784"/>
              <a:gd name="T64" fmla="*/ 258 w 800"/>
              <a:gd name="T65" fmla="*/ 630 h 784"/>
              <a:gd name="T66" fmla="*/ 119 w 800"/>
              <a:gd name="T67" fmla="*/ 624 h 784"/>
              <a:gd name="T68" fmla="*/ 160 w 800"/>
              <a:gd name="T69" fmla="*/ 524 h 784"/>
              <a:gd name="T70" fmla="*/ 128 w 800"/>
              <a:gd name="T71" fmla="*/ 462 h 784"/>
              <a:gd name="T72" fmla="*/ 34 w 800"/>
              <a:gd name="T73" fmla="*/ 362 h 784"/>
              <a:gd name="T74" fmla="*/ 135 w 800"/>
              <a:gd name="T75" fmla="*/ 320 h 784"/>
              <a:gd name="T76" fmla="*/ 156 w 800"/>
              <a:gd name="T77" fmla="*/ 254 h 784"/>
              <a:gd name="T78" fmla="*/ 163 w 800"/>
              <a:gd name="T79" fmla="*/ 118 h 784"/>
              <a:gd name="T80" fmla="*/ 265 w 800"/>
              <a:gd name="T81" fmla="*/ 158 h 784"/>
              <a:gd name="T82" fmla="*/ 328 w 800"/>
              <a:gd name="T83" fmla="*/ 126 h 784"/>
              <a:gd name="T84" fmla="*/ 431 w 800"/>
              <a:gd name="T85" fmla="*/ 34 h 784"/>
              <a:gd name="T86" fmla="*/ 474 w 800"/>
              <a:gd name="T87" fmla="*/ 133 h 784"/>
              <a:gd name="T88" fmla="*/ 541 w 800"/>
              <a:gd name="T89" fmla="*/ 155 h 784"/>
              <a:gd name="T90" fmla="*/ 681 w 800"/>
              <a:gd name="T91" fmla="*/ 161 h 784"/>
              <a:gd name="T92" fmla="*/ 639 w 800"/>
              <a:gd name="T93" fmla="*/ 260 h 784"/>
              <a:gd name="T94" fmla="*/ 672 w 800"/>
              <a:gd name="T95" fmla="*/ 322 h 784"/>
              <a:gd name="T96" fmla="*/ 766 w 800"/>
              <a:gd name="T97" fmla="*/ 423 h 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00" h="784">
                <a:moveTo>
                  <a:pt x="400" y="255"/>
                </a:moveTo>
                <a:cubicBezTo>
                  <a:pt x="323" y="255"/>
                  <a:pt x="260" y="317"/>
                  <a:pt x="260" y="392"/>
                </a:cubicBezTo>
                <a:cubicBezTo>
                  <a:pt x="260" y="468"/>
                  <a:pt x="323" y="529"/>
                  <a:pt x="400" y="529"/>
                </a:cubicBezTo>
                <a:cubicBezTo>
                  <a:pt x="477" y="529"/>
                  <a:pt x="539" y="468"/>
                  <a:pt x="539" y="392"/>
                </a:cubicBezTo>
                <a:cubicBezTo>
                  <a:pt x="539" y="317"/>
                  <a:pt x="477" y="255"/>
                  <a:pt x="400" y="255"/>
                </a:cubicBezTo>
                <a:close/>
                <a:moveTo>
                  <a:pt x="400" y="495"/>
                </a:moveTo>
                <a:cubicBezTo>
                  <a:pt x="341" y="495"/>
                  <a:pt x="294" y="449"/>
                  <a:pt x="294" y="392"/>
                </a:cubicBezTo>
                <a:cubicBezTo>
                  <a:pt x="294" y="335"/>
                  <a:pt x="341" y="289"/>
                  <a:pt x="400" y="289"/>
                </a:cubicBezTo>
                <a:cubicBezTo>
                  <a:pt x="458" y="289"/>
                  <a:pt x="505" y="335"/>
                  <a:pt x="505" y="392"/>
                </a:cubicBezTo>
                <a:cubicBezTo>
                  <a:pt x="505" y="449"/>
                  <a:pt x="458" y="495"/>
                  <a:pt x="400" y="495"/>
                </a:cubicBezTo>
                <a:close/>
                <a:moveTo>
                  <a:pt x="690" y="293"/>
                </a:moveTo>
                <a:cubicBezTo>
                  <a:pt x="676" y="260"/>
                  <a:pt x="676" y="260"/>
                  <a:pt x="676" y="260"/>
                </a:cubicBezTo>
                <a:cubicBezTo>
                  <a:pt x="723" y="155"/>
                  <a:pt x="720" y="152"/>
                  <a:pt x="711" y="143"/>
                </a:cubicBezTo>
                <a:cubicBezTo>
                  <a:pt x="651" y="84"/>
                  <a:pt x="651" y="84"/>
                  <a:pt x="651" y="84"/>
                </a:cubicBezTo>
                <a:cubicBezTo>
                  <a:pt x="645" y="79"/>
                  <a:pt x="645" y="79"/>
                  <a:pt x="645" y="79"/>
                </a:cubicBezTo>
                <a:cubicBezTo>
                  <a:pt x="638" y="79"/>
                  <a:pt x="638" y="79"/>
                  <a:pt x="638" y="79"/>
                </a:cubicBezTo>
                <a:cubicBezTo>
                  <a:pt x="635" y="79"/>
                  <a:pt x="624" y="79"/>
                  <a:pt x="533" y="121"/>
                </a:cubicBezTo>
                <a:cubicBezTo>
                  <a:pt x="500" y="107"/>
                  <a:pt x="500" y="107"/>
                  <a:pt x="500" y="107"/>
                </a:cubicBezTo>
                <a:cubicBezTo>
                  <a:pt x="457" y="0"/>
                  <a:pt x="452" y="0"/>
                  <a:pt x="440" y="0"/>
                </a:cubicBezTo>
                <a:cubicBezTo>
                  <a:pt x="356" y="0"/>
                  <a:pt x="356" y="0"/>
                  <a:pt x="356" y="0"/>
                </a:cubicBezTo>
                <a:cubicBezTo>
                  <a:pt x="343" y="0"/>
                  <a:pt x="338" y="0"/>
                  <a:pt x="298" y="108"/>
                </a:cubicBezTo>
                <a:cubicBezTo>
                  <a:pt x="265" y="121"/>
                  <a:pt x="265" y="121"/>
                  <a:pt x="265" y="121"/>
                </a:cubicBezTo>
                <a:cubicBezTo>
                  <a:pt x="204" y="95"/>
                  <a:pt x="168" y="82"/>
                  <a:pt x="158" y="82"/>
                </a:cubicBezTo>
                <a:cubicBezTo>
                  <a:pt x="150" y="82"/>
                  <a:pt x="150" y="82"/>
                  <a:pt x="150" y="82"/>
                </a:cubicBezTo>
                <a:cubicBezTo>
                  <a:pt x="86" y="145"/>
                  <a:pt x="86" y="145"/>
                  <a:pt x="86" y="145"/>
                </a:cubicBezTo>
                <a:cubicBezTo>
                  <a:pt x="76" y="154"/>
                  <a:pt x="73" y="158"/>
                  <a:pt x="122" y="261"/>
                </a:cubicBezTo>
                <a:cubicBezTo>
                  <a:pt x="109" y="294"/>
                  <a:pt x="109" y="294"/>
                  <a:pt x="109" y="294"/>
                </a:cubicBezTo>
                <a:cubicBezTo>
                  <a:pt x="0" y="336"/>
                  <a:pt x="0" y="340"/>
                  <a:pt x="0" y="353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48"/>
                  <a:pt x="0" y="453"/>
                  <a:pt x="109" y="492"/>
                </a:cubicBezTo>
                <a:cubicBezTo>
                  <a:pt x="123" y="524"/>
                  <a:pt x="123" y="524"/>
                  <a:pt x="123" y="524"/>
                </a:cubicBezTo>
                <a:cubicBezTo>
                  <a:pt x="76" y="629"/>
                  <a:pt x="79" y="633"/>
                  <a:pt x="88" y="642"/>
                </a:cubicBezTo>
                <a:cubicBezTo>
                  <a:pt x="148" y="700"/>
                  <a:pt x="148" y="700"/>
                  <a:pt x="148" y="700"/>
                </a:cubicBezTo>
                <a:cubicBezTo>
                  <a:pt x="154" y="705"/>
                  <a:pt x="154" y="705"/>
                  <a:pt x="154" y="705"/>
                </a:cubicBezTo>
                <a:cubicBezTo>
                  <a:pt x="161" y="705"/>
                  <a:pt x="161" y="705"/>
                  <a:pt x="161" y="705"/>
                </a:cubicBezTo>
                <a:cubicBezTo>
                  <a:pt x="164" y="705"/>
                  <a:pt x="175" y="705"/>
                  <a:pt x="266" y="664"/>
                </a:cubicBezTo>
                <a:cubicBezTo>
                  <a:pt x="299" y="677"/>
                  <a:pt x="299" y="677"/>
                  <a:pt x="299" y="677"/>
                </a:cubicBezTo>
                <a:cubicBezTo>
                  <a:pt x="342" y="784"/>
                  <a:pt x="347" y="784"/>
                  <a:pt x="359" y="784"/>
                </a:cubicBezTo>
                <a:cubicBezTo>
                  <a:pt x="443" y="784"/>
                  <a:pt x="443" y="784"/>
                  <a:pt x="443" y="784"/>
                </a:cubicBezTo>
                <a:cubicBezTo>
                  <a:pt x="456" y="784"/>
                  <a:pt x="461" y="784"/>
                  <a:pt x="501" y="677"/>
                </a:cubicBezTo>
                <a:cubicBezTo>
                  <a:pt x="534" y="664"/>
                  <a:pt x="534" y="664"/>
                  <a:pt x="534" y="664"/>
                </a:cubicBezTo>
                <a:cubicBezTo>
                  <a:pt x="595" y="689"/>
                  <a:pt x="631" y="703"/>
                  <a:pt x="641" y="703"/>
                </a:cubicBezTo>
                <a:cubicBezTo>
                  <a:pt x="649" y="702"/>
                  <a:pt x="649" y="702"/>
                  <a:pt x="649" y="702"/>
                </a:cubicBezTo>
                <a:cubicBezTo>
                  <a:pt x="714" y="639"/>
                  <a:pt x="714" y="639"/>
                  <a:pt x="714" y="639"/>
                </a:cubicBezTo>
                <a:cubicBezTo>
                  <a:pt x="723" y="630"/>
                  <a:pt x="726" y="627"/>
                  <a:pt x="677" y="523"/>
                </a:cubicBezTo>
                <a:cubicBezTo>
                  <a:pt x="690" y="491"/>
                  <a:pt x="690" y="491"/>
                  <a:pt x="690" y="491"/>
                </a:cubicBezTo>
                <a:cubicBezTo>
                  <a:pt x="800" y="449"/>
                  <a:pt x="800" y="444"/>
                  <a:pt x="800" y="432"/>
                </a:cubicBezTo>
                <a:cubicBezTo>
                  <a:pt x="800" y="349"/>
                  <a:pt x="800" y="349"/>
                  <a:pt x="800" y="349"/>
                </a:cubicBezTo>
                <a:cubicBezTo>
                  <a:pt x="800" y="336"/>
                  <a:pt x="800" y="332"/>
                  <a:pt x="690" y="293"/>
                </a:cubicBezTo>
                <a:close/>
                <a:moveTo>
                  <a:pt x="766" y="423"/>
                </a:moveTo>
                <a:cubicBezTo>
                  <a:pt x="750" y="431"/>
                  <a:pt x="708" y="448"/>
                  <a:pt x="671" y="462"/>
                </a:cubicBezTo>
                <a:cubicBezTo>
                  <a:pt x="665" y="464"/>
                  <a:pt x="665" y="464"/>
                  <a:pt x="665" y="464"/>
                </a:cubicBezTo>
                <a:cubicBezTo>
                  <a:pt x="640" y="524"/>
                  <a:pt x="640" y="524"/>
                  <a:pt x="640" y="524"/>
                </a:cubicBezTo>
                <a:cubicBezTo>
                  <a:pt x="643" y="531"/>
                  <a:pt x="643" y="531"/>
                  <a:pt x="643" y="531"/>
                </a:cubicBezTo>
                <a:cubicBezTo>
                  <a:pt x="659" y="565"/>
                  <a:pt x="677" y="605"/>
                  <a:pt x="683" y="621"/>
                </a:cubicBezTo>
                <a:cubicBezTo>
                  <a:pt x="636" y="667"/>
                  <a:pt x="636" y="667"/>
                  <a:pt x="636" y="667"/>
                </a:cubicBezTo>
                <a:cubicBezTo>
                  <a:pt x="620" y="662"/>
                  <a:pt x="577" y="645"/>
                  <a:pt x="541" y="629"/>
                </a:cubicBezTo>
                <a:cubicBezTo>
                  <a:pt x="535" y="627"/>
                  <a:pt x="535" y="627"/>
                  <a:pt x="535" y="627"/>
                </a:cubicBezTo>
                <a:cubicBezTo>
                  <a:pt x="474" y="651"/>
                  <a:pt x="474" y="651"/>
                  <a:pt x="474" y="651"/>
                </a:cubicBezTo>
                <a:cubicBezTo>
                  <a:pt x="472" y="658"/>
                  <a:pt x="472" y="658"/>
                  <a:pt x="472" y="658"/>
                </a:cubicBezTo>
                <a:cubicBezTo>
                  <a:pt x="458" y="694"/>
                  <a:pt x="442" y="735"/>
                  <a:pt x="434" y="750"/>
                </a:cubicBezTo>
                <a:cubicBezTo>
                  <a:pt x="368" y="750"/>
                  <a:pt x="368" y="750"/>
                  <a:pt x="368" y="750"/>
                </a:cubicBezTo>
                <a:cubicBezTo>
                  <a:pt x="360" y="735"/>
                  <a:pt x="342" y="694"/>
                  <a:pt x="328" y="658"/>
                </a:cubicBezTo>
                <a:cubicBezTo>
                  <a:pt x="325" y="651"/>
                  <a:pt x="325" y="651"/>
                  <a:pt x="325" y="651"/>
                </a:cubicBezTo>
                <a:cubicBezTo>
                  <a:pt x="265" y="627"/>
                  <a:pt x="265" y="627"/>
                  <a:pt x="265" y="627"/>
                </a:cubicBezTo>
                <a:cubicBezTo>
                  <a:pt x="258" y="630"/>
                  <a:pt x="258" y="630"/>
                  <a:pt x="258" y="630"/>
                </a:cubicBezTo>
                <a:cubicBezTo>
                  <a:pt x="223" y="646"/>
                  <a:pt x="181" y="664"/>
                  <a:pt x="166" y="670"/>
                </a:cubicBezTo>
                <a:cubicBezTo>
                  <a:pt x="119" y="624"/>
                  <a:pt x="119" y="624"/>
                  <a:pt x="119" y="624"/>
                </a:cubicBezTo>
                <a:cubicBezTo>
                  <a:pt x="124" y="607"/>
                  <a:pt x="141" y="566"/>
                  <a:pt x="157" y="531"/>
                </a:cubicBezTo>
                <a:cubicBezTo>
                  <a:pt x="160" y="524"/>
                  <a:pt x="160" y="524"/>
                  <a:pt x="160" y="524"/>
                </a:cubicBezTo>
                <a:cubicBezTo>
                  <a:pt x="135" y="465"/>
                  <a:pt x="135" y="465"/>
                  <a:pt x="135" y="465"/>
                </a:cubicBezTo>
                <a:cubicBezTo>
                  <a:pt x="128" y="462"/>
                  <a:pt x="128" y="462"/>
                  <a:pt x="128" y="462"/>
                </a:cubicBezTo>
                <a:cubicBezTo>
                  <a:pt x="92" y="449"/>
                  <a:pt x="50" y="433"/>
                  <a:pt x="34" y="426"/>
                </a:cubicBezTo>
                <a:cubicBezTo>
                  <a:pt x="34" y="362"/>
                  <a:pt x="34" y="362"/>
                  <a:pt x="34" y="362"/>
                </a:cubicBezTo>
                <a:cubicBezTo>
                  <a:pt x="49" y="354"/>
                  <a:pt x="92" y="337"/>
                  <a:pt x="128" y="323"/>
                </a:cubicBezTo>
                <a:cubicBezTo>
                  <a:pt x="135" y="320"/>
                  <a:pt x="135" y="320"/>
                  <a:pt x="135" y="320"/>
                </a:cubicBezTo>
                <a:cubicBezTo>
                  <a:pt x="160" y="260"/>
                  <a:pt x="160" y="260"/>
                  <a:pt x="160" y="260"/>
                </a:cubicBezTo>
                <a:cubicBezTo>
                  <a:pt x="156" y="254"/>
                  <a:pt x="156" y="254"/>
                  <a:pt x="156" y="254"/>
                </a:cubicBezTo>
                <a:cubicBezTo>
                  <a:pt x="140" y="220"/>
                  <a:pt x="122" y="180"/>
                  <a:pt x="116" y="163"/>
                </a:cubicBezTo>
                <a:cubicBezTo>
                  <a:pt x="163" y="118"/>
                  <a:pt x="163" y="118"/>
                  <a:pt x="163" y="118"/>
                </a:cubicBezTo>
                <a:cubicBezTo>
                  <a:pt x="180" y="123"/>
                  <a:pt x="222" y="140"/>
                  <a:pt x="258" y="155"/>
                </a:cubicBezTo>
                <a:cubicBezTo>
                  <a:pt x="265" y="158"/>
                  <a:pt x="265" y="158"/>
                  <a:pt x="265" y="158"/>
                </a:cubicBezTo>
                <a:cubicBezTo>
                  <a:pt x="325" y="133"/>
                  <a:pt x="325" y="133"/>
                  <a:pt x="325" y="133"/>
                </a:cubicBezTo>
                <a:cubicBezTo>
                  <a:pt x="328" y="126"/>
                  <a:pt x="328" y="126"/>
                  <a:pt x="328" y="126"/>
                </a:cubicBezTo>
                <a:cubicBezTo>
                  <a:pt x="341" y="91"/>
                  <a:pt x="357" y="50"/>
                  <a:pt x="365" y="34"/>
                </a:cubicBezTo>
                <a:cubicBezTo>
                  <a:pt x="431" y="34"/>
                  <a:pt x="431" y="34"/>
                  <a:pt x="431" y="34"/>
                </a:cubicBezTo>
                <a:cubicBezTo>
                  <a:pt x="439" y="50"/>
                  <a:pt x="457" y="91"/>
                  <a:pt x="471" y="127"/>
                </a:cubicBezTo>
                <a:cubicBezTo>
                  <a:pt x="474" y="133"/>
                  <a:pt x="474" y="133"/>
                  <a:pt x="474" y="133"/>
                </a:cubicBezTo>
                <a:cubicBezTo>
                  <a:pt x="534" y="158"/>
                  <a:pt x="534" y="158"/>
                  <a:pt x="534" y="158"/>
                </a:cubicBezTo>
                <a:cubicBezTo>
                  <a:pt x="541" y="155"/>
                  <a:pt x="541" y="155"/>
                  <a:pt x="541" y="155"/>
                </a:cubicBezTo>
                <a:cubicBezTo>
                  <a:pt x="576" y="138"/>
                  <a:pt x="619" y="120"/>
                  <a:pt x="634" y="115"/>
                </a:cubicBezTo>
                <a:cubicBezTo>
                  <a:pt x="681" y="161"/>
                  <a:pt x="681" y="161"/>
                  <a:pt x="681" y="161"/>
                </a:cubicBezTo>
                <a:cubicBezTo>
                  <a:pt x="675" y="177"/>
                  <a:pt x="658" y="218"/>
                  <a:pt x="642" y="253"/>
                </a:cubicBezTo>
                <a:cubicBezTo>
                  <a:pt x="639" y="260"/>
                  <a:pt x="639" y="260"/>
                  <a:pt x="639" y="260"/>
                </a:cubicBezTo>
                <a:cubicBezTo>
                  <a:pt x="664" y="320"/>
                  <a:pt x="664" y="320"/>
                  <a:pt x="664" y="320"/>
                </a:cubicBezTo>
                <a:cubicBezTo>
                  <a:pt x="672" y="322"/>
                  <a:pt x="672" y="322"/>
                  <a:pt x="672" y="322"/>
                </a:cubicBezTo>
                <a:cubicBezTo>
                  <a:pt x="708" y="335"/>
                  <a:pt x="750" y="351"/>
                  <a:pt x="766" y="359"/>
                </a:cubicBezTo>
                <a:lnTo>
                  <a:pt x="766" y="4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43" name="Freeform: Shape 40"/>
          <p:cNvSpPr/>
          <p:nvPr/>
        </p:nvSpPr>
        <p:spPr bwMode="auto">
          <a:xfrm>
            <a:off x="10015542" y="1613004"/>
            <a:ext cx="930488" cy="991501"/>
          </a:xfrm>
          <a:custGeom>
            <a:avLst/>
            <a:gdLst>
              <a:gd name="T0" fmla="*/ 352 w 847"/>
              <a:gd name="T1" fmla="*/ 452 h 903"/>
              <a:gd name="T2" fmla="*/ 495 w 847"/>
              <a:gd name="T3" fmla="*/ 452 h 903"/>
              <a:gd name="T4" fmla="*/ 423 w 847"/>
              <a:gd name="T5" fmla="*/ 495 h 903"/>
              <a:gd name="T6" fmla="*/ 423 w 847"/>
              <a:gd name="T7" fmla="*/ 409 h 903"/>
              <a:gd name="T8" fmla="*/ 423 w 847"/>
              <a:gd name="T9" fmla="*/ 495 h 903"/>
              <a:gd name="T10" fmla="*/ 814 w 847"/>
              <a:gd name="T11" fmla="*/ 226 h 903"/>
              <a:gd name="T12" fmla="*/ 559 w 847"/>
              <a:gd name="T13" fmla="*/ 217 h 903"/>
              <a:gd name="T14" fmla="*/ 288 w 847"/>
              <a:gd name="T15" fmla="*/ 217 h 903"/>
              <a:gd name="T16" fmla="*/ 33 w 847"/>
              <a:gd name="T17" fmla="*/ 226 h 903"/>
              <a:gd name="T18" fmla="*/ 94 w 847"/>
              <a:gd name="T19" fmla="*/ 509 h 903"/>
              <a:gd name="T20" fmla="*/ 129 w 847"/>
              <a:gd name="T21" fmla="*/ 717 h 903"/>
              <a:gd name="T22" fmla="*/ 423 w 847"/>
              <a:gd name="T23" fmla="*/ 903 h 903"/>
              <a:gd name="T24" fmla="*/ 717 w 847"/>
              <a:gd name="T25" fmla="*/ 717 h 903"/>
              <a:gd name="T26" fmla="*/ 814 w 847"/>
              <a:gd name="T27" fmla="*/ 677 h 903"/>
              <a:gd name="T28" fmla="*/ 129 w 847"/>
              <a:gd name="T29" fmla="*/ 689 h 903"/>
              <a:gd name="T30" fmla="*/ 57 w 847"/>
              <a:gd name="T31" fmla="*/ 663 h 903"/>
              <a:gd name="T32" fmla="*/ 174 w 847"/>
              <a:gd name="T33" fmla="*/ 471 h 903"/>
              <a:gd name="T34" fmla="*/ 283 w 847"/>
              <a:gd name="T35" fmla="*/ 658 h 903"/>
              <a:gd name="T36" fmla="*/ 267 w 847"/>
              <a:gd name="T37" fmla="*/ 505 h 903"/>
              <a:gd name="T38" fmla="*/ 267 w 847"/>
              <a:gd name="T39" fmla="*/ 399 h 903"/>
              <a:gd name="T40" fmla="*/ 267 w 847"/>
              <a:gd name="T41" fmla="*/ 505 h 903"/>
              <a:gd name="T42" fmla="*/ 175 w 847"/>
              <a:gd name="T43" fmla="*/ 433 h 903"/>
              <a:gd name="T44" fmla="*/ 129 w 847"/>
              <a:gd name="T45" fmla="*/ 215 h 903"/>
              <a:gd name="T46" fmla="*/ 269 w 847"/>
              <a:gd name="T47" fmla="*/ 362 h 903"/>
              <a:gd name="T48" fmla="*/ 502 w 847"/>
              <a:gd name="T49" fmla="*/ 315 h 903"/>
              <a:gd name="T50" fmla="*/ 537 w 847"/>
              <a:gd name="T51" fmla="*/ 255 h 903"/>
              <a:gd name="T52" fmla="*/ 423 w 847"/>
              <a:gd name="T53" fmla="*/ 29 h 903"/>
              <a:gd name="T54" fmla="*/ 423 w 847"/>
              <a:gd name="T55" fmla="*/ 273 h 903"/>
              <a:gd name="T56" fmla="*/ 423 w 847"/>
              <a:gd name="T57" fmla="*/ 29 h 903"/>
              <a:gd name="T58" fmla="*/ 391 w 847"/>
              <a:gd name="T59" fmla="*/ 290 h 903"/>
              <a:gd name="T60" fmla="*/ 299 w 847"/>
              <a:gd name="T61" fmla="*/ 343 h 903"/>
              <a:gd name="T62" fmla="*/ 299 w 847"/>
              <a:gd name="T63" fmla="*/ 561 h 903"/>
              <a:gd name="T64" fmla="*/ 391 w 847"/>
              <a:gd name="T65" fmla="*/ 614 h 903"/>
              <a:gd name="T66" fmla="*/ 299 w 847"/>
              <a:gd name="T67" fmla="*/ 561 h 903"/>
              <a:gd name="T68" fmla="*/ 315 w 847"/>
              <a:gd name="T69" fmla="*/ 677 h 903"/>
              <a:gd name="T70" fmla="*/ 532 w 847"/>
              <a:gd name="T71" fmla="*/ 677 h 903"/>
              <a:gd name="T72" fmla="*/ 537 w 847"/>
              <a:gd name="T73" fmla="*/ 648 h 903"/>
              <a:gd name="T74" fmla="*/ 502 w 847"/>
              <a:gd name="T75" fmla="*/ 588 h 903"/>
              <a:gd name="T76" fmla="*/ 537 w 847"/>
              <a:gd name="T77" fmla="*/ 648 h 903"/>
              <a:gd name="T78" fmla="*/ 488 w 847"/>
              <a:gd name="T79" fmla="*/ 563 h 903"/>
              <a:gd name="T80" fmla="*/ 359 w 847"/>
              <a:gd name="T81" fmla="*/ 563 h 903"/>
              <a:gd name="T82" fmla="*/ 294 w 847"/>
              <a:gd name="T83" fmla="*/ 452 h 903"/>
              <a:gd name="T84" fmla="*/ 359 w 847"/>
              <a:gd name="T85" fmla="*/ 340 h 903"/>
              <a:gd name="T86" fmla="*/ 488 w 847"/>
              <a:gd name="T87" fmla="*/ 340 h 903"/>
              <a:gd name="T88" fmla="*/ 552 w 847"/>
              <a:gd name="T89" fmla="*/ 452 h 903"/>
              <a:gd name="T90" fmla="*/ 717 w 847"/>
              <a:gd name="T91" fmla="*/ 215 h 903"/>
              <a:gd name="T92" fmla="*/ 672 w 847"/>
              <a:gd name="T93" fmla="*/ 433 h 903"/>
              <a:gd name="T94" fmla="*/ 564 w 847"/>
              <a:gd name="T95" fmla="*/ 245 h 903"/>
              <a:gd name="T96" fmla="*/ 580 w 847"/>
              <a:gd name="T97" fmla="*/ 399 h 903"/>
              <a:gd name="T98" fmla="*/ 580 w 847"/>
              <a:gd name="T99" fmla="*/ 505 h 903"/>
              <a:gd name="T100" fmla="*/ 580 w 847"/>
              <a:gd name="T101" fmla="*/ 399 h 903"/>
              <a:gd name="T102" fmla="*/ 717 w 847"/>
              <a:gd name="T103" fmla="*/ 689 h 903"/>
              <a:gd name="T104" fmla="*/ 564 w 847"/>
              <a:gd name="T105" fmla="*/ 658 h 903"/>
              <a:gd name="T106" fmla="*/ 672 w 847"/>
              <a:gd name="T107" fmla="*/ 47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847" h="903">
                <a:moveTo>
                  <a:pt x="423" y="380"/>
                </a:moveTo>
                <a:cubicBezTo>
                  <a:pt x="384" y="380"/>
                  <a:pt x="352" y="412"/>
                  <a:pt x="352" y="452"/>
                </a:cubicBezTo>
                <a:cubicBezTo>
                  <a:pt x="352" y="491"/>
                  <a:pt x="384" y="523"/>
                  <a:pt x="423" y="523"/>
                </a:cubicBezTo>
                <a:cubicBezTo>
                  <a:pt x="463" y="523"/>
                  <a:pt x="495" y="491"/>
                  <a:pt x="495" y="452"/>
                </a:cubicBezTo>
                <a:cubicBezTo>
                  <a:pt x="495" y="412"/>
                  <a:pt x="463" y="380"/>
                  <a:pt x="423" y="380"/>
                </a:cubicBezTo>
                <a:close/>
                <a:moveTo>
                  <a:pt x="423" y="495"/>
                </a:moveTo>
                <a:cubicBezTo>
                  <a:pt x="400" y="495"/>
                  <a:pt x="380" y="475"/>
                  <a:pt x="380" y="452"/>
                </a:cubicBezTo>
                <a:cubicBezTo>
                  <a:pt x="380" y="428"/>
                  <a:pt x="400" y="409"/>
                  <a:pt x="423" y="409"/>
                </a:cubicBezTo>
                <a:cubicBezTo>
                  <a:pt x="447" y="409"/>
                  <a:pt x="466" y="428"/>
                  <a:pt x="466" y="452"/>
                </a:cubicBezTo>
                <a:cubicBezTo>
                  <a:pt x="466" y="475"/>
                  <a:pt x="447" y="495"/>
                  <a:pt x="423" y="495"/>
                </a:cubicBezTo>
                <a:close/>
                <a:moveTo>
                  <a:pt x="695" y="452"/>
                </a:moveTo>
                <a:cubicBezTo>
                  <a:pt x="789" y="368"/>
                  <a:pt x="847" y="282"/>
                  <a:pt x="814" y="226"/>
                </a:cubicBezTo>
                <a:cubicBezTo>
                  <a:pt x="804" y="208"/>
                  <a:pt x="778" y="186"/>
                  <a:pt x="717" y="186"/>
                </a:cubicBezTo>
                <a:cubicBezTo>
                  <a:pt x="674" y="186"/>
                  <a:pt x="619" y="197"/>
                  <a:pt x="559" y="217"/>
                </a:cubicBezTo>
                <a:cubicBezTo>
                  <a:pt x="534" y="93"/>
                  <a:pt x="488" y="0"/>
                  <a:pt x="423" y="0"/>
                </a:cubicBezTo>
                <a:cubicBezTo>
                  <a:pt x="359" y="0"/>
                  <a:pt x="313" y="93"/>
                  <a:pt x="288" y="217"/>
                </a:cubicBezTo>
                <a:cubicBezTo>
                  <a:pt x="228" y="197"/>
                  <a:pt x="173" y="186"/>
                  <a:pt x="129" y="186"/>
                </a:cubicBezTo>
                <a:cubicBezTo>
                  <a:pt x="68" y="186"/>
                  <a:pt x="43" y="208"/>
                  <a:pt x="33" y="226"/>
                </a:cubicBezTo>
                <a:cubicBezTo>
                  <a:pt x="0" y="282"/>
                  <a:pt x="58" y="368"/>
                  <a:pt x="152" y="452"/>
                </a:cubicBezTo>
                <a:cubicBezTo>
                  <a:pt x="131" y="471"/>
                  <a:pt x="111" y="490"/>
                  <a:pt x="94" y="509"/>
                </a:cubicBezTo>
                <a:cubicBezTo>
                  <a:pt x="31" y="580"/>
                  <a:pt x="10" y="638"/>
                  <a:pt x="32" y="677"/>
                </a:cubicBezTo>
                <a:cubicBezTo>
                  <a:pt x="43" y="696"/>
                  <a:pt x="68" y="717"/>
                  <a:pt x="129" y="717"/>
                </a:cubicBezTo>
                <a:cubicBezTo>
                  <a:pt x="173" y="717"/>
                  <a:pt x="228" y="706"/>
                  <a:pt x="288" y="686"/>
                </a:cubicBezTo>
                <a:cubicBezTo>
                  <a:pt x="313" y="810"/>
                  <a:pt x="359" y="903"/>
                  <a:pt x="423" y="903"/>
                </a:cubicBezTo>
                <a:cubicBezTo>
                  <a:pt x="488" y="903"/>
                  <a:pt x="534" y="810"/>
                  <a:pt x="559" y="686"/>
                </a:cubicBezTo>
                <a:cubicBezTo>
                  <a:pt x="619" y="706"/>
                  <a:pt x="674" y="717"/>
                  <a:pt x="717" y="717"/>
                </a:cubicBezTo>
                <a:cubicBezTo>
                  <a:pt x="717" y="717"/>
                  <a:pt x="717" y="717"/>
                  <a:pt x="717" y="717"/>
                </a:cubicBezTo>
                <a:cubicBezTo>
                  <a:pt x="778" y="717"/>
                  <a:pt x="804" y="696"/>
                  <a:pt x="814" y="677"/>
                </a:cubicBezTo>
                <a:cubicBezTo>
                  <a:pt x="847" y="621"/>
                  <a:pt x="789" y="535"/>
                  <a:pt x="695" y="452"/>
                </a:cubicBezTo>
                <a:close/>
                <a:moveTo>
                  <a:pt x="129" y="689"/>
                </a:moveTo>
                <a:cubicBezTo>
                  <a:pt x="129" y="689"/>
                  <a:pt x="129" y="689"/>
                  <a:pt x="129" y="689"/>
                </a:cubicBezTo>
                <a:cubicBezTo>
                  <a:pt x="103" y="689"/>
                  <a:pt x="70" y="684"/>
                  <a:pt x="57" y="663"/>
                </a:cubicBezTo>
                <a:cubicBezTo>
                  <a:pt x="42" y="636"/>
                  <a:pt x="64" y="586"/>
                  <a:pt x="116" y="528"/>
                </a:cubicBezTo>
                <a:cubicBezTo>
                  <a:pt x="133" y="509"/>
                  <a:pt x="153" y="490"/>
                  <a:pt x="174" y="471"/>
                </a:cubicBezTo>
                <a:cubicBezTo>
                  <a:pt x="204" y="495"/>
                  <a:pt x="235" y="518"/>
                  <a:pt x="269" y="541"/>
                </a:cubicBezTo>
                <a:cubicBezTo>
                  <a:pt x="272" y="581"/>
                  <a:pt x="276" y="621"/>
                  <a:pt x="283" y="658"/>
                </a:cubicBezTo>
                <a:cubicBezTo>
                  <a:pt x="224" y="678"/>
                  <a:pt x="171" y="689"/>
                  <a:pt x="129" y="689"/>
                </a:cubicBezTo>
                <a:close/>
                <a:moveTo>
                  <a:pt x="267" y="505"/>
                </a:moveTo>
                <a:cubicBezTo>
                  <a:pt x="241" y="487"/>
                  <a:pt x="218" y="469"/>
                  <a:pt x="197" y="452"/>
                </a:cubicBezTo>
                <a:cubicBezTo>
                  <a:pt x="218" y="434"/>
                  <a:pt x="242" y="416"/>
                  <a:pt x="267" y="399"/>
                </a:cubicBezTo>
                <a:cubicBezTo>
                  <a:pt x="266" y="416"/>
                  <a:pt x="266" y="434"/>
                  <a:pt x="266" y="452"/>
                </a:cubicBezTo>
                <a:cubicBezTo>
                  <a:pt x="266" y="469"/>
                  <a:pt x="266" y="487"/>
                  <a:pt x="267" y="505"/>
                </a:cubicBezTo>
                <a:close/>
                <a:moveTo>
                  <a:pt x="269" y="362"/>
                </a:moveTo>
                <a:cubicBezTo>
                  <a:pt x="235" y="385"/>
                  <a:pt x="203" y="409"/>
                  <a:pt x="175" y="433"/>
                </a:cubicBezTo>
                <a:cubicBezTo>
                  <a:pt x="81" y="350"/>
                  <a:pt x="37" y="275"/>
                  <a:pt x="57" y="240"/>
                </a:cubicBezTo>
                <a:cubicBezTo>
                  <a:pt x="70" y="219"/>
                  <a:pt x="103" y="215"/>
                  <a:pt x="129" y="215"/>
                </a:cubicBezTo>
                <a:cubicBezTo>
                  <a:pt x="171" y="215"/>
                  <a:pt x="224" y="226"/>
                  <a:pt x="283" y="245"/>
                </a:cubicBezTo>
                <a:cubicBezTo>
                  <a:pt x="276" y="283"/>
                  <a:pt x="272" y="322"/>
                  <a:pt x="269" y="362"/>
                </a:cubicBezTo>
                <a:close/>
                <a:moveTo>
                  <a:pt x="548" y="343"/>
                </a:moveTo>
                <a:cubicBezTo>
                  <a:pt x="533" y="333"/>
                  <a:pt x="518" y="324"/>
                  <a:pt x="502" y="315"/>
                </a:cubicBezTo>
                <a:cubicBezTo>
                  <a:pt x="487" y="306"/>
                  <a:pt x="471" y="298"/>
                  <a:pt x="456" y="290"/>
                </a:cubicBezTo>
                <a:cubicBezTo>
                  <a:pt x="483" y="277"/>
                  <a:pt x="510" y="265"/>
                  <a:pt x="537" y="255"/>
                </a:cubicBezTo>
                <a:cubicBezTo>
                  <a:pt x="541" y="283"/>
                  <a:pt x="545" y="312"/>
                  <a:pt x="548" y="343"/>
                </a:cubicBezTo>
                <a:close/>
                <a:moveTo>
                  <a:pt x="423" y="29"/>
                </a:moveTo>
                <a:cubicBezTo>
                  <a:pt x="464" y="29"/>
                  <a:pt x="507" y="104"/>
                  <a:pt x="532" y="227"/>
                </a:cubicBezTo>
                <a:cubicBezTo>
                  <a:pt x="497" y="240"/>
                  <a:pt x="460" y="255"/>
                  <a:pt x="423" y="273"/>
                </a:cubicBezTo>
                <a:cubicBezTo>
                  <a:pt x="387" y="255"/>
                  <a:pt x="350" y="240"/>
                  <a:pt x="315" y="227"/>
                </a:cubicBezTo>
                <a:cubicBezTo>
                  <a:pt x="340" y="104"/>
                  <a:pt x="383" y="29"/>
                  <a:pt x="423" y="29"/>
                </a:cubicBezTo>
                <a:close/>
                <a:moveTo>
                  <a:pt x="310" y="255"/>
                </a:moveTo>
                <a:cubicBezTo>
                  <a:pt x="336" y="265"/>
                  <a:pt x="364" y="277"/>
                  <a:pt x="391" y="290"/>
                </a:cubicBezTo>
                <a:cubicBezTo>
                  <a:pt x="376" y="298"/>
                  <a:pt x="360" y="306"/>
                  <a:pt x="345" y="315"/>
                </a:cubicBezTo>
                <a:cubicBezTo>
                  <a:pt x="329" y="324"/>
                  <a:pt x="314" y="333"/>
                  <a:pt x="299" y="343"/>
                </a:cubicBezTo>
                <a:cubicBezTo>
                  <a:pt x="302" y="312"/>
                  <a:pt x="305" y="283"/>
                  <a:pt x="310" y="255"/>
                </a:cubicBezTo>
                <a:close/>
                <a:moveTo>
                  <a:pt x="299" y="561"/>
                </a:moveTo>
                <a:cubicBezTo>
                  <a:pt x="314" y="570"/>
                  <a:pt x="329" y="579"/>
                  <a:pt x="345" y="588"/>
                </a:cubicBezTo>
                <a:cubicBezTo>
                  <a:pt x="360" y="597"/>
                  <a:pt x="376" y="606"/>
                  <a:pt x="391" y="614"/>
                </a:cubicBezTo>
                <a:cubicBezTo>
                  <a:pt x="364" y="627"/>
                  <a:pt x="336" y="638"/>
                  <a:pt x="310" y="648"/>
                </a:cubicBezTo>
                <a:cubicBezTo>
                  <a:pt x="305" y="621"/>
                  <a:pt x="302" y="592"/>
                  <a:pt x="299" y="561"/>
                </a:cubicBezTo>
                <a:close/>
                <a:moveTo>
                  <a:pt x="423" y="874"/>
                </a:moveTo>
                <a:cubicBezTo>
                  <a:pt x="383" y="874"/>
                  <a:pt x="340" y="799"/>
                  <a:pt x="315" y="677"/>
                </a:cubicBezTo>
                <a:cubicBezTo>
                  <a:pt x="350" y="664"/>
                  <a:pt x="387" y="648"/>
                  <a:pt x="423" y="630"/>
                </a:cubicBezTo>
                <a:cubicBezTo>
                  <a:pt x="460" y="648"/>
                  <a:pt x="497" y="664"/>
                  <a:pt x="532" y="677"/>
                </a:cubicBezTo>
                <a:cubicBezTo>
                  <a:pt x="507" y="799"/>
                  <a:pt x="464" y="874"/>
                  <a:pt x="423" y="874"/>
                </a:cubicBezTo>
                <a:close/>
                <a:moveTo>
                  <a:pt x="537" y="648"/>
                </a:moveTo>
                <a:cubicBezTo>
                  <a:pt x="510" y="638"/>
                  <a:pt x="483" y="627"/>
                  <a:pt x="456" y="614"/>
                </a:cubicBezTo>
                <a:cubicBezTo>
                  <a:pt x="471" y="606"/>
                  <a:pt x="487" y="597"/>
                  <a:pt x="502" y="588"/>
                </a:cubicBezTo>
                <a:cubicBezTo>
                  <a:pt x="518" y="579"/>
                  <a:pt x="533" y="570"/>
                  <a:pt x="548" y="561"/>
                </a:cubicBezTo>
                <a:cubicBezTo>
                  <a:pt x="545" y="592"/>
                  <a:pt x="541" y="621"/>
                  <a:pt x="537" y="648"/>
                </a:cubicBezTo>
                <a:close/>
                <a:moveTo>
                  <a:pt x="550" y="525"/>
                </a:moveTo>
                <a:cubicBezTo>
                  <a:pt x="531" y="538"/>
                  <a:pt x="510" y="551"/>
                  <a:pt x="488" y="563"/>
                </a:cubicBezTo>
                <a:cubicBezTo>
                  <a:pt x="466" y="576"/>
                  <a:pt x="445" y="587"/>
                  <a:pt x="423" y="598"/>
                </a:cubicBezTo>
                <a:cubicBezTo>
                  <a:pt x="402" y="587"/>
                  <a:pt x="380" y="576"/>
                  <a:pt x="359" y="563"/>
                </a:cubicBezTo>
                <a:cubicBezTo>
                  <a:pt x="337" y="551"/>
                  <a:pt x="316" y="538"/>
                  <a:pt x="296" y="525"/>
                </a:cubicBezTo>
                <a:cubicBezTo>
                  <a:pt x="295" y="501"/>
                  <a:pt x="294" y="477"/>
                  <a:pt x="294" y="452"/>
                </a:cubicBezTo>
                <a:cubicBezTo>
                  <a:pt x="294" y="426"/>
                  <a:pt x="295" y="402"/>
                  <a:pt x="296" y="379"/>
                </a:cubicBezTo>
                <a:cubicBezTo>
                  <a:pt x="317" y="365"/>
                  <a:pt x="337" y="352"/>
                  <a:pt x="359" y="340"/>
                </a:cubicBezTo>
                <a:cubicBezTo>
                  <a:pt x="380" y="328"/>
                  <a:pt x="402" y="316"/>
                  <a:pt x="423" y="305"/>
                </a:cubicBezTo>
                <a:cubicBezTo>
                  <a:pt x="445" y="316"/>
                  <a:pt x="466" y="328"/>
                  <a:pt x="488" y="340"/>
                </a:cubicBezTo>
                <a:cubicBezTo>
                  <a:pt x="510" y="353"/>
                  <a:pt x="531" y="366"/>
                  <a:pt x="550" y="379"/>
                </a:cubicBezTo>
                <a:cubicBezTo>
                  <a:pt x="552" y="402"/>
                  <a:pt x="552" y="426"/>
                  <a:pt x="552" y="452"/>
                </a:cubicBezTo>
                <a:cubicBezTo>
                  <a:pt x="552" y="477"/>
                  <a:pt x="552" y="501"/>
                  <a:pt x="550" y="525"/>
                </a:cubicBezTo>
                <a:close/>
                <a:moveTo>
                  <a:pt x="717" y="215"/>
                </a:moveTo>
                <a:cubicBezTo>
                  <a:pt x="744" y="215"/>
                  <a:pt x="777" y="219"/>
                  <a:pt x="790" y="240"/>
                </a:cubicBezTo>
                <a:cubicBezTo>
                  <a:pt x="810" y="275"/>
                  <a:pt x="766" y="350"/>
                  <a:pt x="672" y="433"/>
                </a:cubicBezTo>
                <a:cubicBezTo>
                  <a:pt x="643" y="409"/>
                  <a:pt x="611" y="385"/>
                  <a:pt x="578" y="362"/>
                </a:cubicBezTo>
                <a:cubicBezTo>
                  <a:pt x="575" y="322"/>
                  <a:pt x="571" y="283"/>
                  <a:pt x="564" y="245"/>
                </a:cubicBezTo>
                <a:cubicBezTo>
                  <a:pt x="623" y="226"/>
                  <a:pt x="676" y="215"/>
                  <a:pt x="717" y="215"/>
                </a:cubicBezTo>
                <a:close/>
                <a:moveTo>
                  <a:pt x="580" y="399"/>
                </a:moveTo>
                <a:cubicBezTo>
                  <a:pt x="605" y="416"/>
                  <a:pt x="629" y="434"/>
                  <a:pt x="650" y="452"/>
                </a:cubicBezTo>
                <a:cubicBezTo>
                  <a:pt x="629" y="469"/>
                  <a:pt x="605" y="487"/>
                  <a:pt x="580" y="505"/>
                </a:cubicBezTo>
                <a:cubicBezTo>
                  <a:pt x="581" y="487"/>
                  <a:pt x="581" y="469"/>
                  <a:pt x="581" y="452"/>
                </a:cubicBezTo>
                <a:cubicBezTo>
                  <a:pt x="581" y="434"/>
                  <a:pt x="581" y="416"/>
                  <a:pt x="580" y="399"/>
                </a:cubicBezTo>
                <a:close/>
                <a:moveTo>
                  <a:pt x="790" y="663"/>
                </a:moveTo>
                <a:cubicBezTo>
                  <a:pt x="777" y="684"/>
                  <a:pt x="744" y="689"/>
                  <a:pt x="717" y="689"/>
                </a:cubicBezTo>
                <a:cubicBezTo>
                  <a:pt x="717" y="689"/>
                  <a:pt x="717" y="689"/>
                  <a:pt x="717" y="689"/>
                </a:cubicBezTo>
                <a:cubicBezTo>
                  <a:pt x="676" y="689"/>
                  <a:pt x="623" y="678"/>
                  <a:pt x="564" y="658"/>
                </a:cubicBezTo>
                <a:cubicBezTo>
                  <a:pt x="571" y="621"/>
                  <a:pt x="575" y="581"/>
                  <a:pt x="578" y="541"/>
                </a:cubicBezTo>
                <a:cubicBezTo>
                  <a:pt x="611" y="519"/>
                  <a:pt x="643" y="495"/>
                  <a:pt x="672" y="471"/>
                </a:cubicBezTo>
                <a:cubicBezTo>
                  <a:pt x="766" y="553"/>
                  <a:pt x="810" y="628"/>
                  <a:pt x="790" y="6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44" name="Freeform: Shape 41"/>
          <p:cNvSpPr/>
          <p:nvPr/>
        </p:nvSpPr>
        <p:spPr bwMode="auto">
          <a:xfrm>
            <a:off x="1271943" y="1796684"/>
            <a:ext cx="1022773" cy="1022773"/>
          </a:xfrm>
          <a:custGeom>
            <a:avLst/>
            <a:gdLst>
              <a:gd name="T0" fmla="*/ 400 w 800"/>
              <a:gd name="T1" fmla="*/ 0 h 800"/>
              <a:gd name="T2" fmla="*/ 0 w 800"/>
              <a:gd name="T3" fmla="*/ 400 h 800"/>
              <a:gd name="T4" fmla="*/ 400 w 800"/>
              <a:gd name="T5" fmla="*/ 800 h 800"/>
              <a:gd name="T6" fmla="*/ 800 w 800"/>
              <a:gd name="T7" fmla="*/ 400 h 800"/>
              <a:gd name="T8" fmla="*/ 400 w 800"/>
              <a:gd name="T9" fmla="*/ 0 h 800"/>
              <a:gd name="T10" fmla="*/ 400 w 800"/>
              <a:gd name="T11" fmla="*/ 747 h 800"/>
              <a:gd name="T12" fmla="*/ 52 w 800"/>
              <a:gd name="T13" fmla="*/ 400 h 800"/>
              <a:gd name="T14" fmla="*/ 400 w 800"/>
              <a:gd name="T15" fmla="*/ 52 h 800"/>
              <a:gd name="T16" fmla="*/ 747 w 800"/>
              <a:gd name="T17" fmla="*/ 400 h 800"/>
              <a:gd name="T18" fmla="*/ 400 w 800"/>
              <a:gd name="T19" fmla="*/ 747 h 800"/>
              <a:gd name="T20" fmla="*/ 400 w 800"/>
              <a:gd name="T21" fmla="*/ 547 h 800"/>
              <a:gd name="T22" fmla="*/ 367 w 800"/>
              <a:gd name="T23" fmla="*/ 580 h 800"/>
              <a:gd name="T24" fmla="*/ 400 w 800"/>
              <a:gd name="T25" fmla="*/ 613 h 800"/>
              <a:gd name="T26" fmla="*/ 433 w 800"/>
              <a:gd name="T27" fmla="*/ 580 h 800"/>
              <a:gd name="T28" fmla="*/ 400 w 800"/>
              <a:gd name="T29" fmla="*/ 547 h 800"/>
              <a:gd name="T30" fmla="*/ 400 w 800"/>
              <a:gd name="T31" fmla="*/ 182 h 800"/>
              <a:gd name="T32" fmla="*/ 272 w 800"/>
              <a:gd name="T33" fmla="*/ 310 h 800"/>
              <a:gd name="T34" fmla="*/ 298 w 800"/>
              <a:gd name="T35" fmla="*/ 336 h 800"/>
              <a:gd name="T36" fmla="*/ 325 w 800"/>
              <a:gd name="T37" fmla="*/ 310 h 800"/>
              <a:gd name="T38" fmla="*/ 400 w 800"/>
              <a:gd name="T39" fmla="*/ 235 h 800"/>
              <a:gd name="T40" fmla="*/ 475 w 800"/>
              <a:gd name="T41" fmla="*/ 310 h 800"/>
              <a:gd name="T42" fmla="*/ 400 w 800"/>
              <a:gd name="T43" fmla="*/ 385 h 800"/>
              <a:gd name="T44" fmla="*/ 373 w 800"/>
              <a:gd name="T45" fmla="*/ 411 h 800"/>
              <a:gd name="T46" fmla="*/ 373 w 800"/>
              <a:gd name="T47" fmla="*/ 503 h 800"/>
              <a:gd name="T48" fmla="*/ 400 w 800"/>
              <a:gd name="T49" fmla="*/ 529 h 800"/>
              <a:gd name="T50" fmla="*/ 426 w 800"/>
              <a:gd name="T51" fmla="*/ 503 h 800"/>
              <a:gd name="T52" fmla="*/ 426 w 800"/>
              <a:gd name="T53" fmla="*/ 435 h 800"/>
              <a:gd name="T54" fmla="*/ 527 w 800"/>
              <a:gd name="T55" fmla="*/ 310 h 800"/>
              <a:gd name="T56" fmla="*/ 400 w 800"/>
              <a:gd name="T57" fmla="*/ 182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00" h="800">
                <a:moveTo>
                  <a:pt x="400" y="0"/>
                </a:moveTo>
                <a:cubicBezTo>
                  <a:pt x="179" y="0"/>
                  <a:pt x="0" y="179"/>
                  <a:pt x="0" y="400"/>
                </a:cubicBezTo>
                <a:cubicBezTo>
                  <a:pt x="0" y="620"/>
                  <a:pt x="179" y="800"/>
                  <a:pt x="400" y="800"/>
                </a:cubicBezTo>
                <a:cubicBezTo>
                  <a:pt x="620" y="800"/>
                  <a:pt x="800" y="620"/>
                  <a:pt x="800" y="400"/>
                </a:cubicBezTo>
                <a:cubicBezTo>
                  <a:pt x="800" y="179"/>
                  <a:pt x="620" y="0"/>
                  <a:pt x="400" y="0"/>
                </a:cubicBezTo>
                <a:close/>
                <a:moveTo>
                  <a:pt x="400" y="747"/>
                </a:moveTo>
                <a:cubicBezTo>
                  <a:pt x="208" y="747"/>
                  <a:pt x="52" y="591"/>
                  <a:pt x="52" y="400"/>
                </a:cubicBezTo>
                <a:cubicBezTo>
                  <a:pt x="52" y="208"/>
                  <a:pt x="208" y="52"/>
                  <a:pt x="400" y="52"/>
                </a:cubicBezTo>
                <a:cubicBezTo>
                  <a:pt x="591" y="52"/>
                  <a:pt x="747" y="208"/>
                  <a:pt x="747" y="400"/>
                </a:cubicBezTo>
                <a:cubicBezTo>
                  <a:pt x="747" y="591"/>
                  <a:pt x="591" y="747"/>
                  <a:pt x="400" y="747"/>
                </a:cubicBezTo>
                <a:close/>
                <a:moveTo>
                  <a:pt x="400" y="547"/>
                </a:moveTo>
                <a:cubicBezTo>
                  <a:pt x="382" y="547"/>
                  <a:pt x="367" y="562"/>
                  <a:pt x="367" y="580"/>
                </a:cubicBezTo>
                <a:cubicBezTo>
                  <a:pt x="367" y="598"/>
                  <a:pt x="382" y="613"/>
                  <a:pt x="400" y="613"/>
                </a:cubicBezTo>
                <a:cubicBezTo>
                  <a:pt x="418" y="613"/>
                  <a:pt x="433" y="598"/>
                  <a:pt x="433" y="580"/>
                </a:cubicBezTo>
                <a:cubicBezTo>
                  <a:pt x="433" y="562"/>
                  <a:pt x="418" y="547"/>
                  <a:pt x="400" y="547"/>
                </a:cubicBezTo>
                <a:close/>
                <a:moveTo>
                  <a:pt x="400" y="182"/>
                </a:moveTo>
                <a:cubicBezTo>
                  <a:pt x="329" y="182"/>
                  <a:pt x="272" y="240"/>
                  <a:pt x="272" y="310"/>
                </a:cubicBezTo>
                <a:cubicBezTo>
                  <a:pt x="272" y="325"/>
                  <a:pt x="284" y="336"/>
                  <a:pt x="298" y="336"/>
                </a:cubicBezTo>
                <a:cubicBezTo>
                  <a:pt x="313" y="336"/>
                  <a:pt x="325" y="325"/>
                  <a:pt x="325" y="310"/>
                </a:cubicBezTo>
                <a:cubicBezTo>
                  <a:pt x="325" y="269"/>
                  <a:pt x="358" y="235"/>
                  <a:pt x="400" y="235"/>
                </a:cubicBezTo>
                <a:cubicBezTo>
                  <a:pt x="441" y="235"/>
                  <a:pt x="475" y="269"/>
                  <a:pt x="475" y="310"/>
                </a:cubicBezTo>
                <a:cubicBezTo>
                  <a:pt x="475" y="351"/>
                  <a:pt x="441" y="385"/>
                  <a:pt x="400" y="385"/>
                </a:cubicBezTo>
                <a:cubicBezTo>
                  <a:pt x="385" y="385"/>
                  <a:pt x="373" y="397"/>
                  <a:pt x="373" y="411"/>
                </a:cubicBezTo>
                <a:cubicBezTo>
                  <a:pt x="373" y="503"/>
                  <a:pt x="373" y="503"/>
                  <a:pt x="373" y="503"/>
                </a:cubicBezTo>
                <a:cubicBezTo>
                  <a:pt x="373" y="517"/>
                  <a:pt x="385" y="529"/>
                  <a:pt x="400" y="529"/>
                </a:cubicBezTo>
                <a:cubicBezTo>
                  <a:pt x="414" y="529"/>
                  <a:pt x="426" y="517"/>
                  <a:pt x="426" y="503"/>
                </a:cubicBezTo>
                <a:cubicBezTo>
                  <a:pt x="426" y="435"/>
                  <a:pt x="426" y="435"/>
                  <a:pt x="426" y="435"/>
                </a:cubicBezTo>
                <a:cubicBezTo>
                  <a:pt x="484" y="423"/>
                  <a:pt x="527" y="371"/>
                  <a:pt x="527" y="310"/>
                </a:cubicBezTo>
                <a:cubicBezTo>
                  <a:pt x="527" y="240"/>
                  <a:pt x="470" y="182"/>
                  <a:pt x="400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45" name="Freeform: Shape 42"/>
          <p:cNvSpPr/>
          <p:nvPr/>
        </p:nvSpPr>
        <p:spPr bwMode="auto">
          <a:xfrm>
            <a:off x="2953538" y="2971011"/>
            <a:ext cx="531479" cy="651935"/>
          </a:xfrm>
          <a:custGeom>
            <a:avLst/>
            <a:gdLst>
              <a:gd name="T0" fmla="*/ 2 w 802"/>
              <a:gd name="T1" fmla="*/ 942 h 986"/>
              <a:gd name="T2" fmla="*/ 9 w 802"/>
              <a:gd name="T3" fmla="*/ 970 h 986"/>
              <a:gd name="T4" fmla="*/ 48 w 802"/>
              <a:gd name="T5" fmla="*/ 980 h 986"/>
              <a:gd name="T6" fmla="*/ 194 w 802"/>
              <a:gd name="T7" fmla="*/ 916 h 986"/>
              <a:gd name="T8" fmla="*/ 27 w 802"/>
              <a:gd name="T9" fmla="*/ 785 h 986"/>
              <a:gd name="T10" fmla="*/ 2 w 802"/>
              <a:gd name="T11" fmla="*/ 942 h 986"/>
              <a:gd name="T12" fmla="*/ 145 w 802"/>
              <a:gd name="T13" fmla="*/ 910 h 986"/>
              <a:gd name="T14" fmla="*/ 38 w 802"/>
              <a:gd name="T15" fmla="*/ 956 h 986"/>
              <a:gd name="T16" fmla="*/ 29 w 802"/>
              <a:gd name="T17" fmla="*/ 954 h 986"/>
              <a:gd name="T18" fmla="*/ 27 w 802"/>
              <a:gd name="T19" fmla="*/ 946 h 986"/>
              <a:gd name="T20" fmla="*/ 45 w 802"/>
              <a:gd name="T21" fmla="*/ 831 h 986"/>
              <a:gd name="T22" fmla="*/ 145 w 802"/>
              <a:gd name="T23" fmla="*/ 910 h 986"/>
              <a:gd name="T24" fmla="*/ 801 w 802"/>
              <a:gd name="T25" fmla="*/ 101 h 986"/>
              <a:gd name="T26" fmla="*/ 794 w 802"/>
              <a:gd name="T27" fmla="*/ 89 h 986"/>
              <a:gd name="T28" fmla="*/ 687 w 802"/>
              <a:gd name="T29" fmla="*/ 4 h 986"/>
              <a:gd name="T30" fmla="*/ 675 w 802"/>
              <a:gd name="T31" fmla="*/ 0 h 986"/>
              <a:gd name="T32" fmla="*/ 660 w 802"/>
              <a:gd name="T33" fmla="*/ 7 h 986"/>
              <a:gd name="T34" fmla="*/ 574 w 802"/>
              <a:gd name="T35" fmla="*/ 116 h 986"/>
              <a:gd name="T36" fmla="*/ 570 w 802"/>
              <a:gd name="T37" fmla="*/ 130 h 986"/>
              <a:gd name="T38" fmla="*/ 577 w 802"/>
              <a:gd name="T39" fmla="*/ 142 h 986"/>
              <a:gd name="T40" fmla="*/ 684 w 802"/>
              <a:gd name="T41" fmla="*/ 227 h 986"/>
              <a:gd name="T42" fmla="*/ 696 w 802"/>
              <a:gd name="T43" fmla="*/ 231 h 986"/>
              <a:gd name="T44" fmla="*/ 710 w 802"/>
              <a:gd name="T45" fmla="*/ 225 h 986"/>
              <a:gd name="T46" fmla="*/ 797 w 802"/>
              <a:gd name="T47" fmla="*/ 115 h 986"/>
              <a:gd name="T48" fmla="*/ 801 w 802"/>
              <a:gd name="T49" fmla="*/ 101 h 986"/>
              <a:gd name="T50" fmla="*/ 695 w 802"/>
              <a:gd name="T51" fmla="*/ 204 h 986"/>
              <a:gd name="T52" fmla="*/ 598 w 802"/>
              <a:gd name="T53" fmla="*/ 127 h 986"/>
              <a:gd name="T54" fmla="*/ 676 w 802"/>
              <a:gd name="T55" fmla="*/ 27 h 986"/>
              <a:gd name="T56" fmla="*/ 773 w 802"/>
              <a:gd name="T57" fmla="*/ 104 h 986"/>
              <a:gd name="T58" fmla="*/ 695 w 802"/>
              <a:gd name="T59" fmla="*/ 204 h 986"/>
              <a:gd name="T60" fmla="*/ 37 w 802"/>
              <a:gd name="T61" fmla="*/ 774 h 986"/>
              <a:gd name="T62" fmla="*/ 201 w 802"/>
              <a:gd name="T63" fmla="*/ 903 h 986"/>
              <a:gd name="T64" fmla="*/ 698 w 802"/>
              <a:gd name="T65" fmla="*/ 269 h 986"/>
              <a:gd name="T66" fmla="*/ 534 w 802"/>
              <a:gd name="T67" fmla="*/ 140 h 986"/>
              <a:gd name="T68" fmla="*/ 37 w 802"/>
              <a:gd name="T69" fmla="*/ 774 h 986"/>
              <a:gd name="T70" fmla="*/ 608 w 802"/>
              <a:gd name="T71" fmla="*/ 231 h 986"/>
              <a:gd name="T72" fmla="*/ 460 w 802"/>
              <a:gd name="T73" fmla="*/ 423 h 986"/>
              <a:gd name="T74" fmla="*/ 438 w 802"/>
              <a:gd name="T75" fmla="*/ 406 h 986"/>
              <a:gd name="T76" fmla="*/ 587 w 802"/>
              <a:gd name="T77" fmla="*/ 214 h 986"/>
              <a:gd name="T78" fmla="*/ 608 w 802"/>
              <a:gd name="T79" fmla="*/ 231 h 986"/>
              <a:gd name="T80" fmla="*/ 568 w 802"/>
              <a:gd name="T81" fmla="*/ 199 h 986"/>
              <a:gd name="T82" fmla="*/ 403 w 802"/>
              <a:gd name="T83" fmla="*/ 411 h 986"/>
              <a:gd name="T84" fmla="*/ 465 w 802"/>
              <a:gd name="T85" fmla="*/ 459 h 986"/>
              <a:gd name="T86" fmla="*/ 628 w 802"/>
              <a:gd name="T87" fmla="*/ 246 h 986"/>
              <a:gd name="T88" fmla="*/ 663 w 802"/>
              <a:gd name="T89" fmla="*/ 273 h 986"/>
              <a:gd name="T90" fmla="*/ 197 w 802"/>
              <a:gd name="T91" fmla="*/ 867 h 986"/>
              <a:gd name="T92" fmla="*/ 72 w 802"/>
              <a:gd name="T93" fmla="*/ 770 h 986"/>
              <a:gd name="T94" fmla="*/ 538 w 802"/>
              <a:gd name="T95" fmla="*/ 176 h 986"/>
              <a:gd name="T96" fmla="*/ 568 w 802"/>
              <a:gd name="T97" fmla="*/ 19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02" h="986">
                <a:moveTo>
                  <a:pt x="2" y="942"/>
                </a:moveTo>
                <a:cubicBezTo>
                  <a:pt x="0" y="952"/>
                  <a:pt x="3" y="962"/>
                  <a:pt x="9" y="970"/>
                </a:cubicBezTo>
                <a:cubicBezTo>
                  <a:pt x="21" y="986"/>
                  <a:pt x="40" y="983"/>
                  <a:pt x="48" y="980"/>
                </a:cubicBezTo>
                <a:cubicBezTo>
                  <a:pt x="194" y="916"/>
                  <a:pt x="194" y="916"/>
                  <a:pt x="194" y="916"/>
                </a:cubicBezTo>
                <a:cubicBezTo>
                  <a:pt x="27" y="785"/>
                  <a:pt x="27" y="785"/>
                  <a:pt x="27" y="785"/>
                </a:cubicBezTo>
                <a:lnTo>
                  <a:pt x="2" y="942"/>
                </a:lnTo>
                <a:close/>
                <a:moveTo>
                  <a:pt x="145" y="910"/>
                </a:moveTo>
                <a:cubicBezTo>
                  <a:pt x="38" y="956"/>
                  <a:pt x="38" y="956"/>
                  <a:pt x="38" y="956"/>
                </a:cubicBezTo>
                <a:cubicBezTo>
                  <a:pt x="37" y="957"/>
                  <a:pt x="33" y="958"/>
                  <a:pt x="29" y="954"/>
                </a:cubicBezTo>
                <a:cubicBezTo>
                  <a:pt x="27" y="952"/>
                  <a:pt x="26" y="950"/>
                  <a:pt x="27" y="946"/>
                </a:cubicBezTo>
                <a:cubicBezTo>
                  <a:pt x="45" y="831"/>
                  <a:pt x="45" y="831"/>
                  <a:pt x="45" y="831"/>
                </a:cubicBezTo>
                <a:lnTo>
                  <a:pt x="145" y="910"/>
                </a:lnTo>
                <a:close/>
                <a:moveTo>
                  <a:pt x="801" y="101"/>
                </a:moveTo>
                <a:cubicBezTo>
                  <a:pt x="801" y="96"/>
                  <a:pt x="798" y="92"/>
                  <a:pt x="794" y="89"/>
                </a:cubicBezTo>
                <a:cubicBezTo>
                  <a:pt x="687" y="4"/>
                  <a:pt x="687" y="4"/>
                  <a:pt x="687" y="4"/>
                </a:cubicBezTo>
                <a:cubicBezTo>
                  <a:pt x="684" y="1"/>
                  <a:pt x="679" y="0"/>
                  <a:pt x="675" y="0"/>
                </a:cubicBezTo>
                <a:cubicBezTo>
                  <a:pt x="669" y="0"/>
                  <a:pt x="664" y="2"/>
                  <a:pt x="660" y="7"/>
                </a:cubicBezTo>
                <a:cubicBezTo>
                  <a:pt x="574" y="116"/>
                  <a:pt x="574" y="116"/>
                  <a:pt x="574" y="116"/>
                </a:cubicBezTo>
                <a:cubicBezTo>
                  <a:pt x="571" y="120"/>
                  <a:pt x="569" y="125"/>
                  <a:pt x="570" y="130"/>
                </a:cubicBezTo>
                <a:cubicBezTo>
                  <a:pt x="570" y="135"/>
                  <a:pt x="573" y="139"/>
                  <a:pt x="577" y="142"/>
                </a:cubicBezTo>
                <a:cubicBezTo>
                  <a:pt x="684" y="227"/>
                  <a:pt x="684" y="227"/>
                  <a:pt x="684" y="227"/>
                </a:cubicBezTo>
                <a:cubicBezTo>
                  <a:pt x="687" y="230"/>
                  <a:pt x="691" y="231"/>
                  <a:pt x="696" y="231"/>
                </a:cubicBezTo>
                <a:cubicBezTo>
                  <a:pt x="701" y="231"/>
                  <a:pt x="707" y="229"/>
                  <a:pt x="710" y="225"/>
                </a:cubicBezTo>
                <a:cubicBezTo>
                  <a:pt x="797" y="115"/>
                  <a:pt x="797" y="115"/>
                  <a:pt x="797" y="115"/>
                </a:cubicBezTo>
                <a:cubicBezTo>
                  <a:pt x="800" y="112"/>
                  <a:pt x="802" y="107"/>
                  <a:pt x="801" y="101"/>
                </a:cubicBezTo>
                <a:close/>
                <a:moveTo>
                  <a:pt x="695" y="204"/>
                </a:moveTo>
                <a:cubicBezTo>
                  <a:pt x="598" y="127"/>
                  <a:pt x="598" y="127"/>
                  <a:pt x="598" y="127"/>
                </a:cubicBezTo>
                <a:cubicBezTo>
                  <a:pt x="676" y="27"/>
                  <a:pt x="676" y="27"/>
                  <a:pt x="676" y="27"/>
                </a:cubicBezTo>
                <a:cubicBezTo>
                  <a:pt x="773" y="104"/>
                  <a:pt x="773" y="104"/>
                  <a:pt x="773" y="104"/>
                </a:cubicBezTo>
                <a:lnTo>
                  <a:pt x="695" y="204"/>
                </a:lnTo>
                <a:close/>
                <a:moveTo>
                  <a:pt x="37" y="774"/>
                </a:moveTo>
                <a:cubicBezTo>
                  <a:pt x="201" y="903"/>
                  <a:pt x="201" y="903"/>
                  <a:pt x="201" y="903"/>
                </a:cubicBezTo>
                <a:cubicBezTo>
                  <a:pt x="698" y="269"/>
                  <a:pt x="698" y="269"/>
                  <a:pt x="698" y="269"/>
                </a:cubicBezTo>
                <a:cubicBezTo>
                  <a:pt x="534" y="140"/>
                  <a:pt x="534" y="140"/>
                  <a:pt x="534" y="140"/>
                </a:cubicBezTo>
                <a:lnTo>
                  <a:pt x="37" y="774"/>
                </a:lnTo>
                <a:close/>
                <a:moveTo>
                  <a:pt x="608" y="231"/>
                </a:moveTo>
                <a:cubicBezTo>
                  <a:pt x="460" y="423"/>
                  <a:pt x="460" y="423"/>
                  <a:pt x="460" y="423"/>
                </a:cubicBezTo>
                <a:cubicBezTo>
                  <a:pt x="438" y="406"/>
                  <a:pt x="438" y="406"/>
                  <a:pt x="438" y="406"/>
                </a:cubicBezTo>
                <a:cubicBezTo>
                  <a:pt x="587" y="214"/>
                  <a:pt x="587" y="214"/>
                  <a:pt x="587" y="214"/>
                </a:cubicBezTo>
                <a:lnTo>
                  <a:pt x="608" y="231"/>
                </a:lnTo>
                <a:close/>
                <a:moveTo>
                  <a:pt x="568" y="199"/>
                </a:moveTo>
                <a:cubicBezTo>
                  <a:pt x="403" y="411"/>
                  <a:pt x="403" y="411"/>
                  <a:pt x="403" y="411"/>
                </a:cubicBezTo>
                <a:cubicBezTo>
                  <a:pt x="465" y="459"/>
                  <a:pt x="465" y="459"/>
                  <a:pt x="465" y="459"/>
                </a:cubicBezTo>
                <a:cubicBezTo>
                  <a:pt x="628" y="246"/>
                  <a:pt x="628" y="246"/>
                  <a:pt x="628" y="246"/>
                </a:cubicBezTo>
                <a:cubicBezTo>
                  <a:pt x="663" y="273"/>
                  <a:pt x="663" y="273"/>
                  <a:pt x="663" y="273"/>
                </a:cubicBezTo>
                <a:cubicBezTo>
                  <a:pt x="197" y="867"/>
                  <a:pt x="197" y="867"/>
                  <a:pt x="197" y="867"/>
                </a:cubicBezTo>
                <a:cubicBezTo>
                  <a:pt x="72" y="770"/>
                  <a:pt x="72" y="770"/>
                  <a:pt x="72" y="770"/>
                </a:cubicBezTo>
                <a:cubicBezTo>
                  <a:pt x="538" y="176"/>
                  <a:pt x="538" y="176"/>
                  <a:pt x="538" y="176"/>
                </a:cubicBezTo>
                <a:lnTo>
                  <a:pt x="568" y="1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46" name="Freeform: Shape 43"/>
          <p:cNvSpPr/>
          <p:nvPr/>
        </p:nvSpPr>
        <p:spPr bwMode="auto">
          <a:xfrm>
            <a:off x="8574809" y="2642873"/>
            <a:ext cx="914400" cy="756529"/>
          </a:xfrm>
          <a:custGeom>
            <a:avLst/>
            <a:gdLst>
              <a:gd name="T0" fmla="*/ 446 w 813"/>
              <a:gd name="T1" fmla="*/ 0 h 672"/>
              <a:gd name="T2" fmla="*/ 20 w 813"/>
              <a:gd name="T3" fmla="*/ 282 h 672"/>
              <a:gd name="T4" fmla="*/ 123 w 813"/>
              <a:gd name="T5" fmla="*/ 469 h 672"/>
              <a:gd name="T6" fmla="*/ 324 w 813"/>
              <a:gd name="T7" fmla="*/ 440 h 672"/>
              <a:gd name="T8" fmla="*/ 321 w 813"/>
              <a:gd name="T9" fmla="*/ 465 h 672"/>
              <a:gd name="T10" fmla="*/ 327 w 813"/>
              <a:gd name="T11" fmla="*/ 666 h 672"/>
              <a:gd name="T12" fmla="*/ 396 w 813"/>
              <a:gd name="T13" fmla="*/ 672 h 672"/>
              <a:gd name="T14" fmla="*/ 716 w 813"/>
              <a:gd name="T15" fmla="*/ 112 h 672"/>
              <a:gd name="T16" fmla="*/ 396 w 813"/>
              <a:gd name="T17" fmla="*/ 651 h 672"/>
              <a:gd name="T18" fmla="*/ 312 w 813"/>
              <a:gd name="T19" fmla="*/ 632 h 672"/>
              <a:gd name="T20" fmla="*/ 347 w 813"/>
              <a:gd name="T21" fmla="*/ 431 h 672"/>
              <a:gd name="T22" fmla="*/ 299 w 813"/>
              <a:gd name="T23" fmla="*/ 424 h 672"/>
              <a:gd name="T24" fmla="*/ 123 w 813"/>
              <a:gd name="T25" fmla="*/ 448 h 672"/>
              <a:gd name="T26" fmla="*/ 40 w 813"/>
              <a:gd name="T27" fmla="*/ 288 h 672"/>
              <a:gd name="T28" fmla="*/ 446 w 813"/>
              <a:gd name="T29" fmla="*/ 21 h 672"/>
              <a:gd name="T30" fmla="*/ 789 w 813"/>
              <a:gd name="T31" fmla="*/ 342 h 672"/>
              <a:gd name="T32" fmla="*/ 115 w 813"/>
              <a:gd name="T33" fmla="*/ 245 h 672"/>
              <a:gd name="T34" fmla="*/ 249 w 813"/>
              <a:gd name="T35" fmla="*/ 245 h 672"/>
              <a:gd name="T36" fmla="*/ 182 w 813"/>
              <a:gd name="T37" fmla="*/ 291 h 672"/>
              <a:gd name="T38" fmla="*/ 182 w 813"/>
              <a:gd name="T39" fmla="*/ 198 h 672"/>
              <a:gd name="T40" fmla="*/ 182 w 813"/>
              <a:gd name="T41" fmla="*/ 291 h 672"/>
              <a:gd name="T42" fmla="*/ 326 w 813"/>
              <a:gd name="T43" fmla="*/ 77 h 672"/>
              <a:gd name="T44" fmla="*/ 326 w 813"/>
              <a:gd name="T45" fmla="*/ 211 h 672"/>
              <a:gd name="T46" fmla="*/ 326 w 813"/>
              <a:gd name="T47" fmla="*/ 190 h 672"/>
              <a:gd name="T48" fmla="*/ 326 w 813"/>
              <a:gd name="T49" fmla="*/ 98 h 672"/>
              <a:gd name="T50" fmla="*/ 326 w 813"/>
              <a:gd name="T51" fmla="*/ 190 h 672"/>
              <a:gd name="T52" fmla="*/ 619 w 813"/>
              <a:gd name="T53" fmla="*/ 156 h 672"/>
              <a:gd name="T54" fmla="*/ 619 w 813"/>
              <a:gd name="T55" fmla="*/ 291 h 672"/>
              <a:gd name="T56" fmla="*/ 573 w 813"/>
              <a:gd name="T57" fmla="*/ 223 h 672"/>
              <a:gd name="T58" fmla="*/ 666 w 813"/>
              <a:gd name="T59" fmla="*/ 223 h 672"/>
              <a:gd name="T60" fmla="*/ 573 w 813"/>
              <a:gd name="T61" fmla="*/ 223 h 672"/>
              <a:gd name="T62" fmla="*/ 415 w 813"/>
              <a:gd name="T63" fmla="*/ 144 h 672"/>
              <a:gd name="T64" fmla="*/ 550 w 813"/>
              <a:gd name="T65" fmla="*/ 144 h 672"/>
              <a:gd name="T66" fmla="*/ 482 w 813"/>
              <a:gd name="T67" fmla="*/ 190 h 672"/>
              <a:gd name="T68" fmla="*/ 482 w 813"/>
              <a:gd name="T69" fmla="*/ 98 h 672"/>
              <a:gd name="T70" fmla="*/ 482 w 813"/>
              <a:gd name="T71" fmla="*/ 190 h 672"/>
              <a:gd name="T72" fmla="*/ 372 w 813"/>
              <a:gd name="T73" fmla="*/ 545 h 672"/>
              <a:gd name="T74" fmla="*/ 507 w 813"/>
              <a:gd name="T75" fmla="*/ 545 h 672"/>
              <a:gd name="T76" fmla="*/ 440 w 813"/>
              <a:gd name="T77" fmla="*/ 591 h 672"/>
              <a:gd name="T78" fmla="*/ 440 w 813"/>
              <a:gd name="T79" fmla="*/ 499 h 672"/>
              <a:gd name="T80" fmla="*/ 440 w 813"/>
              <a:gd name="T81" fmla="*/ 591 h 672"/>
              <a:gd name="T82" fmla="*/ 669 w 813"/>
              <a:gd name="T83" fmla="*/ 460 h 672"/>
              <a:gd name="T84" fmla="*/ 669 w 813"/>
              <a:gd name="T85" fmla="*/ 325 h 672"/>
              <a:gd name="T86" fmla="*/ 715 w 813"/>
              <a:gd name="T87" fmla="*/ 393 h 672"/>
              <a:gd name="T88" fmla="*/ 622 w 813"/>
              <a:gd name="T89" fmla="*/ 393 h 672"/>
              <a:gd name="T90" fmla="*/ 715 w 813"/>
              <a:gd name="T91" fmla="*/ 393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3" h="672">
                <a:moveTo>
                  <a:pt x="716" y="112"/>
                </a:moveTo>
                <a:cubicBezTo>
                  <a:pt x="647" y="40"/>
                  <a:pt x="551" y="0"/>
                  <a:pt x="446" y="0"/>
                </a:cubicBezTo>
                <a:cubicBezTo>
                  <a:pt x="399" y="0"/>
                  <a:pt x="349" y="8"/>
                  <a:pt x="299" y="24"/>
                </a:cubicBezTo>
                <a:cubicBezTo>
                  <a:pt x="100" y="87"/>
                  <a:pt x="39" y="213"/>
                  <a:pt x="20" y="282"/>
                </a:cubicBezTo>
                <a:cubicBezTo>
                  <a:pt x="0" y="356"/>
                  <a:pt x="12" y="421"/>
                  <a:pt x="34" y="445"/>
                </a:cubicBezTo>
                <a:cubicBezTo>
                  <a:pt x="49" y="461"/>
                  <a:pt x="78" y="469"/>
                  <a:pt x="123" y="469"/>
                </a:cubicBezTo>
                <a:cubicBezTo>
                  <a:pt x="203" y="469"/>
                  <a:pt x="304" y="444"/>
                  <a:pt x="305" y="444"/>
                </a:cubicBezTo>
                <a:cubicBezTo>
                  <a:pt x="305" y="444"/>
                  <a:pt x="316" y="440"/>
                  <a:pt x="324" y="440"/>
                </a:cubicBezTo>
                <a:cubicBezTo>
                  <a:pt x="327" y="440"/>
                  <a:pt x="328" y="440"/>
                  <a:pt x="328" y="440"/>
                </a:cubicBezTo>
                <a:cubicBezTo>
                  <a:pt x="330" y="445"/>
                  <a:pt x="326" y="456"/>
                  <a:pt x="321" y="465"/>
                </a:cubicBezTo>
                <a:cubicBezTo>
                  <a:pt x="318" y="470"/>
                  <a:pt x="265" y="591"/>
                  <a:pt x="294" y="642"/>
                </a:cubicBezTo>
                <a:cubicBezTo>
                  <a:pt x="301" y="656"/>
                  <a:pt x="312" y="664"/>
                  <a:pt x="327" y="666"/>
                </a:cubicBezTo>
                <a:cubicBezTo>
                  <a:pt x="350" y="670"/>
                  <a:pt x="373" y="672"/>
                  <a:pt x="396" y="672"/>
                </a:cubicBezTo>
                <a:cubicBezTo>
                  <a:pt x="396" y="672"/>
                  <a:pt x="396" y="672"/>
                  <a:pt x="396" y="672"/>
                </a:cubicBezTo>
                <a:cubicBezTo>
                  <a:pt x="610" y="672"/>
                  <a:pt x="803" y="518"/>
                  <a:pt x="810" y="342"/>
                </a:cubicBezTo>
                <a:cubicBezTo>
                  <a:pt x="813" y="262"/>
                  <a:pt x="778" y="176"/>
                  <a:pt x="716" y="112"/>
                </a:cubicBezTo>
                <a:close/>
                <a:moveTo>
                  <a:pt x="789" y="342"/>
                </a:moveTo>
                <a:cubicBezTo>
                  <a:pt x="782" y="503"/>
                  <a:pt x="595" y="651"/>
                  <a:pt x="396" y="651"/>
                </a:cubicBezTo>
                <a:cubicBezTo>
                  <a:pt x="374" y="651"/>
                  <a:pt x="352" y="649"/>
                  <a:pt x="331" y="645"/>
                </a:cubicBezTo>
                <a:cubicBezTo>
                  <a:pt x="322" y="644"/>
                  <a:pt x="316" y="640"/>
                  <a:pt x="312" y="632"/>
                </a:cubicBezTo>
                <a:cubicBezTo>
                  <a:pt x="293" y="597"/>
                  <a:pt x="325" y="506"/>
                  <a:pt x="339" y="474"/>
                </a:cubicBezTo>
                <a:cubicBezTo>
                  <a:pt x="341" y="472"/>
                  <a:pt x="356" y="448"/>
                  <a:pt x="347" y="431"/>
                </a:cubicBezTo>
                <a:cubicBezTo>
                  <a:pt x="344" y="425"/>
                  <a:pt x="338" y="419"/>
                  <a:pt x="324" y="419"/>
                </a:cubicBezTo>
                <a:cubicBezTo>
                  <a:pt x="320" y="419"/>
                  <a:pt x="304" y="421"/>
                  <a:pt x="299" y="424"/>
                </a:cubicBezTo>
                <a:cubicBezTo>
                  <a:pt x="299" y="424"/>
                  <a:pt x="299" y="424"/>
                  <a:pt x="299" y="424"/>
                </a:cubicBezTo>
                <a:cubicBezTo>
                  <a:pt x="295" y="425"/>
                  <a:pt x="198" y="448"/>
                  <a:pt x="123" y="448"/>
                </a:cubicBezTo>
                <a:cubicBezTo>
                  <a:pt x="75" y="448"/>
                  <a:pt x="57" y="439"/>
                  <a:pt x="49" y="431"/>
                </a:cubicBezTo>
                <a:cubicBezTo>
                  <a:pt x="34" y="414"/>
                  <a:pt x="21" y="358"/>
                  <a:pt x="40" y="288"/>
                </a:cubicBezTo>
                <a:cubicBezTo>
                  <a:pt x="58" y="222"/>
                  <a:pt x="116" y="104"/>
                  <a:pt x="305" y="44"/>
                </a:cubicBezTo>
                <a:cubicBezTo>
                  <a:pt x="353" y="29"/>
                  <a:pt x="401" y="21"/>
                  <a:pt x="446" y="21"/>
                </a:cubicBezTo>
                <a:cubicBezTo>
                  <a:pt x="545" y="21"/>
                  <a:pt x="636" y="58"/>
                  <a:pt x="701" y="126"/>
                </a:cubicBezTo>
                <a:cubicBezTo>
                  <a:pt x="759" y="187"/>
                  <a:pt x="792" y="267"/>
                  <a:pt x="789" y="342"/>
                </a:cubicBezTo>
                <a:close/>
                <a:moveTo>
                  <a:pt x="182" y="177"/>
                </a:moveTo>
                <a:cubicBezTo>
                  <a:pt x="145" y="177"/>
                  <a:pt x="115" y="208"/>
                  <a:pt x="115" y="245"/>
                </a:cubicBezTo>
                <a:cubicBezTo>
                  <a:pt x="115" y="282"/>
                  <a:pt x="145" y="312"/>
                  <a:pt x="182" y="312"/>
                </a:cubicBezTo>
                <a:cubicBezTo>
                  <a:pt x="219" y="312"/>
                  <a:pt x="249" y="282"/>
                  <a:pt x="249" y="245"/>
                </a:cubicBezTo>
                <a:cubicBezTo>
                  <a:pt x="249" y="207"/>
                  <a:pt x="219" y="177"/>
                  <a:pt x="182" y="177"/>
                </a:cubicBezTo>
                <a:close/>
                <a:moveTo>
                  <a:pt x="182" y="291"/>
                </a:moveTo>
                <a:cubicBezTo>
                  <a:pt x="156" y="291"/>
                  <a:pt x="136" y="270"/>
                  <a:pt x="136" y="245"/>
                </a:cubicBezTo>
                <a:cubicBezTo>
                  <a:pt x="135" y="219"/>
                  <a:pt x="156" y="198"/>
                  <a:pt x="182" y="198"/>
                </a:cubicBezTo>
                <a:cubicBezTo>
                  <a:pt x="208" y="198"/>
                  <a:pt x="228" y="219"/>
                  <a:pt x="228" y="245"/>
                </a:cubicBezTo>
                <a:cubicBezTo>
                  <a:pt x="228" y="270"/>
                  <a:pt x="208" y="291"/>
                  <a:pt x="182" y="291"/>
                </a:cubicBezTo>
                <a:close/>
                <a:moveTo>
                  <a:pt x="393" y="144"/>
                </a:moveTo>
                <a:cubicBezTo>
                  <a:pt x="393" y="107"/>
                  <a:pt x="363" y="77"/>
                  <a:pt x="326" y="77"/>
                </a:cubicBezTo>
                <a:cubicBezTo>
                  <a:pt x="288" y="77"/>
                  <a:pt x="258" y="107"/>
                  <a:pt x="258" y="144"/>
                </a:cubicBezTo>
                <a:cubicBezTo>
                  <a:pt x="258" y="181"/>
                  <a:pt x="288" y="211"/>
                  <a:pt x="326" y="211"/>
                </a:cubicBezTo>
                <a:cubicBezTo>
                  <a:pt x="363" y="211"/>
                  <a:pt x="393" y="181"/>
                  <a:pt x="393" y="144"/>
                </a:cubicBezTo>
                <a:close/>
                <a:moveTo>
                  <a:pt x="326" y="190"/>
                </a:moveTo>
                <a:cubicBezTo>
                  <a:pt x="300" y="190"/>
                  <a:pt x="279" y="170"/>
                  <a:pt x="279" y="144"/>
                </a:cubicBezTo>
                <a:cubicBezTo>
                  <a:pt x="279" y="118"/>
                  <a:pt x="300" y="98"/>
                  <a:pt x="326" y="98"/>
                </a:cubicBezTo>
                <a:cubicBezTo>
                  <a:pt x="351" y="98"/>
                  <a:pt x="372" y="118"/>
                  <a:pt x="372" y="144"/>
                </a:cubicBezTo>
                <a:cubicBezTo>
                  <a:pt x="372" y="170"/>
                  <a:pt x="351" y="190"/>
                  <a:pt x="326" y="190"/>
                </a:cubicBezTo>
                <a:close/>
                <a:moveTo>
                  <a:pt x="687" y="223"/>
                </a:moveTo>
                <a:cubicBezTo>
                  <a:pt x="687" y="186"/>
                  <a:pt x="657" y="156"/>
                  <a:pt x="619" y="156"/>
                </a:cubicBezTo>
                <a:cubicBezTo>
                  <a:pt x="582" y="156"/>
                  <a:pt x="552" y="186"/>
                  <a:pt x="552" y="223"/>
                </a:cubicBezTo>
                <a:cubicBezTo>
                  <a:pt x="552" y="260"/>
                  <a:pt x="582" y="291"/>
                  <a:pt x="619" y="291"/>
                </a:cubicBezTo>
                <a:cubicBezTo>
                  <a:pt x="657" y="291"/>
                  <a:pt x="687" y="260"/>
                  <a:pt x="687" y="223"/>
                </a:cubicBezTo>
                <a:close/>
                <a:moveTo>
                  <a:pt x="573" y="223"/>
                </a:moveTo>
                <a:cubicBezTo>
                  <a:pt x="573" y="198"/>
                  <a:pt x="594" y="177"/>
                  <a:pt x="619" y="177"/>
                </a:cubicBezTo>
                <a:cubicBezTo>
                  <a:pt x="645" y="177"/>
                  <a:pt x="666" y="198"/>
                  <a:pt x="666" y="223"/>
                </a:cubicBezTo>
                <a:cubicBezTo>
                  <a:pt x="666" y="249"/>
                  <a:pt x="645" y="270"/>
                  <a:pt x="619" y="270"/>
                </a:cubicBezTo>
                <a:cubicBezTo>
                  <a:pt x="594" y="270"/>
                  <a:pt x="573" y="249"/>
                  <a:pt x="573" y="223"/>
                </a:cubicBezTo>
                <a:close/>
                <a:moveTo>
                  <a:pt x="482" y="77"/>
                </a:moveTo>
                <a:cubicBezTo>
                  <a:pt x="445" y="77"/>
                  <a:pt x="415" y="107"/>
                  <a:pt x="415" y="144"/>
                </a:cubicBezTo>
                <a:cubicBezTo>
                  <a:pt x="415" y="181"/>
                  <a:pt x="445" y="211"/>
                  <a:pt x="482" y="211"/>
                </a:cubicBezTo>
                <a:cubicBezTo>
                  <a:pt x="520" y="211"/>
                  <a:pt x="550" y="181"/>
                  <a:pt x="550" y="144"/>
                </a:cubicBezTo>
                <a:cubicBezTo>
                  <a:pt x="550" y="107"/>
                  <a:pt x="520" y="77"/>
                  <a:pt x="482" y="77"/>
                </a:cubicBezTo>
                <a:close/>
                <a:moveTo>
                  <a:pt x="482" y="190"/>
                </a:moveTo>
                <a:cubicBezTo>
                  <a:pt x="457" y="190"/>
                  <a:pt x="436" y="170"/>
                  <a:pt x="436" y="144"/>
                </a:cubicBezTo>
                <a:cubicBezTo>
                  <a:pt x="436" y="118"/>
                  <a:pt x="457" y="98"/>
                  <a:pt x="482" y="98"/>
                </a:cubicBezTo>
                <a:cubicBezTo>
                  <a:pt x="508" y="98"/>
                  <a:pt x="529" y="118"/>
                  <a:pt x="529" y="144"/>
                </a:cubicBezTo>
                <a:cubicBezTo>
                  <a:pt x="529" y="170"/>
                  <a:pt x="508" y="190"/>
                  <a:pt x="482" y="190"/>
                </a:cubicBezTo>
                <a:close/>
                <a:moveTo>
                  <a:pt x="440" y="478"/>
                </a:moveTo>
                <a:cubicBezTo>
                  <a:pt x="402" y="478"/>
                  <a:pt x="372" y="508"/>
                  <a:pt x="372" y="545"/>
                </a:cubicBezTo>
                <a:cubicBezTo>
                  <a:pt x="372" y="582"/>
                  <a:pt x="402" y="612"/>
                  <a:pt x="440" y="612"/>
                </a:cubicBezTo>
                <a:cubicBezTo>
                  <a:pt x="477" y="612"/>
                  <a:pt x="507" y="582"/>
                  <a:pt x="507" y="545"/>
                </a:cubicBezTo>
                <a:cubicBezTo>
                  <a:pt x="507" y="508"/>
                  <a:pt x="477" y="478"/>
                  <a:pt x="440" y="478"/>
                </a:cubicBezTo>
                <a:close/>
                <a:moveTo>
                  <a:pt x="440" y="591"/>
                </a:moveTo>
                <a:cubicBezTo>
                  <a:pt x="414" y="591"/>
                  <a:pt x="393" y="571"/>
                  <a:pt x="393" y="545"/>
                </a:cubicBezTo>
                <a:cubicBezTo>
                  <a:pt x="393" y="519"/>
                  <a:pt x="414" y="499"/>
                  <a:pt x="440" y="499"/>
                </a:cubicBezTo>
                <a:cubicBezTo>
                  <a:pt x="465" y="499"/>
                  <a:pt x="486" y="519"/>
                  <a:pt x="486" y="545"/>
                </a:cubicBezTo>
                <a:cubicBezTo>
                  <a:pt x="486" y="571"/>
                  <a:pt x="465" y="591"/>
                  <a:pt x="440" y="591"/>
                </a:cubicBezTo>
                <a:close/>
                <a:moveTo>
                  <a:pt x="602" y="393"/>
                </a:moveTo>
                <a:cubicBezTo>
                  <a:pt x="602" y="430"/>
                  <a:pt x="632" y="460"/>
                  <a:pt x="669" y="460"/>
                </a:cubicBezTo>
                <a:cubicBezTo>
                  <a:pt x="706" y="460"/>
                  <a:pt x="736" y="430"/>
                  <a:pt x="736" y="393"/>
                </a:cubicBezTo>
                <a:cubicBezTo>
                  <a:pt x="736" y="356"/>
                  <a:pt x="706" y="325"/>
                  <a:pt x="669" y="325"/>
                </a:cubicBezTo>
                <a:cubicBezTo>
                  <a:pt x="632" y="325"/>
                  <a:pt x="602" y="356"/>
                  <a:pt x="602" y="393"/>
                </a:cubicBezTo>
                <a:close/>
                <a:moveTo>
                  <a:pt x="715" y="393"/>
                </a:moveTo>
                <a:cubicBezTo>
                  <a:pt x="715" y="418"/>
                  <a:pt x="695" y="439"/>
                  <a:pt x="669" y="439"/>
                </a:cubicBezTo>
                <a:cubicBezTo>
                  <a:pt x="643" y="439"/>
                  <a:pt x="622" y="418"/>
                  <a:pt x="622" y="393"/>
                </a:cubicBezTo>
                <a:cubicBezTo>
                  <a:pt x="622" y="367"/>
                  <a:pt x="643" y="346"/>
                  <a:pt x="669" y="346"/>
                </a:cubicBezTo>
                <a:cubicBezTo>
                  <a:pt x="695" y="346"/>
                  <a:pt x="715" y="367"/>
                  <a:pt x="715" y="39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1450"/>
                            </p:stCondLst>
                            <p:childTnLst>
                              <p:par>
                                <p:cTn id="2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195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450"/>
                            </p:stCondLst>
                            <p:childTnLst>
                              <p:par>
                                <p:cTn id="2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2950"/>
                            </p:stCondLst>
                            <p:childTnLst>
                              <p:par>
                                <p:cTn id="2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29" name="Group 1"/>
          <p:cNvGrpSpPr/>
          <p:nvPr/>
        </p:nvGrpSpPr>
        <p:grpSpPr>
          <a:xfrm>
            <a:off x="4478549" y="3494950"/>
            <a:ext cx="590084" cy="690674"/>
            <a:chOff x="0" y="0"/>
            <a:chExt cx="1180165" cy="1381346"/>
          </a:xfrm>
        </p:grpSpPr>
        <p:sp>
          <p:nvSpPr>
            <p:cNvPr id="206" name="Freeform: Shape 2"/>
            <p:cNvSpPr/>
            <p:nvPr/>
          </p:nvSpPr>
          <p:spPr>
            <a:xfrm>
              <a:off x="0" y="0"/>
              <a:ext cx="1180165" cy="138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1" y="0"/>
                  </a:moveTo>
                  <a:lnTo>
                    <a:pt x="2075" y="5175"/>
                  </a:lnTo>
                  <a:lnTo>
                    <a:pt x="0" y="14690"/>
                  </a:lnTo>
                  <a:lnTo>
                    <a:pt x="9571" y="21600"/>
                  </a:lnTo>
                  <a:lnTo>
                    <a:pt x="19525" y="16426"/>
                  </a:lnTo>
                  <a:lnTo>
                    <a:pt x="21600" y="6910"/>
                  </a:lnTo>
                  <a:cubicBezTo>
                    <a:pt x="21600" y="6910"/>
                    <a:pt x="12031" y="0"/>
                    <a:pt x="12031" y="0"/>
                  </a:cubicBezTo>
                  <a:close/>
                </a:path>
              </a:pathLst>
            </a:custGeom>
            <a:solidFill>
              <a:srgbClr val="55667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Freeform: Shape 3"/>
            <p:cNvSpPr/>
            <p:nvPr/>
          </p:nvSpPr>
          <p:spPr>
            <a:xfrm>
              <a:off x="0" y="0"/>
              <a:ext cx="657322" cy="939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7" y="13993"/>
                  </a:lnTo>
                  <a:lnTo>
                    <a:pt x="0" y="21600"/>
                  </a:lnTo>
                  <a:lnTo>
                    <a:pt x="3726" y="7609"/>
                  </a:lnTo>
                  <a:cubicBezTo>
                    <a:pt x="3726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Freeform: Shape 4"/>
            <p:cNvSpPr/>
            <p:nvPr/>
          </p:nvSpPr>
          <p:spPr>
            <a:xfrm>
              <a:off x="0" y="606236"/>
              <a:ext cx="1066793" cy="772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8" y="21600"/>
                  </a:moveTo>
                  <a:lnTo>
                    <a:pt x="0" y="9248"/>
                  </a:lnTo>
                  <a:lnTo>
                    <a:pt x="11015" y="0"/>
                  </a:lnTo>
                  <a:lnTo>
                    <a:pt x="21600" y="12352"/>
                  </a:lnTo>
                  <a:cubicBezTo>
                    <a:pt x="21600" y="12352"/>
                    <a:pt x="10588" y="21600"/>
                    <a:pt x="10588" y="21600"/>
                  </a:cubicBezTo>
                  <a:close/>
                </a:path>
              </a:pathLst>
            </a:custGeom>
            <a:solidFill>
              <a:srgbClr val="1A202E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0" name="Group 5"/>
          <p:cNvGrpSpPr/>
          <p:nvPr/>
        </p:nvGrpSpPr>
        <p:grpSpPr>
          <a:xfrm>
            <a:off x="4802865" y="2888619"/>
            <a:ext cx="1082377" cy="1267029"/>
            <a:chOff x="0" y="0"/>
            <a:chExt cx="2164751" cy="2534054"/>
          </a:xfrm>
        </p:grpSpPr>
        <p:sp>
          <p:nvSpPr>
            <p:cNvPr id="203" name="Freeform: Shape 6"/>
            <p:cNvSpPr/>
            <p:nvPr/>
          </p:nvSpPr>
          <p:spPr>
            <a:xfrm>
              <a:off x="0" y="0"/>
              <a:ext cx="2164751" cy="2534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1" y="0"/>
                  </a:moveTo>
                  <a:lnTo>
                    <a:pt x="2075" y="5175"/>
                  </a:lnTo>
                  <a:lnTo>
                    <a:pt x="0" y="14691"/>
                  </a:lnTo>
                  <a:lnTo>
                    <a:pt x="9570" y="21600"/>
                  </a:lnTo>
                  <a:lnTo>
                    <a:pt x="19526" y="16425"/>
                  </a:lnTo>
                  <a:lnTo>
                    <a:pt x="21600" y="6910"/>
                  </a:lnTo>
                  <a:cubicBezTo>
                    <a:pt x="21600" y="6910"/>
                    <a:pt x="12031" y="0"/>
                    <a:pt x="1203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4" name="Freeform: Shape 7"/>
            <p:cNvSpPr/>
            <p:nvPr/>
          </p:nvSpPr>
          <p:spPr>
            <a:xfrm>
              <a:off x="0" y="0"/>
              <a:ext cx="1205721" cy="172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6" y="13991"/>
                  </a:lnTo>
                  <a:lnTo>
                    <a:pt x="0" y="21600"/>
                  </a:lnTo>
                  <a:lnTo>
                    <a:pt x="3724" y="7609"/>
                  </a:lnTo>
                  <a:cubicBezTo>
                    <a:pt x="3724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Freeform: Shape 8"/>
            <p:cNvSpPr/>
            <p:nvPr/>
          </p:nvSpPr>
          <p:spPr>
            <a:xfrm>
              <a:off x="0" y="1116297"/>
              <a:ext cx="1956833" cy="1417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0"/>
                  </a:lnTo>
                  <a:lnTo>
                    <a:pt x="11014" y="0"/>
                  </a:lnTo>
                  <a:lnTo>
                    <a:pt x="21600" y="12350"/>
                  </a:lnTo>
                  <a:cubicBezTo>
                    <a:pt x="21600" y="12350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1" name="Group 9"/>
          <p:cNvGrpSpPr/>
          <p:nvPr/>
        </p:nvGrpSpPr>
        <p:grpSpPr>
          <a:xfrm>
            <a:off x="4633657" y="3819266"/>
            <a:ext cx="1302197" cy="1524312"/>
            <a:chOff x="0" y="0"/>
            <a:chExt cx="2604391" cy="3048620"/>
          </a:xfrm>
        </p:grpSpPr>
        <p:sp>
          <p:nvSpPr>
            <p:cNvPr id="200" name="Freeform: Shape 10"/>
            <p:cNvSpPr/>
            <p:nvPr/>
          </p:nvSpPr>
          <p:spPr>
            <a:xfrm>
              <a:off x="0" y="0"/>
              <a:ext cx="2604391" cy="304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29" y="0"/>
                  </a:moveTo>
                  <a:lnTo>
                    <a:pt x="2074" y="5175"/>
                  </a:lnTo>
                  <a:lnTo>
                    <a:pt x="0" y="14690"/>
                  </a:lnTo>
                  <a:lnTo>
                    <a:pt x="9570" y="21600"/>
                  </a:lnTo>
                  <a:lnTo>
                    <a:pt x="19526" y="16425"/>
                  </a:lnTo>
                  <a:lnTo>
                    <a:pt x="21600" y="6910"/>
                  </a:lnTo>
                  <a:cubicBezTo>
                    <a:pt x="21600" y="6910"/>
                    <a:pt x="12029" y="0"/>
                    <a:pt x="1202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1" name="Freeform: Shape 11"/>
            <p:cNvSpPr/>
            <p:nvPr/>
          </p:nvSpPr>
          <p:spPr>
            <a:xfrm>
              <a:off x="0" y="0"/>
              <a:ext cx="1450406" cy="2073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8" y="13991"/>
                  </a:lnTo>
                  <a:lnTo>
                    <a:pt x="0" y="21600"/>
                  </a:lnTo>
                  <a:lnTo>
                    <a:pt x="3724" y="7609"/>
                  </a:lnTo>
                  <a:cubicBezTo>
                    <a:pt x="3724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02" name="Freeform: Shape 12"/>
            <p:cNvSpPr/>
            <p:nvPr/>
          </p:nvSpPr>
          <p:spPr>
            <a:xfrm>
              <a:off x="0" y="1342957"/>
              <a:ext cx="2354309" cy="1705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0"/>
                  </a:lnTo>
                  <a:lnTo>
                    <a:pt x="11014" y="0"/>
                  </a:lnTo>
                  <a:lnTo>
                    <a:pt x="21600" y="12351"/>
                  </a:lnTo>
                  <a:cubicBezTo>
                    <a:pt x="21600" y="12351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2" name="Group 13"/>
          <p:cNvGrpSpPr/>
          <p:nvPr/>
        </p:nvGrpSpPr>
        <p:grpSpPr>
          <a:xfrm>
            <a:off x="7496101" y="2818115"/>
            <a:ext cx="668575" cy="782661"/>
            <a:chOff x="0" y="0"/>
            <a:chExt cx="1337146" cy="1565318"/>
          </a:xfrm>
        </p:grpSpPr>
        <p:sp>
          <p:nvSpPr>
            <p:cNvPr id="197" name="Freeform: Shape 14"/>
            <p:cNvSpPr/>
            <p:nvPr/>
          </p:nvSpPr>
          <p:spPr>
            <a:xfrm>
              <a:off x="0" y="0"/>
              <a:ext cx="1337146" cy="1565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4" y="5176"/>
                  </a:lnTo>
                  <a:lnTo>
                    <a:pt x="0" y="14690"/>
                  </a:lnTo>
                  <a:lnTo>
                    <a:pt x="9570" y="21600"/>
                  </a:lnTo>
                  <a:lnTo>
                    <a:pt x="19526" y="16425"/>
                  </a:lnTo>
                  <a:lnTo>
                    <a:pt x="21600" y="6909"/>
                  </a:lnTo>
                  <a:cubicBezTo>
                    <a:pt x="21600" y="6909"/>
                    <a:pt x="12030" y="0"/>
                    <a:pt x="120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8" name="Freeform: Shape 15"/>
            <p:cNvSpPr/>
            <p:nvPr/>
          </p:nvSpPr>
          <p:spPr>
            <a:xfrm>
              <a:off x="0" y="0"/>
              <a:ext cx="744721" cy="106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5" y="13990"/>
                  </a:lnTo>
                  <a:lnTo>
                    <a:pt x="0" y="21600"/>
                  </a:lnTo>
                  <a:lnTo>
                    <a:pt x="3724" y="7610"/>
                  </a:lnTo>
                  <a:cubicBezTo>
                    <a:pt x="3724" y="761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5D5E5E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9" name="Freeform: Shape 16"/>
            <p:cNvSpPr/>
            <p:nvPr/>
          </p:nvSpPr>
          <p:spPr>
            <a:xfrm>
              <a:off x="0" y="689477"/>
              <a:ext cx="1208750" cy="875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0"/>
                  </a:lnTo>
                  <a:lnTo>
                    <a:pt x="11013" y="0"/>
                  </a:lnTo>
                  <a:lnTo>
                    <a:pt x="21600" y="12352"/>
                  </a:lnTo>
                  <a:cubicBezTo>
                    <a:pt x="21600" y="12352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3" name="Group 17"/>
          <p:cNvGrpSpPr/>
          <p:nvPr/>
        </p:nvGrpSpPr>
        <p:grpSpPr>
          <a:xfrm>
            <a:off x="4943872" y="1337540"/>
            <a:ext cx="419278" cy="490814"/>
            <a:chOff x="0" y="0"/>
            <a:chExt cx="838553" cy="981625"/>
          </a:xfrm>
        </p:grpSpPr>
        <p:sp>
          <p:nvSpPr>
            <p:cNvPr id="194" name="Freeform: Shape 18"/>
            <p:cNvSpPr/>
            <p:nvPr/>
          </p:nvSpPr>
          <p:spPr>
            <a:xfrm>
              <a:off x="0" y="0"/>
              <a:ext cx="838553" cy="98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29" y="0"/>
                  </a:moveTo>
                  <a:lnTo>
                    <a:pt x="2075" y="5175"/>
                  </a:lnTo>
                  <a:lnTo>
                    <a:pt x="0" y="14691"/>
                  </a:lnTo>
                  <a:lnTo>
                    <a:pt x="9569" y="21600"/>
                  </a:lnTo>
                  <a:lnTo>
                    <a:pt x="19525" y="16424"/>
                  </a:lnTo>
                  <a:lnTo>
                    <a:pt x="21600" y="6908"/>
                  </a:lnTo>
                  <a:cubicBezTo>
                    <a:pt x="21600" y="6908"/>
                    <a:pt x="12029" y="0"/>
                    <a:pt x="1202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5" name="Freeform: Shape 19"/>
            <p:cNvSpPr/>
            <p:nvPr/>
          </p:nvSpPr>
          <p:spPr>
            <a:xfrm>
              <a:off x="0" y="0"/>
              <a:ext cx="467030" cy="66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7" y="13989"/>
                  </a:lnTo>
                  <a:lnTo>
                    <a:pt x="0" y="21600"/>
                  </a:lnTo>
                  <a:lnTo>
                    <a:pt x="3726" y="7609"/>
                  </a:lnTo>
                  <a:cubicBezTo>
                    <a:pt x="3726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6" name="Freeform: Shape 20"/>
            <p:cNvSpPr/>
            <p:nvPr/>
          </p:nvSpPr>
          <p:spPr>
            <a:xfrm>
              <a:off x="0" y="432412"/>
              <a:ext cx="758038" cy="54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6" y="21600"/>
                  </a:moveTo>
                  <a:lnTo>
                    <a:pt x="0" y="9252"/>
                  </a:lnTo>
                  <a:lnTo>
                    <a:pt x="11014" y="0"/>
                  </a:lnTo>
                  <a:lnTo>
                    <a:pt x="21600" y="12349"/>
                  </a:lnTo>
                  <a:cubicBezTo>
                    <a:pt x="21600" y="12349"/>
                    <a:pt x="10586" y="21600"/>
                    <a:pt x="10586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4" name="Group 21"/>
          <p:cNvGrpSpPr/>
          <p:nvPr/>
        </p:nvGrpSpPr>
        <p:grpSpPr>
          <a:xfrm>
            <a:off x="4123961" y="2564303"/>
            <a:ext cx="515287" cy="600770"/>
            <a:chOff x="0" y="0"/>
            <a:chExt cx="1030573" cy="1201537"/>
          </a:xfrm>
        </p:grpSpPr>
        <p:sp>
          <p:nvSpPr>
            <p:cNvPr id="191" name="Freeform: Shape 22"/>
            <p:cNvSpPr/>
            <p:nvPr/>
          </p:nvSpPr>
          <p:spPr>
            <a:xfrm>
              <a:off x="4138" y="0"/>
              <a:ext cx="1026435" cy="120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5" y="5176"/>
                  </a:lnTo>
                  <a:lnTo>
                    <a:pt x="0" y="14691"/>
                  </a:lnTo>
                  <a:lnTo>
                    <a:pt x="9570" y="21600"/>
                  </a:lnTo>
                  <a:lnTo>
                    <a:pt x="19525" y="16427"/>
                  </a:lnTo>
                  <a:lnTo>
                    <a:pt x="21600" y="6909"/>
                  </a:lnTo>
                  <a:cubicBezTo>
                    <a:pt x="21600" y="6909"/>
                    <a:pt x="12030" y="0"/>
                    <a:pt x="12030" y="0"/>
                  </a:cubicBezTo>
                  <a:close/>
                </a:path>
              </a:pathLst>
            </a:custGeom>
            <a:solidFill>
              <a:srgbClr val="55667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Freeform: Shape 23"/>
            <p:cNvSpPr/>
            <p:nvPr/>
          </p:nvSpPr>
          <p:spPr>
            <a:xfrm>
              <a:off x="0" y="0"/>
              <a:ext cx="571686" cy="81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6" y="13990"/>
                  </a:lnTo>
                  <a:lnTo>
                    <a:pt x="0" y="21600"/>
                  </a:lnTo>
                  <a:lnTo>
                    <a:pt x="3726" y="7610"/>
                  </a:lnTo>
                  <a:cubicBezTo>
                    <a:pt x="3726" y="761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Freeform: Shape 24"/>
            <p:cNvSpPr/>
            <p:nvPr/>
          </p:nvSpPr>
          <p:spPr>
            <a:xfrm>
              <a:off x="0" y="521632"/>
              <a:ext cx="927839" cy="67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1"/>
                  </a:lnTo>
                  <a:lnTo>
                    <a:pt x="11014" y="0"/>
                  </a:lnTo>
                  <a:lnTo>
                    <a:pt x="21600" y="12353"/>
                  </a:lnTo>
                  <a:cubicBezTo>
                    <a:pt x="21600" y="12353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5" name="Group 27"/>
          <p:cNvGrpSpPr/>
          <p:nvPr/>
        </p:nvGrpSpPr>
        <p:grpSpPr>
          <a:xfrm>
            <a:off x="5536103" y="4989624"/>
            <a:ext cx="1125649" cy="1317663"/>
            <a:chOff x="0" y="0"/>
            <a:chExt cx="2251295" cy="2635320"/>
          </a:xfrm>
        </p:grpSpPr>
        <p:sp>
          <p:nvSpPr>
            <p:cNvPr id="188" name="Freeform: Shape 28"/>
            <p:cNvSpPr/>
            <p:nvPr/>
          </p:nvSpPr>
          <p:spPr>
            <a:xfrm>
              <a:off x="0" y="0"/>
              <a:ext cx="2251295" cy="2635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5" y="5175"/>
                  </a:lnTo>
                  <a:lnTo>
                    <a:pt x="0" y="14690"/>
                  </a:lnTo>
                  <a:lnTo>
                    <a:pt x="9570" y="21600"/>
                  </a:lnTo>
                  <a:lnTo>
                    <a:pt x="19525" y="16425"/>
                  </a:lnTo>
                  <a:lnTo>
                    <a:pt x="21600" y="6910"/>
                  </a:lnTo>
                  <a:cubicBezTo>
                    <a:pt x="21600" y="6910"/>
                    <a:pt x="12030" y="0"/>
                    <a:pt x="120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Freeform: Shape 29"/>
            <p:cNvSpPr/>
            <p:nvPr/>
          </p:nvSpPr>
          <p:spPr>
            <a:xfrm>
              <a:off x="0" y="0"/>
              <a:ext cx="1253836" cy="1792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7" y="13991"/>
                  </a:lnTo>
                  <a:lnTo>
                    <a:pt x="0" y="21600"/>
                  </a:lnTo>
                  <a:lnTo>
                    <a:pt x="3724" y="7609"/>
                  </a:lnTo>
                  <a:cubicBezTo>
                    <a:pt x="3724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Freeform: Shape 30"/>
            <p:cNvSpPr/>
            <p:nvPr/>
          </p:nvSpPr>
          <p:spPr>
            <a:xfrm>
              <a:off x="0" y="1156258"/>
              <a:ext cx="2035047" cy="1474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49"/>
                  </a:lnTo>
                  <a:lnTo>
                    <a:pt x="11014" y="0"/>
                  </a:lnTo>
                  <a:lnTo>
                    <a:pt x="21600" y="12350"/>
                  </a:lnTo>
                  <a:cubicBezTo>
                    <a:pt x="21600" y="12350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6" name="Group 31"/>
          <p:cNvGrpSpPr/>
          <p:nvPr/>
        </p:nvGrpSpPr>
        <p:grpSpPr>
          <a:xfrm>
            <a:off x="4027326" y="4171784"/>
            <a:ext cx="851105" cy="996182"/>
            <a:chOff x="0" y="0"/>
            <a:chExt cx="1702208" cy="1992361"/>
          </a:xfrm>
        </p:grpSpPr>
        <p:sp>
          <p:nvSpPr>
            <p:cNvPr id="185" name="Freeform: Shape 32"/>
            <p:cNvSpPr/>
            <p:nvPr/>
          </p:nvSpPr>
          <p:spPr>
            <a:xfrm>
              <a:off x="0" y="0"/>
              <a:ext cx="1702208" cy="199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29" y="0"/>
                  </a:moveTo>
                  <a:lnTo>
                    <a:pt x="2074" y="5175"/>
                  </a:lnTo>
                  <a:lnTo>
                    <a:pt x="0" y="14691"/>
                  </a:lnTo>
                  <a:lnTo>
                    <a:pt x="9570" y="21600"/>
                  </a:lnTo>
                  <a:lnTo>
                    <a:pt x="19525" y="16426"/>
                  </a:lnTo>
                  <a:lnTo>
                    <a:pt x="21600" y="6910"/>
                  </a:lnTo>
                  <a:cubicBezTo>
                    <a:pt x="21600" y="6910"/>
                    <a:pt x="12029" y="0"/>
                    <a:pt x="1202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Freeform: Shape 33"/>
            <p:cNvSpPr/>
            <p:nvPr/>
          </p:nvSpPr>
          <p:spPr>
            <a:xfrm>
              <a:off x="0" y="0"/>
              <a:ext cx="948011" cy="1355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8" y="13990"/>
                  </a:lnTo>
                  <a:lnTo>
                    <a:pt x="0" y="21600"/>
                  </a:lnTo>
                  <a:lnTo>
                    <a:pt x="3725" y="7609"/>
                  </a:lnTo>
                  <a:cubicBezTo>
                    <a:pt x="3725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Freeform: Shape 34"/>
            <p:cNvSpPr/>
            <p:nvPr/>
          </p:nvSpPr>
          <p:spPr>
            <a:xfrm>
              <a:off x="0" y="877687"/>
              <a:ext cx="1538755" cy="1114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1"/>
                  </a:lnTo>
                  <a:lnTo>
                    <a:pt x="11015" y="0"/>
                  </a:lnTo>
                  <a:lnTo>
                    <a:pt x="21600" y="12352"/>
                  </a:lnTo>
                  <a:cubicBezTo>
                    <a:pt x="21600" y="12352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7" name="Group 35"/>
          <p:cNvGrpSpPr/>
          <p:nvPr/>
        </p:nvGrpSpPr>
        <p:grpSpPr>
          <a:xfrm>
            <a:off x="6100131" y="4594805"/>
            <a:ext cx="951634" cy="1116740"/>
            <a:chOff x="0" y="0"/>
            <a:chExt cx="1903267" cy="2233477"/>
          </a:xfrm>
        </p:grpSpPr>
        <p:sp>
          <p:nvSpPr>
            <p:cNvPr id="182" name="Freeform: Shape 36"/>
            <p:cNvSpPr/>
            <p:nvPr/>
          </p:nvSpPr>
          <p:spPr>
            <a:xfrm>
              <a:off x="0" y="0"/>
              <a:ext cx="1060075" cy="1515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5" y="13991"/>
                  </a:lnTo>
                  <a:lnTo>
                    <a:pt x="0" y="21600"/>
                  </a:lnTo>
                  <a:lnTo>
                    <a:pt x="3725" y="7610"/>
                  </a:lnTo>
                  <a:cubicBezTo>
                    <a:pt x="3725" y="761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Freeform: Shape 37"/>
            <p:cNvSpPr/>
            <p:nvPr/>
          </p:nvSpPr>
          <p:spPr>
            <a:xfrm>
              <a:off x="0" y="0"/>
              <a:ext cx="1903267" cy="2227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1" y="0"/>
                  </a:moveTo>
                  <a:lnTo>
                    <a:pt x="2074" y="5176"/>
                  </a:lnTo>
                  <a:lnTo>
                    <a:pt x="0" y="14690"/>
                  </a:lnTo>
                  <a:lnTo>
                    <a:pt x="9569" y="21600"/>
                  </a:lnTo>
                  <a:lnTo>
                    <a:pt x="19526" y="16425"/>
                  </a:lnTo>
                  <a:lnTo>
                    <a:pt x="21600" y="6910"/>
                  </a:lnTo>
                  <a:cubicBezTo>
                    <a:pt x="21600" y="6910"/>
                    <a:pt x="12031" y="0"/>
                    <a:pt x="12031" y="0"/>
                  </a:cubicBezTo>
                  <a:close/>
                </a:path>
              </a:pathLst>
            </a:custGeom>
            <a:solidFill>
              <a:srgbClr val="D8DBD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Freeform: Shape 38"/>
            <p:cNvSpPr/>
            <p:nvPr/>
          </p:nvSpPr>
          <p:spPr>
            <a:xfrm>
              <a:off x="0" y="987050"/>
              <a:ext cx="1720465" cy="124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6" y="21600"/>
                  </a:moveTo>
                  <a:lnTo>
                    <a:pt x="0" y="9249"/>
                  </a:lnTo>
                  <a:lnTo>
                    <a:pt x="11014" y="0"/>
                  </a:lnTo>
                  <a:lnTo>
                    <a:pt x="21600" y="12350"/>
                  </a:lnTo>
                  <a:cubicBezTo>
                    <a:pt x="21600" y="12350"/>
                    <a:pt x="10586" y="21600"/>
                    <a:pt x="10586" y="2160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8" name="Group 39"/>
          <p:cNvGrpSpPr/>
          <p:nvPr/>
        </p:nvGrpSpPr>
        <p:grpSpPr>
          <a:xfrm>
            <a:off x="5456186" y="4030777"/>
            <a:ext cx="1202563" cy="1407666"/>
            <a:chOff x="0" y="0"/>
            <a:chExt cx="2405123" cy="2815328"/>
          </a:xfrm>
        </p:grpSpPr>
        <p:sp>
          <p:nvSpPr>
            <p:cNvPr id="179" name="Freeform: Shape 40"/>
            <p:cNvSpPr/>
            <p:nvPr/>
          </p:nvSpPr>
          <p:spPr>
            <a:xfrm>
              <a:off x="0" y="0"/>
              <a:ext cx="2405123" cy="2815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5" y="5175"/>
                  </a:lnTo>
                  <a:lnTo>
                    <a:pt x="0" y="14690"/>
                  </a:lnTo>
                  <a:lnTo>
                    <a:pt x="9570" y="21600"/>
                  </a:lnTo>
                  <a:lnTo>
                    <a:pt x="19525" y="16425"/>
                  </a:lnTo>
                  <a:lnTo>
                    <a:pt x="21600" y="6909"/>
                  </a:lnTo>
                  <a:cubicBezTo>
                    <a:pt x="21600" y="6909"/>
                    <a:pt x="12030" y="0"/>
                    <a:pt x="120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Freeform: Shape 41"/>
            <p:cNvSpPr/>
            <p:nvPr/>
          </p:nvSpPr>
          <p:spPr>
            <a:xfrm>
              <a:off x="0" y="21291"/>
              <a:ext cx="1329060" cy="189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6" y="13990"/>
                  </a:lnTo>
                  <a:lnTo>
                    <a:pt x="0" y="21600"/>
                  </a:lnTo>
                  <a:lnTo>
                    <a:pt x="3725" y="7609"/>
                  </a:lnTo>
                  <a:cubicBezTo>
                    <a:pt x="3725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Freeform: Shape 42"/>
            <p:cNvSpPr/>
            <p:nvPr/>
          </p:nvSpPr>
          <p:spPr>
            <a:xfrm>
              <a:off x="0" y="1252460"/>
              <a:ext cx="2157094" cy="1562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0"/>
                  </a:lnTo>
                  <a:lnTo>
                    <a:pt x="11014" y="0"/>
                  </a:lnTo>
                  <a:lnTo>
                    <a:pt x="21600" y="12350"/>
                  </a:lnTo>
                  <a:cubicBezTo>
                    <a:pt x="21600" y="12350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39" name="Group 43"/>
          <p:cNvGrpSpPr/>
          <p:nvPr/>
        </p:nvGrpSpPr>
        <p:grpSpPr>
          <a:xfrm>
            <a:off x="6311641" y="3086029"/>
            <a:ext cx="913119" cy="1068888"/>
            <a:chOff x="0" y="0"/>
            <a:chExt cx="1826235" cy="2137773"/>
          </a:xfrm>
        </p:grpSpPr>
        <p:sp>
          <p:nvSpPr>
            <p:cNvPr id="176" name="Freeform: Shape 44"/>
            <p:cNvSpPr/>
            <p:nvPr/>
          </p:nvSpPr>
          <p:spPr>
            <a:xfrm>
              <a:off x="0" y="0"/>
              <a:ext cx="1826235" cy="2137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4" y="5176"/>
                  </a:lnTo>
                  <a:lnTo>
                    <a:pt x="0" y="14691"/>
                  </a:lnTo>
                  <a:lnTo>
                    <a:pt x="9570" y="21600"/>
                  </a:lnTo>
                  <a:lnTo>
                    <a:pt x="19525" y="16424"/>
                  </a:lnTo>
                  <a:lnTo>
                    <a:pt x="21600" y="6910"/>
                  </a:lnTo>
                  <a:cubicBezTo>
                    <a:pt x="21600" y="6910"/>
                    <a:pt x="12030" y="0"/>
                    <a:pt x="12030" y="0"/>
                  </a:cubicBezTo>
                  <a:close/>
                </a:path>
              </a:pathLst>
            </a:custGeom>
            <a:solidFill>
              <a:srgbClr val="55667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Freeform: Shape 45"/>
            <p:cNvSpPr/>
            <p:nvPr/>
          </p:nvSpPr>
          <p:spPr>
            <a:xfrm>
              <a:off x="0" y="930647"/>
              <a:ext cx="1650830" cy="11960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6" y="21600"/>
                  </a:moveTo>
                  <a:lnTo>
                    <a:pt x="0" y="9250"/>
                  </a:lnTo>
                  <a:lnTo>
                    <a:pt x="11014" y="0"/>
                  </a:lnTo>
                  <a:lnTo>
                    <a:pt x="21600" y="12349"/>
                  </a:lnTo>
                  <a:cubicBezTo>
                    <a:pt x="21600" y="12349"/>
                    <a:pt x="10586" y="21600"/>
                    <a:pt x="10586" y="21600"/>
                  </a:cubicBezTo>
                  <a:close/>
                </a:path>
              </a:pathLst>
            </a:custGeom>
            <a:solidFill>
              <a:srgbClr val="1A202E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Freeform: Shape 46"/>
            <p:cNvSpPr/>
            <p:nvPr/>
          </p:nvSpPr>
          <p:spPr>
            <a:xfrm>
              <a:off x="0" y="0"/>
              <a:ext cx="1017125" cy="145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7" y="13991"/>
                  </a:lnTo>
                  <a:lnTo>
                    <a:pt x="0" y="21600"/>
                  </a:lnTo>
                  <a:lnTo>
                    <a:pt x="3724" y="7610"/>
                  </a:lnTo>
                  <a:cubicBezTo>
                    <a:pt x="3724" y="761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0" name="Group 47"/>
          <p:cNvGrpSpPr/>
          <p:nvPr/>
        </p:nvGrpSpPr>
        <p:grpSpPr>
          <a:xfrm>
            <a:off x="7171785" y="1746461"/>
            <a:ext cx="451060" cy="511772"/>
            <a:chOff x="0" y="0"/>
            <a:chExt cx="902116" cy="1023540"/>
          </a:xfrm>
        </p:grpSpPr>
        <p:sp>
          <p:nvSpPr>
            <p:cNvPr id="173" name="Freeform: Shape 48"/>
            <p:cNvSpPr/>
            <p:nvPr/>
          </p:nvSpPr>
          <p:spPr>
            <a:xfrm>
              <a:off x="28201" y="0"/>
              <a:ext cx="873915" cy="1022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1" y="0"/>
                  </a:moveTo>
                  <a:lnTo>
                    <a:pt x="2075" y="5175"/>
                  </a:lnTo>
                  <a:lnTo>
                    <a:pt x="0" y="14691"/>
                  </a:lnTo>
                  <a:lnTo>
                    <a:pt x="9571" y="21600"/>
                  </a:lnTo>
                  <a:lnTo>
                    <a:pt x="19527" y="16425"/>
                  </a:lnTo>
                  <a:lnTo>
                    <a:pt x="21600" y="6909"/>
                  </a:lnTo>
                  <a:cubicBezTo>
                    <a:pt x="21600" y="6909"/>
                    <a:pt x="12031" y="0"/>
                    <a:pt x="12031" y="0"/>
                  </a:cubicBezTo>
                  <a:close/>
                </a:path>
              </a:pathLst>
            </a:custGeom>
            <a:solidFill>
              <a:srgbClr val="55667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Freeform: Shape 49"/>
            <p:cNvSpPr/>
            <p:nvPr/>
          </p:nvSpPr>
          <p:spPr>
            <a:xfrm>
              <a:off x="0" y="0"/>
              <a:ext cx="486723" cy="695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80" y="13990"/>
                  </a:lnTo>
                  <a:lnTo>
                    <a:pt x="0" y="21600"/>
                  </a:lnTo>
                  <a:lnTo>
                    <a:pt x="3724" y="7609"/>
                  </a:lnTo>
                  <a:cubicBezTo>
                    <a:pt x="3724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5D5E5E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Freeform: Shape 50"/>
            <p:cNvSpPr/>
            <p:nvPr/>
          </p:nvSpPr>
          <p:spPr>
            <a:xfrm>
              <a:off x="0" y="451222"/>
              <a:ext cx="789999" cy="57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6" y="21600"/>
                  </a:moveTo>
                  <a:lnTo>
                    <a:pt x="0" y="9251"/>
                  </a:lnTo>
                  <a:lnTo>
                    <a:pt x="11016" y="0"/>
                  </a:lnTo>
                  <a:lnTo>
                    <a:pt x="21600" y="12350"/>
                  </a:lnTo>
                  <a:cubicBezTo>
                    <a:pt x="21600" y="12350"/>
                    <a:pt x="10586" y="21600"/>
                    <a:pt x="10586" y="2160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1" name="Group 51"/>
          <p:cNvGrpSpPr/>
          <p:nvPr/>
        </p:nvGrpSpPr>
        <p:grpSpPr>
          <a:xfrm>
            <a:off x="6889771" y="3579554"/>
            <a:ext cx="778144" cy="910806"/>
            <a:chOff x="0" y="0"/>
            <a:chExt cx="1556285" cy="1821610"/>
          </a:xfrm>
        </p:grpSpPr>
        <p:sp>
          <p:nvSpPr>
            <p:cNvPr id="170" name="Freeform: Shape 52"/>
            <p:cNvSpPr/>
            <p:nvPr/>
          </p:nvSpPr>
          <p:spPr>
            <a:xfrm>
              <a:off x="0" y="0"/>
              <a:ext cx="1556285" cy="1821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5" y="5175"/>
                  </a:lnTo>
                  <a:lnTo>
                    <a:pt x="0" y="14689"/>
                  </a:lnTo>
                  <a:lnTo>
                    <a:pt x="9569" y="21600"/>
                  </a:lnTo>
                  <a:lnTo>
                    <a:pt x="19525" y="16424"/>
                  </a:lnTo>
                  <a:lnTo>
                    <a:pt x="21600" y="6909"/>
                  </a:lnTo>
                  <a:cubicBezTo>
                    <a:pt x="21600" y="6909"/>
                    <a:pt x="12030" y="0"/>
                    <a:pt x="120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Freeform: Shape 53"/>
            <p:cNvSpPr/>
            <p:nvPr/>
          </p:nvSpPr>
          <p:spPr>
            <a:xfrm>
              <a:off x="0" y="0"/>
              <a:ext cx="866783" cy="1238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6" y="13992"/>
                  </a:lnTo>
                  <a:lnTo>
                    <a:pt x="0" y="21600"/>
                  </a:lnTo>
                  <a:lnTo>
                    <a:pt x="3725" y="7610"/>
                  </a:lnTo>
                  <a:cubicBezTo>
                    <a:pt x="3725" y="761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Freeform: Shape 54"/>
            <p:cNvSpPr/>
            <p:nvPr/>
          </p:nvSpPr>
          <p:spPr>
            <a:xfrm>
              <a:off x="0" y="802474"/>
              <a:ext cx="1406767" cy="101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6" y="21600"/>
                  </a:moveTo>
                  <a:lnTo>
                    <a:pt x="0" y="9248"/>
                  </a:lnTo>
                  <a:lnTo>
                    <a:pt x="11014" y="0"/>
                  </a:lnTo>
                  <a:lnTo>
                    <a:pt x="21600" y="12349"/>
                  </a:lnTo>
                  <a:cubicBezTo>
                    <a:pt x="21600" y="12349"/>
                    <a:pt x="10586" y="21600"/>
                    <a:pt x="10586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2" name="Group 55"/>
          <p:cNvGrpSpPr/>
          <p:nvPr/>
        </p:nvGrpSpPr>
        <p:grpSpPr>
          <a:xfrm>
            <a:off x="6762865" y="4270489"/>
            <a:ext cx="798441" cy="934628"/>
            <a:chOff x="0" y="0"/>
            <a:chExt cx="1596878" cy="1869254"/>
          </a:xfrm>
        </p:grpSpPr>
        <p:sp>
          <p:nvSpPr>
            <p:cNvPr id="167" name="Freeform: Shape 56"/>
            <p:cNvSpPr/>
            <p:nvPr/>
          </p:nvSpPr>
          <p:spPr>
            <a:xfrm>
              <a:off x="0" y="0"/>
              <a:ext cx="1596878" cy="1869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1" y="0"/>
                  </a:moveTo>
                  <a:lnTo>
                    <a:pt x="2075" y="5175"/>
                  </a:lnTo>
                  <a:lnTo>
                    <a:pt x="0" y="14691"/>
                  </a:lnTo>
                  <a:lnTo>
                    <a:pt x="9570" y="21600"/>
                  </a:lnTo>
                  <a:lnTo>
                    <a:pt x="19525" y="16425"/>
                  </a:lnTo>
                  <a:lnTo>
                    <a:pt x="21600" y="6909"/>
                  </a:lnTo>
                  <a:cubicBezTo>
                    <a:pt x="21600" y="6909"/>
                    <a:pt x="12031" y="0"/>
                    <a:pt x="120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Freeform: Shape 57"/>
            <p:cNvSpPr/>
            <p:nvPr/>
          </p:nvSpPr>
          <p:spPr>
            <a:xfrm>
              <a:off x="0" y="0"/>
              <a:ext cx="889420" cy="1271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6" y="13990"/>
                  </a:lnTo>
                  <a:lnTo>
                    <a:pt x="0" y="21600"/>
                  </a:lnTo>
                  <a:lnTo>
                    <a:pt x="3725" y="7608"/>
                  </a:lnTo>
                  <a:cubicBezTo>
                    <a:pt x="3725" y="7608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Freeform: Shape 58"/>
            <p:cNvSpPr/>
            <p:nvPr/>
          </p:nvSpPr>
          <p:spPr>
            <a:xfrm>
              <a:off x="0" y="823431"/>
              <a:ext cx="1443479" cy="1045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1"/>
                  </a:lnTo>
                  <a:lnTo>
                    <a:pt x="11015" y="0"/>
                  </a:lnTo>
                  <a:lnTo>
                    <a:pt x="21600" y="12351"/>
                  </a:lnTo>
                  <a:cubicBezTo>
                    <a:pt x="21600" y="12351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3" name="Group 59"/>
          <p:cNvGrpSpPr/>
          <p:nvPr/>
        </p:nvGrpSpPr>
        <p:grpSpPr>
          <a:xfrm>
            <a:off x="6086030" y="3776964"/>
            <a:ext cx="1024396" cy="1199141"/>
            <a:chOff x="0" y="0"/>
            <a:chExt cx="2048789" cy="2398278"/>
          </a:xfrm>
        </p:grpSpPr>
        <p:sp>
          <p:nvSpPr>
            <p:cNvPr id="164" name="Freeform: Shape 60"/>
            <p:cNvSpPr/>
            <p:nvPr/>
          </p:nvSpPr>
          <p:spPr>
            <a:xfrm>
              <a:off x="0" y="0"/>
              <a:ext cx="2048789" cy="239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4" y="5175"/>
                  </a:lnTo>
                  <a:lnTo>
                    <a:pt x="0" y="14691"/>
                  </a:lnTo>
                  <a:lnTo>
                    <a:pt x="9570" y="21600"/>
                  </a:lnTo>
                  <a:lnTo>
                    <a:pt x="19526" y="16425"/>
                  </a:lnTo>
                  <a:lnTo>
                    <a:pt x="21600" y="6910"/>
                  </a:lnTo>
                  <a:cubicBezTo>
                    <a:pt x="21600" y="6910"/>
                    <a:pt x="12030" y="0"/>
                    <a:pt x="12030" y="0"/>
                  </a:cubicBezTo>
                  <a:close/>
                </a:path>
              </a:pathLst>
            </a:custGeom>
            <a:solidFill>
              <a:srgbClr val="D8DBD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Freeform: Shape 61"/>
            <p:cNvSpPr/>
            <p:nvPr/>
          </p:nvSpPr>
          <p:spPr>
            <a:xfrm>
              <a:off x="0" y="0"/>
              <a:ext cx="1141084" cy="163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6" y="13989"/>
                  </a:lnTo>
                  <a:lnTo>
                    <a:pt x="0" y="21600"/>
                  </a:lnTo>
                  <a:lnTo>
                    <a:pt x="3724" y="7609"/>
                  </a:lnTo>
                  <a:cubicBezTo>
                    <a:pt x="3724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Freeform: Shape 62"/>
            <p:cNvSpPr/>
            <p:nvPr/>
          </p:nvSpPr>
          <p:spPr>
            <a:xfrm>
              <a:off x="0" y="1056397"/>
              <a:ext cx="1852042" cy="134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1"/>
                  </a:lnTo>
                  <a:lnTo>
                    <a:pt x="11014" y="0"/>
                  </a:lnTo>
                  <a:lnTo>
                    <a:pt x="21600" y="12350"/>
                  </a:lnTo>
                  <a:cubicBezTo>
                    <a:pt x="21600" y="12350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4" name="Group 63"/>
          <p:cNvGrpSpPr/>
          <p:nvPr/>
        </p:nvGrpSpPr>
        <p:grpSpPr>
          <a:xfrm>
            <a:off x="5183584" y="2282288"/>
            <a:ext cx="914222" cy="1070156"/>
            <a:chOff x="0" y="0"/>
            <a:chExt cx="1828440" cy="2140309"/>
          </a:xfrm>
        </p:grpSpPr>
        <p:sp>
          <p:nvSpPr>
            <p:cNvPr id="161" name="Freeform: Shape 64"/>
            <p:cNvSpPr/>
            <p:nvPr/>
          </p:nvSpPr>
          <p:spPr>
            <a:xfrm>
              <a:off x="0" y="0"/>
              <a:ext cx="1828440" cy="214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1" y="0"/>
                  </a:moveTo>
                  <a:lnTo>
                    <a:pt x="2075" y="5175"/>
                  </a:lnTo>
                  <a:lnTo>
                    <a:pt x="0" y="14691"/>
                  </a:lnTo>
                  <a:lnTo>
                    <a:pt x="9570" y="21600"/>
                  </a:lnTo>
                  <a:lnTo>
                    <a:pt x="19525" y="16425"/>
                  </a:lnTo>
                  <a:lnTo>
                    <a:pt x="21600" y="6909"/>
                  </a:lnTo>
                  <a:cubicBezTo>
                    <a:pt x="21600" y="6909"/>
                    <a:pt x="12031" y="0"/>
                    <a:pt x="1203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Freeform: Shape 65"/>
            <p:cNvSpPr/>
            <p:nvPr/>
          </p:nvSpPr>
          <p:spPr>
            <a:xfrm>
              <a:off x="0" y="942793"/>
              <a:ext cx="1652855" cy="1197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1"/>
                  </a:lnTo>
                  <a:lnTo>
                    <a:pt x="11015" y="0"/>
                  </a:lnTo>
                  <a:lnTo>
                    <a:pt x="21600" y="12350"/>
                  </a:lnTo>
                  <a:cubicBezTo>
                    <a:pt x="21600" y="12350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Freeform: Shape 66"/>
            <p:cNvSpPr/>
            <p:nvPr/>
          </p:nvSpPr>
          <p:spPr>
            <a:xfrm>
              <a:off x="0" y="0"/>
              <a:ext cx="1018419" cy="1455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7" y="13990"/>
                  </a:lnTo>
                  <a:lnTo>
                    <a:pt x="0" y="21600"/>
                  </a:lnTo>
                  <a:lnTo>
                    <a:pt x="3725" y="7610"/>
                  </a:lnTo>
                  <a:cubicBezTo>
                    <a:pt x="3725" y="7610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5" name="Group 67"/>
          <p:cNvGrpSpPr/>
          <p:nvPr/>
        </p:nvGrpSpPr>
        <p:grpSpPr>
          <a:xfrm>
            <a:off x="5860419" y="1845166"/>
            <a:ext cx="844715" cy="990356"/>
            <a:chOff x="0" y="0"/>
            <a:chExt cx="1689429" cy="1980711"/>
          </a:xfrm>
        </p:grpSpPr>
        <p:sp>
          <p:nvSpPr>
            <p:cNvPr id="158" name="Freeform: Shape 68"/>
            <p:cNvSpPr/>
            <p:nvPr/>
          </p:nvSpPr>
          <p:spPr>
            <a:xfrm>
              <a:off x="0" y="0"/>
              <a:ext cx="1689429" cy="1977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4" y="5175"/>
                  </a:lnTo>
                  <a:lnTo>
                    <a:pt x="0" y="14690"/>
                  </a:lnTo>
                  <a:lnTo>
                    <a:pt x="9569" y="21600"/>
                  </a:lnTo>
                  <a:lnTo>
                    <a:pt x="19526" y="16425"/>
                  </a:lnTo>
                  <a:lnTo>
                    <a:pt x="21600" y="6910"/>
                  </a:lnTo>
                  <a:cubicBezTo>
                    <a:pt x="21600" y="6910"/>
                    <a:pt x="12030" y="0"/>
                    <a:pt x="120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Freeform: Shape 69"/>
            <p:cNvSpPr/>
            <p:nvPr/>
          </p:nvSpPr>
          <p:spPr>
            <a:xfrm>
              <a:off x="0" y="0"/>
              <a:ext cx="940947" cy="1344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6" y="13990"/>
                  </a:lnTo>
                  <a:lnTo>
                    <a:pt x="0" y="21600"/>
                  </a:lnTo>
                  <a:lnTo>
                    <a:pt x="3724" y="7609"/>
                  </a:lnTo>
                  <a:cubicBezTo>
                    <a:pt x="3724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Freeform: Shape 70"/>
            <p:cNvSpPr/>
            <p:nvPr/>
          </p:nvSpPr>
          <p:spPr>
            <a:xfrm>
              <a:off x="0" y="874244"/>
              <a:ext cx="1527201" cy="1106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6" y="21600"/>
                  </a:moveTo>
                  <a:lnTo>
                    <a:pt x="0" y="9250"/>
                  </a:lnTo>
                  <a:lnTo>
                    <a:pt x="11014" y="0"/>
                  </a:lnTo>
                  <a:lnTo>
                    <a:pt x="21600" y="12351"/>
                  </a:lnTo>
                  <a:cubicBezTo>
                    <a:pt x="21600" y="12351"/>
                    <a:pt x="10586" y="21600"/>
                    <a:pt x="10586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6" name="Group 71"/>
          <p:cNvGrpSpPr/>
          <p:nvPr/>
        </p:nvGrpSpPr>
        <p:grpSpPr>
          <a:xfrm>
            <a:off x="5719411" y="2606605"/>
            <a:ext cx="948124" cy="1109827"/>
            <a:chOff x="0" y="0"/>
            <a:chExt cx="1896245" cy="2219651"/>
          </a:xfrm>
        </p:grpSpPr>
        <p:sp>
          <p:nvSpPr>
            <p:cNvPr id="155" name="Freeform: Shape 72"/>
            <p:cNvSpPr/>
            <p:nvPr/>
          </p:nvSpPr>
          <p:spPr>
            <a:xfrm>
              <a:off x="0" y="0"/>
              <a:ext cx="1896245" cy="2219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1" y="0"/>
                  </a:moveTo>
                  <a:lnTo>
                    <a:pt x="2075" y="5175"/>
                  </a:lnTo>
                  <a:lnTo>
                    <a:pt x="0" y="14690"/>
                  </a:lnTo>
                  <a:lnTo>
                    <a:pt x="9569" y="21600"/>
                  </a:lnTo>
                  <a:lnTo>
                    <a:pt x="19526" y="16425"/>
                  </a:lnTo>
                  <a:lnTo>
                    <a:pt x="21600" y="6910"/>
                  </a:lnTo>
                  <a:cubicBezTo>
                    <a:pt x="21600" y="6910"/>
                    <a:pt x="12031" y="0"/>
                    <a:pt x="12031" y="0"/>
                  </a:cubicBezTo>
                  <a:close/>
                </a:path>
              </a:pathLst>
            </a:custGeom>
            <a:solidFill>
              <a:srgbClr val="D8DBDE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Freeform: Shape 73"/>
            <p:cNvSpPr/>
            <p:nvPr/>
          </p:nvSpPr>
          <p:spPr>
            <a:xfrm>
              <a:off x="0" y="0"/>
              <a:ext cx="1056203" cy="1509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5" y="13991"/>
                  </a:lnTo>
                  <a:lnTo>
                    <a:pt x="0" y="21600"/>
                  </a:lnTo>
                  <a:lnTo>
                    <a:pt x="3725" y="7609"/>
                  </a:lnTo>
                  <a:cubicBezTo>
                    <a:pt x="3725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1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Freeform: Shape 74"/>
            <p:cNvSpPr/>
            <p:nvPr/>
          </p:nvSpPr>
          <p:spPr>
            <a:xfrm>
              <a:off x="0" y="977794"/>
              <a:ext cx="1714145" cy="124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6" y="21600"/>
                  </a:moveTo>
                  <a:lnTo>
                    <a:pt x="0" y="9250"/>
                  </a:lnTo>
                  <a:lnTo>
                    <a:pt x="11014" y="0"/>
                  </a:lnTo>
                  <a:lnTo>
                    <a:pt x="21600" y="12350"/>
                  </a:lnTo>
                  <a:cubicBezTo>
                    <a:pt x="21600" y="12350"/>
                    <a:pt x="10586" y="21600"/>
                    <a:pt x="10586" y="21600"/>
                  </a:cubicBezTo>
                  <a:close/>
                </a:path>
              </a:pathLst>
            </a:custGeom>
            <a:solidFill>
              <a:srgbClr val="1A202E">
                <a:alpha val="25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7" name="Group 75"/>
          <p:cNvGrpSpPr/>
          <p:nvPr/>
        </p:nvGrpSpPr>
        <p:grpSpPr>
          <a:xfrm>
            <a:off x="5395095" y="3184734"/>
            <a:ext cx="1202563" cy="1407980"/>
            <a:chOff x="0" y="0"/>
            <a:chExt cx="2405123" cy="2815958"/>
          </a:xfrm>
        </p:grpSpPr>
        <p:sp>
          <p:nvSpPr>
            <p:cNvPr id="152" name="Freeform: Shape 76"/>
            <p:cNvSpPr/>
            <p:nvPr/>
          </p:nvSpPr>
          <p:spPr>
            <a:xfrm>
              <a:off x="0" y="0"/>
              <a:ext cx="2405123" cy="2815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5" y="5175"/>
                  </a:lnTo>
                  <a:lnTo>
                    <a:pt x="0" y="14691"/>
                  </a:lnTo>
                  <a:lnTo>
                    <a:pt x="9570" y="21600"/>
                  </a:lnTo>
                  <a:lnTo>
                    <a:pt x="19525" y="16425"/>
                  </a:lnTo>
                  <a:lnTo>
                    <a:pt x="21600" y="6909"/>
                  </a:lnTo>
                  <a:cubicBezTo>
                    <a:pt x="21600" y="6909"/>
                    <a:pt x="12030" y="0"/>
                    <a:pt x="1203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Freeform: Shape 77"/>
            <p:cNvSpPr/>
            <p:nvPr/>
          </p:nvSpPr>
          <p:spPr>
            <a:xfrm>
              <a:off x="0" y="1240862"/>
              <a:ext cx="2174099" cy="157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7" y="21600"/>
                  </a:moveTo>
                  <a:lnTo>
                    <a:pt x="0" y="9251"/>
                  </a:lnTo>
                  <a:lnTo>
                    <a:pt x="11015" y="0"/>
                  </a:lnTo>
                  <a:lnTo>
                    <a:pt x="21600" y="12350"/>
                  </a:lnTo>
                  <a:cubicBezTo>
                    <a:pt x="21600" y="12350"/>
                    <a:pt x="10587" y="21600"/>
                    <a:pt x="10587" y="21600"/>
                  </a:cubicBezTo>
                  <a:close/>
                </a:path>
              </a:pathLst>
            </a:custGeom>
            <a:solidFill>
              <a:srgbClr val="1A202E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Freeform: Shape 78"/>
            <p:cNvSpPr/>
            <p:nvPr/>
          </p:nvSpPr>
          <p:spPr>
            <a:xfrm>
              <a:off x="0" y="0"/>
              <a:ext cx="1339554" cy="1914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7" y="13990"/>
                  </a:lnTo>
                  <a:lnTo>
                    <a:pt x="0" y="21600"/>
                  </a:lnTo>
                  <a:lnTo>
                    <a:pt x="3725" y="7609"/>
                  </a:lnTo>
                  <a:cubicBezTo>
                    <a:pt x="3725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48" name="Group 79"/>
          <p:cNvGrpSpPr/>
          <p:nvPr/>
        </p:nvGrpSpPr>
        <p:grpSpPr>
          <a:xfrm>
            <a:off x="4774664" y="4228187"/>
            <a:ext cx="1361891" cy="1599139"/>
            <a:chOff x="0" y="0"/>
            <a:chExt cx="2723779" cy="3198276"/>
          </a:xfrm>
        </p:grpSpPr>
        <p:sp>
          <p:nvSpPr>
            <p:cNvPr id="149" name="Freeform: Shape 80"/>
            <p:cNvSpPr/>
            <p:nvPr/>
          </p:nvSpPr>
          <p:spPr>
            <a:xfrm>
              <a:off x="0" y="0"/>
              <a:ext cx="2723779" cy="3188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0"/>
                  </a:moveTo>
                  <a:lnTo>
                    <a:pt x="2075" y="5175"/>
                  </a:lnTo>
                  <a:lnTo>
                    <a:pt x="0" y="14691"/>
                  </a:lnTo>
                  <a:lnTo>
                    <a:pt x="9570" y="21600"/>
                  </a:lnTo>
                  <a:lnTo>
                    <a:pt x="19526" y="16425"/>
                  </a:lnTo>
                  <a:lnTo>
                    <a:pt x="21600" y="6910"/>
                  </a:lnTo>
                  <a:cubicBezTo>
                    <a:pt x="21600" y="6910"/>
                    <a:pt x="12030" y="0"/>
                    <a:pt x="12030" y="0"/>
                  </a:cubicBezTo>
                  <a:close/>
                </a:path>
              </a:pathLst>
            </a:custGeom>
            <a:solidFill>
              <a:srgbClr val="55667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Freeform: Shape 81"/>
            <p:cNvSpPr/>
            <p:nvPr/>
          </p:nvSpPr>
          <p:spPr>
            <a:xfrm>
              <a:off x="0" y="4406"/>
              <a:ext cx="1516998" cy="2168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7877" y="13991"/>
                  </a:lnTo>
                  <a:lnTo>
                    <a:pt x="0" y="21600"/>
                  </a:lnTo>
                  <a:lnTo>
                    <a:pt x="3725" y="7609"/>
                  </a:lnTo>
                  <a:cubicBezTo>
                    <a:pt x="3725" y="7609"/>
                    <a:pt x="21600" y="0"/>
                    <a:pt x="21600" y="0"/>
                  </a:cubicBezTo>
                  <a:close/>
                </a:path>
              </a:pathLst>
            </a:custGeom>
            <a:solidFill>
              <a:srgbClr val="1A202E">
                <a:alpha val="3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Freeform: Shape 82"/>
            <p:cNvSpPr/>
            <p:nvPr/>
          </p:nvSpPr>
          <p:spPr>
            <a:xfrm>
              <a:off x="0" y="1414478"/>
              <a:ext cx="2462214" cy="1783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86" y="21600"/>
                  </a:moveTo>
                  <a:lnTo>
                    <a:pt x="0" y="9250"/>
                  </a:lnTo>
                  <a:lnTo>
                    <a:pt x="11014" y="0"/>
                  </a:lnTo>
                  <a:lnTo>
                    <a:pt x="21600" y="12350"/>
                  </a:lnTo>
                  <a:cubicBezTo>
                    <a:pt x="21600" y="12350"/>
                    <a:pt x="10586" y="21600"/>
                    <a:pt x="10586" y="21600"/>
                  </a:cubicBezTo>
                  <a:close/>
                </a:path>
              </a:pathLst>
            </a:custGeom>
            <a:solidFill>
              <a:srgbClr val="1A202E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45" name="Rectangle 84"/>
          <p:cNvSpPr/>
          <p:nvPr/>
        </p:nvSpPr>
        <p:spPr>
          <a:xfrm>
            <a:off x="8559159" y="1991936"/>
            <a:ext cx="737284" cy="5718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 lvl="0" algn="ctr">
              <a:defRPr sz="1800"/>
            </a:pPr>
            <a:r>
              <a:rPr lang="en-US" altLang="zh-CN" sz="3250">
                <a:solidFill>
                  <a:schemeClr val="accent4"/>
                </a:solidFill>
              </a:rPr>
              <a:t>25%</a:t>
            </a:r>
            <a:endParaRPr lang="en-US" altLang="zh-CN" sz="3250">
              <a:solidFill>
                <a:schemeClr val="accent4"/>
              </a:solidFill>
            </a:endParaRPr>
          </a:p>
        </p:txBody>
      </p:sp>
      <p:sp>
        <p:nvSpPr>
          <p:cNvPr id="46" name="Rectangle 85"/>
          <p:cNvSpPr/>
          <p:nvPr/>
        </p:nvSpPr>
        <p:spPr>
          <a:xfrm>
            <a:off x="8508779" y="1943061"/>
            <a:ext cx="838044" cy="680441"/>
          </a:xfrm>
          <a:prstGeom prst="rect">
            <a:avLst/>
          </a:prstGeom>
          <a:ln w="63500">
            <a:solidFill>
              <a:schemeClr val="accent4"/>
            </a:solidFill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86" name="Rectangle 87"/>
          <p:cNvSpPr/>
          <p:nvPr/>
        </p:nvSpPr>
        <p:spPr>
          <a:xfrm>
            <a:off x="8559159" y="2951444"/>
            <a:ext cx="737284" cy="5718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 lvl="0" algn="ctr">
              <a:defRPr sz="1800"/>
            </a:pPr>
            <a:r>
              <a:rPr lang="en-US" altLang="zh-CN" sz="3250">
                <a:solidFill>
                  <a:schemeClr val="accent1"/>
                </a:solidFill>
              </a:rPr>
              <a:t>20%</a:t>
            </a:r>
            <a:endParaRPr lang="en-US" altLang="zh-CN" sz="3250">
              <a:solidFill>
                <a:schemeClr val="accent1"/>
              </a:solidFill>
            </a:endParaRPr>
          </a:p>
        </p:txBody>
      </p:sp>
      <p:sp>
        <p:nvSpPr>
          <p:cNvPr id="87" name="Rectangle 88"/>
          <p:cNvSpPr/>
          <p:nvPr/>
        </p:nvSpPr>
        <p:spPr>
          <a:xfrm>
            <a:off x="8508779" y="2902569"/>
            <a:ext cx="838044" cy="680441"/>
          </a:xfrm>
          <a:prstGeom prst="rect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88" name="Rectangle 90"/>
          <p:cNvSpPr/>
          <p:nvPr/>
        </p:nvSpPr>
        <p:spPr>
          <a:xfrm>
            <a:off x="8559159" y="3872657"/>
            <a:ext cx="737284" cy="5718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 lvl="0" algn="ctr">
              <a:defRPr sz="1800"/>
            </a:pPr>
            <a:r>
              <a:rPr lang="en-US" altLang="zh-CN" sz="3250">
                <a:solidFill>
                  <a:schemeClr val="accent2"/>
                </a:solidFill>
              </a:rPr>
              <a:t>30%</a:t>
            </a:r>
            <a:endParaRPr lang="en-US" altLang="zh-CN" sz="3250">
              <a:solidFill>
                <a:schemeClr val="accent2"/>
              </a:solidFill>
            </a:endParaRPr>
          </a:p>
        </p:txBody>
      </p:sp>
      <p:sp>
        <p:nvSpPr>
          <p:cNvPr id="89" name="Rectangle 91"/>
          <p:cNvSpPr/>
          <p:nvPr/>
        </p:nvSpPr>
        <p:spPr>
          <a:xfrm>
            <a:off x="8508779" y="3823782"/>
            <a:ext cx="838044" cy="680441"/>
          </a:xfrm>
          <a:prstGeom prst="rect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90" name="Rectangle 93"/>
          <p:cNvSpPr/>
          <p:nvPr/>
        </p:nvSpPr>
        <p:spPr>
          <a:xfrm>
            <a:off x="8559159" y="4832165"/>
            <a:ext cx="737284" cy="57186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/>
          </a:bodyPr>
          <a:lstStyle/>
          <a:p>
            <a:pPr lvl="0" algn="ctr">
              <a:defRPr sz="1800"/>
            </a:pPr>
            <a:r>
              <a:rPr lang="en-US" altLang="zh-CN" sz="3250">
                <a:solidFill>
                  <a:schemeClr val="accent3"/>
                </a:solidFill>
              </a:rPr>
              <a:t>15%</a:t>
            </a:r>
            <a:endParaRPr lang="en-US" altLang="zh-CN" sz="3250">
              <a:solidFill>
                <a:schemeClr val="accent3"/>
              </a:solidFill>
            </a:endParaRPr>
          </a:p>
        </p:txBody>
      </p:sp>
      <p:sp>
        <p:nvSpPr>
          <p:cNvPr id="91" name="Rectangle 94"/>
          <p:cNvSpPr/>
          <p:nvPr/>
        </p:nvSpPr>
        <p:spPr>
          <a:xfrm>
            <a:off x="8508779" y="4783290"/>
            <a:ext cx="838044" cy="680441"/>
          </a:xfrm>
          <a:prstGeom prst="rect">
            <a:avLst/>
          </a:prstGeom>
          <a:ln w="63500">
            <a:solidFill>
              <a:schemeClr val="accent3"/>
            </a:solidFill>
            <a:miter lim="400000"/>
          </a:ln>
        </p:spPr>
        <p:txBody>
          <a:bodyPr anchor="ctr"/>
          <a:lstStyle/>
          <a:p>
            <a:pPr algn="ctr"/>
          </a:p>
        </p:txBody>
      </p:sp>
      <p:sp>
        <p:nvSpPr>
          <p:cNvPr id="105" name="Rectangle: Rounded Corners 96"/>
          <p:cNvSpPr/>
          <p:nvPr/>
        </p:nvSpPr>
        <p:spPr>
          <a:xfrm>
            <a:off x="879828" y="2941049"/>
            <a:ext cx="2613001" cy="442502"/>
          </a:xfrm>
          <a:prstGeom prst="roundRect">
            <a:avLst>
              <a:gd name="adj" fmla="val 21525"/>
            </a:avLst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6" name="Freeform: Shape 97"/>
          <p:cNvSpPr/>
          <p:nvPr/>
        </p:nvSpPr>
        <p:spPr>
          <a:xfrm>
            <a:off x="1161694" y="2833183"/>
            <a:ext cx="658232" cy="65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7" name="Rectangle 98"/>
          <p:cNvSpPr/>
          <p:nvPr/>
        </p:nvSpPr>
        <p:spPr>
          <a:xfrm>
            <a:off x="1867171" y="3033069"/>
            <a:ext cx="1499260" cy="23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108" name="Group 99"/>
          <p:cNvGrpSpPr/>
          <p:nvPr/>
        </p:nvGrpSpPr>
        <p:grpSpPr>
          <a:xfrm>
            <a:off x="1269560" y="2941049"/>
            <a:ext cx="442502" cy="442502"/>
            <a:chOff x="0" y="0"/>
            <a:chExt cx="885002" cy="885002"/>
          </a:xfrm>
        </p:grpSpPr>
        <p:sp>
          <p:nvSpPr>
            <p:cNvPr id="127" name="Freeform: Shape 100"/>
            <p:cNvSpPr/>
            <p:nvPr/>
          </p:nvSpPr>
          <p:spPr>
            <a:xfrm>
              <a:off x="0" y="0"/>
              <a:ext cx="885002" cy="88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chemeClr val="accent4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Freeform: Shape 101"/>
            <p:cNvSpPr/>
            <p:nvPr/>
          </p:nvSpPr>
          <p:spPr>
            <a:xfrm>
              <a:off x="204600" y="195529"/>
              <a:ext cx="475801" cy="40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427" y="0"/>
                  </a:moveTo>
                  <a:cubicBezTo>
                    <a:pt x="6595" y="0"/>
                    <a:pt x="5854" y="590"/>
                    <a:pt x="5543" y="1508"/>
                  </a:cubicBezTo>
                  <a:lnTo>
                    <a:pt x="4621" y="4258"/>
                  </a:lnTo>
                  <a:lnTo>
                    <a:pt x="1689" y="4833"/>
                  </a:lnTo>
                  <a:cubicBezTo>
                    <a:pt x="708" y="5026"/>
                    <a:pt x="0" y="6024"/>
                    <a:pt x="0" y="7204"/>
                  </a:cubicBezTo>
                  <a:lnTo>
                    <a:pt x="0" y="19206"/>
                  </a:lnTo>
                  <a:cubicBezTo>
                    <a:pt x="0" y="20530"/>
                    <a:pt x="912" y="21600"/>
                    <a:pt x="2029" y="21600"/>
                  </a:cubicBezTo>
                  <a:lnTo>
                    <a:pt x="19571" y="21600"/>
                  </a:lnTo>
                  <a:cubicBezTo>
                    <a:pt x="20687" y="21600"/>
                    <a:pt x="21600" y="20530"/>
                    <a:pt x="21600" y="19206"/>
                  </a:cubicBezTo>
                  <a:lnTo>
                    <a:pt x="21600" y="7204"/>
                  </a:lnTo>
                  <a:cubicBezTo>
                    <a:pt x="21600" y="6024"/>
                    <a:pt x="20892" y="5026"/>
                    <a:pt x="19911" y="4833"/>
                  </a:cubicBezTo>
                  <a:lnTo>
                    <a:pt x="16979" y="4258"/>
                  </a:lnTo>
                  <a:lnTo>
                    <a:pt x="16057" y="1508"/>
                  </a:lnTo>
                  <a:cubicBezTo>
                    <a:pt x="15747" y="591"/>
                    <a:pt x="15005" y="0"/>
                    <a:pt x="14173" y="0"/>
                  </a:cubicBezTo>
                  <a:lnTo>
                    <a:pt x="7427" y="0"/>
                  </a:lnTo>
                  <a:close/>
                  <a:moveTo>
                    <a:pt x="7320" y="1841"/>
                  </a:moveTo>
                  <a:lnTo>
                    <a:pt x="14067" y="1841"/>
                  </a:lnTo>
                  <a:cubicBezTo>
                    <a:pt x="14342" y="1841"/>
                    <a:pt x="14595" y="2044"/>
                    <a:pt x="14698" y="2348"/>
                  </a:cubicBezTo>
                  <a:lnTo>
                    <a:pt x="15901" y="5926"/>
                  </a:lnTo>
                  <a:lnTo>
                    <a:pt x="19581" y="6651"/>
                  </a:lnTo>
                  <a:cubicBezTo>
                    <a:pt x="19906" y="6715"/>
                    <a:pt x="20144" y="7054"/>
                    <a:pt x="20144" y="7445"/>
                  </a:cubicBezTo>
                  <a:cubicBezTo>
                    <a:pt x="20144" y="7445"/>
                    <a:pt x="20144" y="19448"/>
                    <a:pt x="20144" y="19448"/>
                  </a:cubicBezTo>
                  <a:cubicBezTo>
                    <a:pt x="20144" y="19890"/>
                    <a:pt x="19837" y="20242"/>
                    <a:pt x="19464" y="20242"/>
                  </a:cubicBezTo>
                  <a:lnTo>
                    <a:pt x="1922" y="20242"/>
                  </a:lnTo>
                  <a:cubicBezTo>
                    <a:pt x="1549" y="20242"/>
                    <a:pt x="1243" y="19890"/>
                    <a:pt x="1243" y="19448"/>
                  </a:cubicBezTo>
                  <a:lnTo>
                    <a:pt x="1243" y="7445"/>
                  </a:lnTo>
                  <a:cubicBezTo>
                    <a:pt x="1243" y="7054"/>
                    <a:pt x="1480" y="6715"/>
                    <a:pt x="1806" y="6651"/>
                  </a:cubicBezTo>
                  <a:lnTo>
                    <a:pt x="5485" y="5926"/>
                  </a:lnTo>
                  <a:lnTo>
                    <a:pt x="6689" y="2348"/>
                  </a:lnTo>
                  <a:cubicBezTo>
                    <a:pt x="6792" y="2044"/>
                    <a:pt x="7043" y="1841"/>
                    <a:pt x="7320" y="1841"/>
                  </a:cubicBezTo>
                  <a:close/>
                  <a:moveTo>
                    <a:pt x="10679" y="5892"/>
                  </a:moveTo>
                  <a:cubicBezTo>
                    <a:pt x="7695" y="5892"/>
                    <a:pt x="5281" y="8755"/>
                    <a:pt x="5281" y="12290"/>
                  </a:cubicBezTo>
                  <a:cubicBezTo>
                    <a:pt x="5281" y="15826"/>
                    <a:pt x="7695" y="18689"/>
                    <a:pt x="10679" y="18689"/>
                  </a:cubicBezTo>
                  <a:cubicBezTo>
                    <a:pt x="13661" y="18689"/>
                    <a:pt x="16076" y="15826"/>
                    <a:pt x="16076" y="12290"/>
                  </a:cubicBezTo>
                  <a:cubicBezTo>
                    <a:pt x="16076" y="8755"/>
                    <a:pt x="13661" y="5892"/>
                    <a:pt x="10679" y="5892"/>
                  </a:cubicBezTo>
                  <a:close/>
                  <a:moveTo>
                    <a:pt x="10261" y="7376"/>
                  </a:moveTo>
                  <a:cubicBezTo>
                    <a:pt x="11295" y="7282"/>
                    <a:pt x="12363" y="7653"/>
                    <a:pt x="13212" y="8516"/>
                  </a:cubicBezTo>
                  <a:cubicBezTo>
                    <a:pt x="14911" y="10240"/>
                    <a:pt x="15105" y="13280"/>
                    <a:pt x="13649" y="15294"/>
                  </a:cubicBezTo>
                  <a:cubicBezTo>
                    <a:pt x="12194" y="17308"/>
                    <a:pt x="9639" y="17537"/>
                    <a:pt x="7941" y="15812"/>
                  </a:cubicBezTo>
                  <a:cubicBezTo>
                    <a:pt x="6242" y="14086"/>
                    <a:pt x="6039" y="11058"/>
                    <a:pt x="7494" y="9045"/>
                  </a:cubicBezTo>
                  <a:cubicBezTo>
                    <a:pt x="8222" y="8038"/>
                    <a:pt x="9228" y="7470"/>
                    <a:pt x="10261" y="7376"/>
                  </a:cubicBezTo>
                  <a:close/>
                  <a:moveTo>
                    <a:pt x="10776" y="8838"/>
                  </a:moveTo>
                  <a:cubicBezTo>
                    <a:pt x="9285" y="8838"/>
                    <a:pt x="8077" y="10270"/>
                    <a:pt x="8077" y="12037"/>
                  </a:cubicBezTo>
                  <a:cubicBezTo>
                    <a:pt x="8077" y="12258"/>
                    <a:pt x="8229" y="12440"/>
                    <a:pt x="8417" y="12440"/>
                  </a:cubicBezTo>
                  <a:cubicBezTo>
                    <a:pt x="8603" y="12440"/>
                    <a:pt x="8756" y="12258"/>
                    <a:pt x="8756" y="12037"/>
                  </a:cubicBezTo>
                  <a:cubicBezTo>
                    <a:pt x="8756" y="10711"/>
                    <a:pt x="9657" y="9643"/>
                    <a:pt x="10776" y="9643"/>
                  </a:cubicBezTo>
                  <a:cubicBezTo>
                    <a:pt x="10962" y="9643"/>
                    <a:pt x="11116" y="9461"/>
                    <a:pt x="11116" y="9241"/>
                  </a:cubicBezTo>
                  <a:cubicBezTo>
                    <a:pt x="11116" y="9020"/>
                    <a:pt x="10962" y="8838"/>
                    <a:pt x="10776" y="8838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09" name="Rectangle: Rounded Corners 103"/>
          <p:cNvSpPr/>
          <p:nvPr/>
        </p:nvSpPr>
        <p:spPr>
          <a:xfrm>
            <a:off x="879828" y="3543642"/>
            <a:ext cx="2613001" cy="442502"/>
          </a:xfrm>
          <a:prstGeom prst="roundRect">
            <a:avLst>
              <a:gd name="adj" fmla="val 21525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10" name="Freeform: Shape 104"/>
          <p:cNvSpPr/>
          <p:nvPr/>
        </p:nvSpPr>
        <p:spPr>
          <a:xfrm>
            <a:off x="1161694" y="3435776"/>
            <a:ext cx="658232" cy="65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11" name="Rectangle 105"/>
          <p:cNvSpPr/>
          <p:nvPr/>
        </p:nvSpPr>
        <p:spPr>
          <a:xfrm>
            <a:off x="1867171" y="3635662"/>
            <a:ext cx="1499260" cy="23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12" name="Rectangle: Rounded Corners 107"/>
          <p:cNvSpPr/>
          <p:nvPr/>
        </p:nvSpPr>
        <p:spPr>
          <a:xfrm>
            <a:off x="879828" y="4146235"/>
            <a:ext cx="2613001" cy="442502"/>
          </a:xfrm>
          <a:prstGeom prst="roundRect">
            <a:avLst>
              <a:gd name="adj" fmla="val 21525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13" name="Freeform: Shape 108"/>
          <p:cNvSpPr/>
          <p:nvPr/>
        </p:nvSpPr>
        <p:spPr>
          <a:xfrm>
            <a:off x="1161694" y="4038369"/>
            <a:ext cx="658232" cy="65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14" name="Rectangle 109"/>
          <p:cNvSpPr/>
          <p:nvPr/>
        </p:nvSpPr>
        <p:spPr>
          <a:xfrm>
            <a:off x="1867171" y="4232208"/>
            <a:ext cx="1499260" cy="23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115" name="Rectangle: Rounded Corners 111"/>
          <p:cNvSpPr/>
          <p:nvPr/>
        </p:nvSpPr>
        <p:spPr>
          <a:xfrm>
            <a:off x="879828" y="4748828"/>
            <a:ext cx="2613001" cy="442502"/>
          </a:xfrm>
          <a:prstGeom prst="roundRect">
            <a:avLst>
              <a:gd name="adj" fmla="val 21525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16" name="Freeform: Shape 112"/>
          <p:cNvSpPr/>
          <p:nvPr/>
        </p:nvSpPr>
        <p:spPr>
          <a:xfrm>
            <a:off x="1161694" y="4640962"/>
            <a:ext cx="658232" cy="6582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17" name="Rectangle 113"/>
          <p:cNvSpPr/>
          <p:nvPr/>
        </p:nvSpPr>
        <p:spPr>
          <a:xfrm>
            <a:off x="1867171" y="4834498"/>
            <a:ext cx="1499260" cy="234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1200">
                <a:solidFill>
                  <a:schemeClr val="bg1"/>
                </a:solidFill>
              </a:rPr>
              <a:t>标题文本预设</a:t>
            </a:r>
            <a:endParaRPr lang="zh-CN" altLang="en-US" sz="1200">
              <a:solidFill>
                <a:schemeClr val="bg1"/>
              </a:solidFill>
            </a:endParaRPr>
          </a:p>
        </p:txBody>
      </p:sp>
      <p:grpSp>
        <p:nvGrpSpPr>
          <p:cNvPr id="118" name="Group 114"/>
          <p:cNvGrpSpPr/>
          <p:nvPr/>
        </p:nvGrpSpPr>
        <p:grpSpPr>
          <a:xfrm>
            <a:off x="1269560" y="3543642"/>
            <a:ext cx="442502" cy="442502"/>
            <a:chOff x="0" y="0"/>
            <a:chExt cx="885002" cy="885002"/>
          </a:xfrm>
        </p:grpSpPr>
        <p:sp>
          <p:nvSpPr>
            <p:cNvPr id="125" name="Freeform: Shape 115"/>
            <p:cNvSpPr/>
            <p:nvPr/>
          </p:nvSpPr>
          <p:spPr>
            <a:xfrm>
              <a:off x="0" y="0"/>
              <a:ext cx="885002" cy="88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Freeform: Shape 116"/>
            <p:cNvSpPr/>
            <p:nvPr/>
          </p:nvSpPr>
          <p:spPr>
            <a:xfrm>
              <a:off x="205258" y="215586"/>
              <a:ext cx="449085" cy="44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727" y="0"/>
                  </a:moveTo>
                  <a:cubicBezTo>
                    <a:pt x="3608" y="0"/>
                    <a:pt x="2704" y="903"/>
                    <a:pt x="2704" y="2023"/>
                  </a:cubicBezTo>
                  <a:lnTo>
                    <a:pt x="2704" y="3375"/>
                  </a:lnTo>
                  <a:lnTo>
                    <a:pt x="2023" y="3375"/>
                  </a:lnTo>
                  <a:cubicBezTo>
                    <a:pt x="904" y="3375"/>
                    <a:pt x="0" y="4278"/>
                    <a:pt x="0" y="5397"/>
                  </a:cubicBezTo>
                  <a:lnTo>
                    <a:pt x="0" y="18896"/>
                  </a:lnTo>
                  <a:cubicBezTo>
                    <a:pt x="0" y="20387"/>
                    <a:pt x="1213" y="21600"/>
                    <a:pt x="2704" y="21600"/>
                  </a:cubicBezTo>
                  <a:lnTo>
                    <a:pt x="18896" y="21600"/>
                  </a:lnTo>
                  <a:cubicBezTo>
                    <a:pt x="20387" y="21600"/>
                    <a:pt x="21600" y="20387"/>
                    <a:pt x="21600" y="18896"/>
                  </a:cubicBezTo>
                  <a:lnTo>
                    <a:pt x="21600" y="2023"/>
                  </a:lnTo>
                  <a:cubicBezTo>
                    <a:pt x="21600" y="903"/>
                    <a:pt x="20696" y="0"/>
                    <a:pt x="19577" y="0"/>
                  </a:cubicBezTo>
                  <a:lnTo>
                    <a:pt x="4727" y="0"/>
                  </a:lnTo>
                  <a:close/>
                  <a:moveTo>
                    <a:pt x="4696" y="1321"/>
                  </a:moveTo>
                  <a:lnTo>
                    <a:pt x="19546" y="1321"/>
                  </a:lnTo>
                  <a:cubicBezTo>
                    <a:pt x="19919" y="1321"/>
                    <a:pt x="20217" y="1619"/>
                    <a:pt x="20217" y="1992"/>
                  </a:cubicBezTo>
                  <a:cubicBezTo>
                    <a:pt x="20217" y="1992"/>
                    <a:pt x="20217" y="18865"/>
                    <a:pt x="20217" y="18865"/>
                  </a:cubicBezTo>
                  <a:cubicBezTo>
                    <a:pt x="20217" y="19608"/>
                    <a:pt x="19610" y="20217"/>
                    <a:pt x="18865" y="20217"/>
                  </a:cubicBezTo>
                  <a:lnTo>
                    <a:pt x="2673" y="20217"/>
                  </a:lnTo>
                  <a:cubicBezTo>
                    <a:pt x="1928" y="20217"/>
                    <a:pt x="1321" y="19608"/>
                    <a:pt x="1321" y="18865"/>
                  </a:cubicBezTo>
                  <a:lnTo>
                    <a:pt x="1321" y="5366"/>
                  </a:lnTo>
                  <a:cubicBezTo>
                    <a:pt x="1321" y="4994"/>
                    <a:pt x="1620" y="4696"/>
                    <a:pt x="1992" y="4696"/>
                  </a:cubicBezTo>
                  <a:lnTo>
                    <a:pt x="2673" y="4696"/>
                  </a:lnTo>
                  <a:lnTo>
                    <a:pt x="2673" y="18194"/>
                  </a:lnTo>
                  <a:cubicBezTo>
                    <a:pt x="2673" y="18567"/>
                    <a:pt x="2971" y="18865"/>
                    <a:pt x="3344" y="18865"/>
                  </a:cubicBezTo>
                  <a:cubicBezTo>
                    <a:pt x="3717" y="18865"/>
                    <a:pt x="4025" y="18567"/>
                    <a:pt x="4025" y="18194"/>
                  </a:cubicBezTo>
                  <a:lnTo>
                    <a:pt x="4025" y="1992"/>
                  </a:lnTo>
                  <a:cubicBezTo>
                    <a:pt x="4025" y="1619"/>
                    <a:pt x="4323" y="1321"/>
                    <a:pt x="4696" y="1321"/>
                  </a:cubicBezTo>
                  <a:close/>
                  <a:moveTo>
                    <a:pt x="5955" y="2642"/>
                  </a:moveTo>
                  <a:cubicBezTo>
                    <a:pt x="5582" y="2642"/>
                    <a:pt x="5284" y="2940"/>
                    <a:pt x="5284" y="3313"/>
                  </a:cubicBezTo>
                  <a:lnTo>
                    <a:pt x="5284" y="8039"/>
                  </a:lnTo>
                  <a:cubicBezTo>
                    <a:pt x="5284" y="8412"/>
                    <a:pt x="5582" y="8710"/>
                    <a:pt x="5955" y="8710"/>
                  </a:cubicBezTo>
                  <a:lnTo>
                    <a:pt x="10681" y="8710"/>
                  </a:lnTo>
                  <a:cubicBezTo>
                    <a:pt x="11054" y="8710"/>
                    <a:pt x="11362" y="8412"/>
                    <a:pt x="11362" y="8039"/>
                  </a:cubicBezTo>
                  <a:lnTo>
                    <a:pt x="11362" y="3313"/>
                  </a:lnTo>
                  <a:cubicBezTo>
                    <a:pt x="11362" y="2940"/>
                    <a:pt x="11054" y="2642"/>
                    <a:pt x="10681" y="2642"/>
                  </a:cubicBezTo>
                  <a:lnTo>
                    <a:pt x="5955" y="2642"/>
                  </a:lnTo>
                  <a:close/>
                  <a:moveTo>
                    <a:pt x="6605" y="3963"/>
                  </a:moveTo>
                  <a:lnTo>
                    <a:pt x="9980" y="3963"/>
                  </a:lnTo>
                  <a:lnTo>
                    <a:pt x="9980" y="7338"/>
                  </a:lnTo>
                  <a:lnTo>
                    <a:pt x="6605" y="7338"/>
                  </a:lnTo>
                  <a:cubicBezTo>
                    <a:pt x="6605" y="7338"/>
                    <a:pt x="6605" y="3963"/>
                    <a:pt x="6605" y="3963"/>
                  </a:cubicBezTo>
                  <a:close/>
                  <a:moveTo>
                    <a:pt x="13045" y="3963"/>
                  </a:moveTo>
                  <a:cubicBezTo>
                    <a:pt x="12858" y="3963"/>
                    <a:pt x="12704" y="4117"/>
                    <a:pt x="12704" y="4303"/>
                  </a:cubicBezTo>
                  <a:cubicBezTo>
                    <a:pt x="12704" y="4490"/>
                    <a:pt x="12858" y="4634"/>
                    <a:pt x="13045" y="4634"/>
                  </a:cubicBezTo>
                  <a:lnTo>
                    <a:pt x="18442" y="4634"/>
                  </a:lnTo>
                  <a:cubicBezTo>
                    <a:pt x="18629" y="4634"/>
                    <a:pt x="18783" y="4490"/>
                    <a:pt x="18783" y="4303"/>
                  </a:cubicBezTo>
                  <a:cubicBezTo>
                    <a:pt x="18783" y="4117"/>
                    <a:pt x="18629" y="3963"/>
                    <a:pt x="18442" y="3963"/>
                  </a:cubicBezTo>
                  <a:lnTo>
                    <a:pt x="13045" y="3963"/>
                  </a:lnTo>
                  <a:close/>
                  <a:moveTo>
                    <a:pt x="13045" y="5986"/>
                  </a:moveTo>
                  <a:cubicBezTo>
                    <a:pt x="12858" y="5986"/>
                    <a:pt x="12704" y="6140"/>
                    <a:pt x="12704" y="6326"/>
                  </a:cubicBezTo>
                  <a:cubicBezTo>
                    <a:pt x="12704" y="6512"/>
                    <a:pt x="12858" y="6667"/>
                    <a:pt x="13045" y="6667"/>
                  </a:cubicBezTo>
                  <a:lnTo>
                    <a:pt x="18442" y="6667"/>
                  </a:lnTo>
                  <a:cubicBezTo>
                    <a:pt x="18629" y="6667"/>
                    <a:pt x="18783" y="6512"/>
                    <a:pt x="18783" y="6326"/>
                  </a:cubicBezTo>
                  <a:cubicBezTo>
                    <a:pt x="18783" y="6140"/>
                    <a:pt x="18629" y="5986"/>
                    <a:pt x="18442" y="5986"/>
                  </a:cubicBezTo>
                  <a:lnTo>
                    <a:pt x="13045" y="5986"/>
                  </a:lnTo>
                  <a:close/>
                  <a:moveTo>
                    <a:pt x="13045" y="8008"/>
                  </a:moveTo>
                  <a:cubicBezTo>
                    <a:pt x="12858" y="8008"/>
                    <a:pt x="12704" y="8163"/>
                    <a:pt x="12704" y="8349"/>
                  </a:cubicBezTo>
                  <a:cubicBezTo>
                    <a:pt x="12704" y="8535"/>
                    <a:pt x="12858" y="8690"/>
                    <a:pt x="13045" y="8690"/>
                  </a:cubicBezTo>
                  <a:lnTo>
                    <a:pt x="18442" y="8690"/>
                  </a:lnTo>
                  <a:cubicBezTo>
                    <a:pt x="18629" y="8690"/>
                    <a:pt x="18783" y="8535"/>
                    <a:pt x="18783" y="8349"/>
                  </a:cubicBezTo>
                  <a:cubicBezTo>
                    <a:pt x="18783" y="8163"/>
                    <a:pt x="18629" y="8008"/>
                    <a:pt x="18442" y="8008"/>
                  </a:cubicBezTo>
                  <a:lnTo>
                    <a:pt x="13045" y="8008"/>
                  </a:lnTo>
                  <a:close/>
                  <a:moveTo>
                    <a:pt x="5624" y="10041"/>
                  </a:moveTo>
                  <a:cubicBezTo>
                    <a:pt x="5439" y="10041"/>
                    <a:pt x="5284" y="10186"/>
                    <a:pt x="5284" y="10372"/>
                  </a:cubicBezTo>
                  <a:cubicBezTo>
                    <a:pt x="5284" y="10558"/>
                    <a:pt x="5439" y="10712"/>
                    <a:pt x="5624" y="10712"/>
                  </a:cubicBezTo>
                  <a:lnTo>
                    <a:pt x="18442" y="10712"/>
                  </a:lnTo>
                  <a:cubicBezTo>
                    <a:pt x="18628" y="10712"/>
                    <a:pt x="18783" y="10558"/>
                    <a:pt x="18783" y="10372"/>
                  </a:cubicBezTo>
                  <a:cubicBezTo>
                    <a:pt x="18783" y="10186"/>
                    <a:pt x="18628" y="10041"/>
                    <a:pt x="18442" y="10041"/>
                  </a:cubicBezTo>
                  <a:lnTo>
                    <a:pt x="5624" y="10041"/>
                  </a:lnTo>
                  <a:close/>
                  <a:moveTo>
                    <a:pt x="5624" y="12064"/>
                  </a:moveTo>
                  <a:cubicBezTo>
                    <a:pt x="5439" y="12064"/>
                    <a:pt x="5284" y="12209"/>
                    <a:pt x="5284" y="12394"/>
                  </a:cubicBezTo>
                  <a:cubicBezTo>
                    <a:pt x="5284" y="12582"/>
                    <a:pt x="5439" y="12735"/>
                    <a:pt x="5624" y="12735"/>
                  </a:cubicBezTo>
                  <a:lnTo>
                    <a:pt x="18442" y="12735"/>
                  </a:lnTo>
                  <a:cubicBezTo>
                    <a:pt x="18628" y="12735"/>
                    <a:pt x="18783" y="12582"/>
                    <a:pt x="18783" y="12394"/>
                  </a:cubicBezTo>
                  <a:cubicBezTo>
                    <a:pt x="18783" y="12209"/>
                    <a:pt x="18628" y="12064"/>
                    <a:pt x="18442" y="12064"/>
                  </a:cubicBezTo>
                  <a:lnTo>
                    <a:pt x="5624" y="12064"/>
                  </a:lnTo>
                  <a:close/>
                  <a:moveTo>
                    <a:pt x="5624" y="14087"/>
                  </a:moveTo>
                  <a:cubicBezTo>
                    <a:pt x="5439" y="14087"/>
                    <a:pt x="5284" y="14241"/>
                    <a:pt x="5284" y="14428"/>
                  </a:cubicBezTo>
                  <a:cubicBezTo>
                    <a:pt x="5284" y="14615"/>
                    <a:pt x="5439" y="14758"/>
                    <a:pt x="5624" y="14758"/>
                  </a:cubicBezTo>
                  <a:lnTo>
                    <a:pt x="11022" y="14758"/>
                  </a:lnTo>
                  <a:cubicBezTo>
                    <a:pt x="11208" y="14758"/>
                    <a:pt x="11362" y="14615"/>
                    <a:pt x="11362" y="14428"/>
                  </a:cubicBezTo>
                  <a:cubicBezTo>
                    <a:pt x="11362" y="14241"/>
                    <a:pt x="11208" y="14087"/>
                    <a:pt x="11022" y="14087"/>
                  </a:cubicBezTo>
                  <a:lnTo>
                    <a:pt x="5624" y="14087"/>
                  </a:lnTo>
                  <a:close/>
                  <a:moveTo>
                    <a:pt x="13045" y="14087"/>
                  </a:moveTo>
                  <a:cubicBezTo>
                    <a:pt x="12859" y="14087"/>
                    <a:pt x="12704" y="14241"/>
                    <a:pt x="12704" y="14428"/>
                  </a:cubicBezTo>
                  <a:cubicBezTo>
                    <a:pt x="12704" y="14615"/>
                    <a:pt x="12859" y="14758"/>
                    <a:pt x="13045" y="14758"/>
                  </a:cubicBezTo>
                  <a:lnTo>
                    <a:pt x="18442" y="14758"/>
                  </a:lnTo>
                  <a:cubicBezTo>
                    <a:pt x="18628" y="14758"/>
                    <a:pt x="18783" y="14615"/>
                    <a:pt x="18783" y="14428"/>
                  </a:cubicBezTo>
                  <a:cubicBezTo>
                    <a:pt x="18783" y="14241"/>
                    <a:pt x="18628" y="14087"/>
                    <a:pt x="18442" y="14087"/>
                  </a:cubicBezTo>
                  <a:lnTo>
                    <a:pt x="13045" y="14087"/>
                  </a:lnTo>
                  <a:close/>
                  <a:moveTo>
                    <a:pt x="5624" y="16110"/>
                  </a:moveTo>
                  <a:cubicBezTo>
                    <a:pt x="5439" y="16110"/>
                    <a:pt x="5284" y="16264"/>
                    <a:pt x="5284" y="16450"/>
                  </a:cubicBezTo>
                  <a:cubicBezTo>
                    <a:pt x="5284" y="16637"/>
                    <a:pt x="5439" y="16791"/>
                    <a:pt x="5624" y="16791"/>
                  </a:cubicBezTo>
                  <a:lnTo>
                    <a:pt x="11022" y="16791"/>
                  </a:lnTo>
                  <a:cubicBezTo>
                    <a:pt x="11208" y="16791"/>
                    <a:pt x="11362" y="16637"/>
                    <a:pt x="11362" y="16450"/>
                  </a:cubicBezTo>
                  <a:cubicBezTo>
                    <a:pt x="11362" y="16264"/>
                    <a:pt x="11208" y="16110"/>
                    <a:pt x="11022" y="16110"/>
                  </a:cubicBezTo>
                  <a:lnTo>
                    <a:pt x="5624" y="16110"/>
                  </a:lnTo>
                  <a:close/>
                  <a:moveTo>
                    <a:pt x="13045" y="16110"/>
                  </a:moveTo>
                  <a:cubicBezTo>
                    <a:pt x="12859" y="16110"/>
                    <a:pt x="12704" y="16264"/>
                    <a:pt x="12704" y="16450"/>
                  </a:cubicBezTo>
                  <a:cubicBezTo>
                    <a:pt x="12704" y="16637"/>
                    <a:pt x="12859" y="16791"/>
                    <a:pt x="13045" y="16791"/>
                  </a:cubicBezTo>
                  <a:lnTo>
                    <a:pt x="18442" y="16791"/>
                  </a:lnTo>
                  <a:cubicBezTo>
                    <a:pt x="18628" y="16791"/>
                    <a:pt x="18783" y="16637"/>
                    <a:pt x="18783" y="16450"/>
                  </a:cubicBezTo>
                  <a:cubicBezTo>
                    <a:pt x="18783" y="16264"/>
                    <a:pt x="18628" y="16110"/>
                    <a:pt x="18442" y="16110"/>
                  </a:cubicBezTo>
                  <a:lnTo>
                    <a:pt x="13045" y="16110"/>
                  </a:lnTo>
                  <a:close/>
                  <a:moveTo>
                    <a:pt x="5624" y="18132"/>
                  </a:moveTo>
                  <a:cubicBezTo>
                    <a:pt x="5439" y="18132"/>
                    <a:pt x="5284" y="18287"/>
                    <a:pt x="5284" y="18473"/>
                  </a:cubicBezTo>
                  <a:cubicBezTo>
                    <a:pt x="5284" y="18660"/>
                    <a:pt x="5439" y="18814"/>
                    <a:pt x="5624" y="18814"/>
                  </a:cubicBezTo>
                  <a:lnTo>
                    <a:pt x="11022" y="18814"/>
                  </a:lnTo>
                  <a:cubicBezTo>
                    <a:pt x="11208" y="18814"/>
                    <a:pt x="11362" y="18660"/>
                    <a:pt x="11362" y="18473"/>
                  </a:cubicBezTo>
                  <a:cubicBezTo>
                    <a:pt x="11362" y="18287"/>
                    <a:pt x="11208" y="18132"/>
                    <a:pt x="11022" y="18132"/>
                  </a:cubicBezTo>
                  <a:lnTo>
                    <a:pt x="5624" y="18132"/>
                  </a:lnTo>
                  <a:close/>
                  <a:moveTo>
                    <a:pt x="13045" y="18132"/>
                  </a:moveTo>
                  <a:cubicBezTo>
                    <a:pt x="12859" y="18132"/>
                    <a:pt x="12704" y="18287"/>
                    <a:pt x="12704" y="18473"/>
                  </a:cubicBezTo>
                  <a:cubicBezTo>
                    <a:pt x="12704" y="18660"/>
                    <a:pt x="12859" y="18814"/>
                    <a:pt x="13045" y="18814"/>
                  </a:cubicBezTo>
                  <a:lnTo>
                    <a:pt x="18442" y="18814"/>
                  </a:lnTo>
                  <a:cubicBezTo>
                    <a:pt x="18628" y="18814"/>
                    <a:pt x="18783" y="18660"/>
                    <a:pt x="18783" y="18473"/>
                  </a:cubicBezTo>
                  <a:cubicBezTo>
                    <a:pt x="18783" y="18287"/>
                    <a:pt x="18628" y="18132"/>
                    <a:pt x="18442" y="18132"/>
                  </a:cubicBezTo>
                  <a:lnTo>
                    <a:pt x="13045" y="1813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19" name="Group 117"/>
          <p:cNvGrpSpPr/>
          <p:nvPr/>
        </p:nvGrpSpPr>
        <p:grpSpPr>
          <a:xfrm>
            <a:off x="1269560" y="4146234"/>
            <a:ext cx="442502" cy="442503"/>
            <a:chOff x="0" y="0"/>
            <a:chExt cx="885002" cy="885002"/>
          </a:xfrm>
        </p:grpSpPr>
        <p:sp>
          <p:nvSpPr>
            <p:cNvPr id="123" name="Freeform: Shape 118"/>
            <p:cNvSpPr/>
            <p:nvPr/>
          </p:nvSpPr>
          <p:spPr>
            <a:xfrm>
              <a:off x="0" y="0"/>
              <a:ext cx="885002" cy="88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chemeClr val="accent2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Freeform: Shape 119"/>
            <p:cNvSpPr/>
            <p:nvPr/>
          </p:nvSpPr>
          <p:spPr>
            <a:xfrm>
              <a:off x="160666" y="222246"/>
              <a:ext cx="512869" cy="44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82" y="0"/>
                  </a:moveTo>
                  <a:cubicBezTo>
                    <a:pt x="10633" y="0"/>
                    <a:pt x="10476" y="23"/>
                    <a:pt x="10320" y="63"/>
                  </a:cubicBezTo>
                  <a:lnTo>
                    <a:pt x="1569" y="2361"/>
                  </a:lnTo>
                  <a:cubicBezTo>
                    <a:pt x="647" y="2604"/>
                    <a:pt x="0" y="3536"/>
                    <a:pt x="0" y="4617"/>
                  </a:cubicBezTo>
                  <a:cubicBezTo>
                    <a:pt x="0" y="5699"/>
                    <a:pt x="647" y="6620"/>
                    <a:pt x="1569" y="6863"/>
                  </a:cubicBezTo>
                  <a:lnTo>
                    <a:pt x="3369" y="7337"/>
                  </a:lnTo>
                  <a:lnTo>
                    <a:pt x="3369" y="13841"/>
                  </a:lnTo>
                  <a:cubicBezTo>
                    <a:pt x="3369" y="15882"/>
                    <a:pt x="5418" y="17689"/>
                    <a:pt x="10782" y="17689"/>
                  </a:cubicBezTo>
                  <a:cubicBezTo>
                    <a:pt x="16144" y="17689"/>
                    <a:pt x="18185" y="15882"/>
                    <a:pt x="18185" y="13841"/>
                  </a:cubicBezTo>
                  <a:lnTo>
                    <a:pt x="18185" y="7337"/>
                  </a:lnTo>
                  <a:lnTo>
                    <a:pt x="19985" y="6863"/>
                  </a:lnTo>
                  <a:cubicBezTo>
                    <a:pt x="20907" y="6620"/>
                    <a:pt x="21554" y="5699"/>
                    <a:pt x="21554" y="4617"/>
                  </a:cubicBezTo>
                  <a:cubicBezTo>
                    <a:pt x="21554" y="3536"/>
                    <a:pt x="20906" y="2604"/>
                    <a:pt x="19985" y="2361"/>
                  </a:cubicBezTo>
                  <a:lnTo>
                    <a:pt x="11225" y="53"/>
                  </a:lnTo>
                  <a:cubicBezTo>
                    <a:pt x="11078" y="15"/>
                    <a:pt x="10930" y="0"/>
                    <a:pt x="10782" y="0"/>
                  </a:cubicBezTo>
                  <a:close/>
                  <a:moveTo>
                    <a:pt x="10615" y="1687"/>
                  </a:moveTo>
                  <a:cubicBezTo>
                    <a:pt x="10666" y="1687"/>
                    <a:pt x="10713" y="1695"/>
                    <a:pt x="10763" y="1708"/>
                  </a:cubicBezTo>
                  <a:lnTo>
                    <a:pt x="19523" y="4016"/>
                  </a:lnTo>
                  <a:cubicBezTo>
                    <a:pt x="19830" y="4097"/>
                    <a:pt x="20040" y="4407"/>
                    <a:pt x="20040" y="4765"/>
                  </a:cubicBezTo>
                  <a:cubicBezTo>
                    <a:pt x="20040" y="5123"/>
                    <a:pt x="19830" y="5433"/>
                    <a:pt x="19523" y="5513"/>
                  </a:cubicBezTo>
                  <a:lnTo>
                    <a:pt x="10763" y="7822"/>
                  </a:lnTo>
                  <a:cubicBezTo>
                    <a:pt x="10713" y="7835"/>
                    <a:pt x="10666" y="7843"/>
                    <a:pt x="10615" y="7843"/>
                  </a:cubicBezTo>
                  <a:cubicBezTo>
                    <a:pt x="10564" y="7843"/>
                    <a:pt x="10508" y="7835"/>
                    <a:pt x="10458" y="7822"/>
                  </a:cubicBezTo>
                  <a:lnTo>
                    <a:pt x="1708" y="5513"/>
                  </a:lnTo>
                  <a:cubicBezTo>
                    <a:pt x="1402" y="5433"/>
                    <a:pt x="1182" y="5123"/>
                    <a:pt x="1182" y="4765"/>
                  </a:cubicBezTo>
                  <a:cubicBezTo>
                    <a:pt x="1182" y="4407"/>
                    <a:pt x="1402" y="4097"/>
                    <a:pt x="1708" y="4016"/>
                  </a:cubicBezTo>
                  <a:lnTo>
                    <a:pt x="10458" y="1708"/>
                  </a:lnTo>
                  <a:cubicBezTo>
                    <a:pt x="10508" y="1695"/>
                    <a:pt x="10564" y="1687"/>
                    <a:pt x="10615" y="1687"/>
                  </a:cubicBezTo>
                  <a:close/>
                  <a:moveTo>
                    <a:pt x="4726" y="7759"/>
                  </a:moveTo>
                  <a:lnTo>
                    <a:pt x="10338" y="9235"/>
                  </a:lnTo>
                  <a:cubicBezTo>
                    <a:pt x="10486" y="9272"/>
                    <a:pt x="10642" y="9298"/>
                    <a:pt x="10791" y="9298"/>
                  </a:cubicBezTo>
                  <a:cubicBezTo>
                    <a:pt x="10939" y="9298"/>
                    <a:pt x="11086" y="9275"/>
                    <a:pt x="11243" y="9235"/>
                  </a:cubicBezTo>
                  <a:lnTo>
                    <a:pt x="16846" y="7759"/>
                  </a:lnTo>
                  <a:cubicBezTo>
                    <a:pt x="16846" y="7759"/>
                    <a:pt x="16846" y="13915"/>
                    <a:pt x="16846" y="13915"/>
                  </a:cubicBezTo>
                  <a:cubicBezTo>
                    <a:pt x="16846" y="14765"/>
                    <a:pt x="14832" y="16213"/>
                    <a:pt x="10791" y="16213"/>
                  </a:cubicBezTo>
                  <a:cubicBezTo>
                    <a:pt x="6749" y="16213"/>
                    <a:pt x="4726" y="14765"/>
                    <a:pt x="4726" y="13915"/>
                  </a:cubicBezTo>
                  <a:lnTo>
                    <a:pt x="4726" y="7759"/>
                  </a:lnTo>
                  <a:close/>
                  <a:moveTo>
                    <a:pt x="20252" y="7759"/>
                  </a:moveTo>
                  <a:cubicBezTo>
                    <a:pt x="19881" y="7759"/>
                    <a:pt x="19578" y="8103"/>
                    <a:pt x="19578" y="8528"/>
                  </a:cubicBezTo>
                  <a:lnTo>
                    <a:pt x="19578" y="15454"/>
                  </a:lnTo>
                  <a:cubicBezTo>
                    <a:pt x="19578" y="15880"/>
                    <a:pt x="19881" y="16224"/>
                    <a:pt x="20252" y="16224"/>
                  </a:cubicBezTo>
                  <a:cubicBezTo>
                    <a:pt x="20624" y="16224"/>
                    <a:pt x="20926" y="15880"/>
                    <a:pt x="20926" y="15454"/>
                  </a:cubicBezTo>
                  <a:lnTo>
                    <a:pt x="20926" y="8528"/>
                  </a:lnTo>
                  <a:cubicBezTo>
                    <a:pt x="20926" y="8103"/>
                    <a:pt x="20624" y="7759"/>
                    <a:pt x="20252" y="7759"/>
                  </a:cubicBezTo>
                  <a:close/>
                  <a:moveTo>
                    <a:pt x="20252" y="16993"/>
                  </a:moveTo>
                  <a:cubicBezTo>
                    <a:pt x="19509" y="16993"/>
                    <a:pt x="18905" y="19222"/>
                    <a:pt x="18905" y="20071"/>
                  </a:cubicBezTo>
                  <a:cubicBezTo>
                    <a:pt x="18905" y="20920"/>
                    <a:pt x="19509" y="21600"/>
                    <a:pt x="20252" y="21600"/>
                  </a:cubicBezTo>
                  <a:cubicBezTo>
                    <a:pt x="20995" y="21600"/>
                    <a:pt x="21600" y="20920"/>
                    <a:pt x="21600" y="20071"/>
                  </a:cubicBezTo>
                  <a:cubicBezTo>
                    <a:pt x="21600" y="19222"/>
                    <a:pt x="20995" y="16993"/>
                    <a:pt x="20252" y="169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20" name="Group 120"/>
          <p:cNvGrpSpPr/>
          <p:nvPr/>
        </p:nvGrpSpPr>
        <p:grpSpPr>
          <a:xfrm>
            <a:off x="1269560" y="4748827"/>
            <a:ext cx="442502" cy="442503"/>
            <a:chOff x="0" y="0"/>
            <a:chExt cx="885002" cy="885002"/>
          </a:xfrm>
        </p:grpSpPr>
        <p:sp>
          <p:nvSpPr>
            <p:cNvPr id="121" name="Freeform: Shape 121"/>
            <p:cNvSpPr/>
            <p:nvPr/>
          </p:nvSpPr>
          <p:spPr>
            <a:xfrm>
              <a:off x="0" y="0"/>
              <a:ext cx="885002" cy="88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63500" cap="flat">
              <a:solidFill>
                <a:schemeClr val="accent3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Freeform: Shape 122"/>
            <p:cNvSpPr/>
            <p:nvPr/>
          </p:nvSpPr>
          <p:spPr>
            <a:xfrm>
              <a:off x="176755" y="241509"/>
              <a:ext cx="531491" cy="41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extrusionOk="0">
                  <a:moveTo>
                    <a:pt x="10547" y="0"/>
                  </a:moveTo>
                  <a:cubicBezTo>
                    <a:pt x="7670" y="0"/>
                    <a:pt x="4754" y="229"/>
                    <a:pt x="1879" y="686"/>
                  </a:cubicBezTo>
                  <a:cubicBezTo>
                    <a:pt x="1331" y="773"/>
                    <a:pt x="883" y="1299"/>
                    <a:pt x="755" y="2002"/>
                  </a:cubicBezTo>
                  <a:cubicBezTo>
                    <a:pt x="-252" y="7551"/>
                    <a:pt x="-252" y="13178"/>
                    <a:pt x="755" y="18728"/>
                  </a:cubicBezTo>
                  <a:cubicBezTo>
                    <a:pt x="883" y="19431"/>
                    <a:pt x="1331" y="19958"/>
                    <a:pt x="1879" y="20044"/>
                  </a:cubicBezTo>
                  <a:cubicBezTo>
                    <a:pt x="3264" y="20265"/>
                    <a:pt x="4658" y="20428"/>
                    <a:pt x="6053" y="20543"/>
                  </a:cubicBezTo>
                  <a:cubicBezTo>
                    <a:pt x="5978" y="20604"/>
                    <a:pt x="5931" y="20669"/>
                    <a:pt x="5931" y="20734"/>
                  </a:cubicBezTo>
                  <a:cubicBezTo>
                    <a:pt x="5931" y="21212"/>
                    <a:pt x="7997" y="21600"/>
                    <a:pt x="10547" y="21600"/>
                  </a:cubicBezTo>
                  <a:cubicBezTo>
                    <a:pt x="13097" y="21600"/>
                    <a:pt x="15163" y="21212"/>
                    <a:pt x="15163" y="20734"/>
                  </a:cubicBezTo>
                  <a:cubicBezTo>
                    <a:pt x="15163" y="20669"/>
                    <a:pt x="15114" y="20604"/>
                    <a:pt x="15038" y="20543"/>
                  </a:cubicBezTo>
                  <a:cubicBezTo>
                    <a:pt x="16433" y="20428"/>
                    <a:pt x="17830" y="20265"/>
                    <a:pt x="19215" y="20044"/>
                  </a:cubicBezTo>
                  <a:cubicBezTo>
                    <a:pt x="19762" y="19958"/>
                    <a:pt x="20212" y="19431"/>
                    <a:pt x="20339" y="18728"/>
                  </a:cubicBezTo>
                  <a:cubicBezTo>
                    <a:pt x="21348" y="13178"/>
                    <a:pt x="21348" y="7551"/>
                    <a:pt x="20339" y="2002"/>
                  </a:cubicBezTo>
                  <a:cubicBezTo>
                    <a:pt x="20212" y="1299"/>
                    <a:pt x="19762" y="773"/>
                    <a:pt x="19215" y="686"/>
                  </a:cubicBezTo>
                  <a:cubicBezTo>
                    <a:pt x="16339" y="229"/>
                    <a:pt x="13423" y="0"/>
                    <a:pt x="10547" y="0"/>
                  </a:cubicBezTo>
                  <a:close/>
                  <a:moveTo>
                    <a:pt x="10602" y="1795"/>
                  </a:moveTo>
                  <a:cubicBezTo>
                    <a:pt x="13438" y="1795"/>
                    <a:pt x="16273" y="2018"/>
                    <a:pt x="19109" y="2469"/>
                  </a:cubicBezTo>
                  <a:cubicBezTo>
                    <a:pt x="20074" y="7778"/>
                    <a:pt x="20074" y="13088"/>
                    <a:pt x="19109" y="18397"/>
                  </a:cubicBezTo>
                  <a:cubicBezTo>
                    <a:pt x="13437" y="19298"/>
                    <a:pt x="7764" y="19298"/>
                    <a:pt x="2092" y="18397"/>
                  </a:cubicBezTo>
                  <a:cubicBezTo>
                    <a:pt x="1127" y="13088"/>
                    <a:pt x="1127" y="7778"/>
                    <a:pt x="2092" y="2469"/>
                  </a:cubicBezTo>
                  <a:cubicBezTo>
                    <a:pt x="4928" y="2018"/>
                    <a:pt x="7766" y="1795"/>
                    <a:pt x="10602" y="1795"/>
                  </a:cubicBezTo>
                  <a:close/>
                  <a:moveTo>
                    <a:pt x="9332" y="3231"/>
                  </a:moveTo>
                  <a:cubicBezTo>
                    <a:pt x="7547" y="3231"/>
                    <a:pt x="5731" y="3472"/>
                    <a:pt x="3946" y="3953"/>
                  </a:cubicBezTo>
                  <a:cubicBezTo>
                    <a:pt x="3715" y="4016"/>
                    <a:pt x="3527" y="4238"/>
                    <a:pt x="3453" y="4531"/>
                  </a:cubicBezTo>
                  <a:cubicBezTo>
                    <a:pt x="2502" y="8317"/>
                    <a:pt x="2502" y="12151"/>
                    <a:pt x="3453" y="15936"/>
                  </a:cubicBezTo>
                  <a:cubicBezTo>
                    <a:pt x="3527" y="16230"/>
                    <a:pt x="3715" y="16452"/>
                    <a:pt x="3946" y="16514"/>
                  </a:cubicBezTo>
                  <a:cubicBezTo>
                    <a:pt x="5731" y="16996"/>
                    <a:pt x="7547" y="17240"/>
                    <a:pt x="9332" y="17240"/>
                  </a:cubicBezTo>
                  <a:cubicBezTo>
                    <a:pt x="11120" y="17240"/>
                    <a:pt x="12929" y="16996"/>
                    <a:pt x="14715" y="16514"/>
                  </a:cubicBezTo>
                  <a:cubicBezTo>
                    <a:pt x="14947" y="16452"/>
                    <a:pt x="15135" y="16230"/>
                    <a:pt x="15209" y="15936"/>
                  </a:cubicBezTo>
                  <a:cubicBezTo>
                    <a:pt x="16161" y="12151"/>
                    <a:pt x="16161" y="8317"/>
                    <a:pt x="15209" y="4531"/>
                  </a:cubicBezTo>
                  <a:cubicBezTo>
                    <a:pt x="15135" y="4238"/>
                    <a:pt x="14947" y="4016"/>
                    <a:pt x="14715" y="3953"/>
                  </a:cubicBezTo>
                  <a:cubicBezTo>
                    <a:pt x="12929" y="3472"/>
                    <a:pt x="11120" y="3231"/>
                    <a:pt x="9332" y="3231"/>
                  </a:cubicBezTo>
                  <a:close/>
                  <a:moveTo>
                    <a:pt x="9223" y="3949"/>
                  </a:moveTo>
                  <a:cubicBezTo>
                    <a:pt x="10973" y="3949"/>
                    <a:pt x="12724" y="4184"/>
                    <a:pt x="14475" y="4655"/>
                  </a:cubicBezTo>
                  <a:cubicBezTo>
                    <a:pt x="15385" y="8277"/>
                    <a:pt x="15385" y="11899"/>
                    <a:pt x="14475" y="15521"/>
                  </a:cubicBezTo>
                  <a:cubicBezTo>
                    <a:pt x="10973" y="16463"/>
                    <a:pt x="7472" y="16463"/>
                    <a:pt x="3971" y="15521"/>
                  </a:cubicBezTo>
                  <a:cubicBezTo>
                    <a:pt x="3060" y="11899"/>
                    <a:pt x="3060" y="8277"/>
                    <a:pt x="3971" y="4655"/>
                  </a:cubicBezTo>
                  <a:cubicBezTo>
                    <a:pt x="5721" y="4184"/>
                    <a:pt x="7472" y="3949"/>
                    <a:pt x="9223" y="3949"/>
                  </a:cubicBezTo>
                  <a:close/>
                  <a:moveTo>
                    <a:pt x="17434" y="4308"/>
                  </a:moveTo>
                  <a:cubicBezTo>
                    <a:pt x="16888" y="4308"/>
                    <a:pt x="16445" y="4888"/>
                    <a:pt x="16445" y="5604"/>
                  </a:cubicBezTo>
                  <a:cubicBezTo>
                    <a:pt x="16445" y="6320"/>
                    <a:pt x="16888" y="6901"/>
                    <a:pt x="17434" y="6901"/>
                  </a:cubicBezTo>
                  <a:cubicBezTo>
                    <a:pt x="17980" y="6901"/>
                    <a:pt x="18421" y="6320"/>
                    <a:pt x="18421" y="5604"/>
                  </a:cubicBezTo>
                  <a:cubicBezTo>
                    <a:pt x="18421" y="4888"/>
                    <a:pt x="17980" y="4308"/>
                    <a:pt x="17434" y="4308"/>
                  </a:cubicBezTo>
                  <a:close/>
                  <a:moveTo>
                    <a:pt x="17410" y="5170"/>
                  </a:moveTo>
                  <a:cubicBezTo>
                    <a:pt x="17591" y="5170"/>
                    <a:pt x="17739" y="5366"/>
                    <a:pt x="17739" y="5604"/>
                  </a:cubicBezTo>
                  <a:cubicBezTo>
                    <a:pt x="17739" y="5841"/>
                    <a:pt x="17591" y="6035"/>
                    <a:pt x="17410" y="6035"/>
                  </a:cubicBezTo>
                  <a:cubicBezTo>
                    <a:pt x="17229" y="6035"/>
                    <a:pt x="17081" y="5841"/>
                    <a:pt x="17081" y="5604"/>
                  </a:cubicBezTo>
                  <a:cubicBezTo>
                    <a:pt x="17081" y="5366"/>
                    <a:pt x="17229" y="5170"/>
                    <a:pt x="17410" y="5170"/>
                  </a:cubicBezTo>
                  <a:close/>
                  <a:moveTo>
                    <a:pt x="9089" y="6821"/>
                  </a:moveTo>
                  <a:lnTo>
                    <a:pt x="6065" y="7132"/>
                  </a:lnTo>
                  <a:cubicBezTo>
                    <a:pt x="5886" y="7160"/>
                    <a:pt x="5713" y="7373"/>
                    <a:pt x="5682" y="7607"/>
                  </a:cubicBezTo>
                  <a:lnTo>
                    <a:pt x="5481" y="10016"/>
                  </a:lnTo>
                  <a:cubicBezTo>
                    <a:pt x="5473" y="10254"/>
                    <a:pt x="5614" y="10447"/>
                    <a:pt x="5794" y="10447"/>
                  </a:cubicBezTo>
                  <a:cubicBezTo>
                    <a:pt x="5975" y="10447"/>
                    <a:pt x="6128" y="10251"/>
                    <a:pt x="6135" y="10012"/>
                  </a:cubicBezTo>
                  <a:lnTo>
                    <a:pt x="6245" y="8377"/>
                  </a:lnTo>
                  <a:cubicBezTo>
                    <a:pt x="6269" y="8141"/>
                    <a:pt x="6436" y="7930"/>
                    <a:pt x="6617" y="7906"/>
                  </a:cubicBezTo>
                  <a:lnTo>
                    <a:pt x="9089" y="7683"/>
                  </a:lnTo>
                  <a:cubicBezTo>
                    <a:pt x="9270" y="7674"/>
                    <a:pt x="9421" y="7474"/>
                    <a:pt x="9421" y="7236"/>
                  </a:cubicBezTo>
                  <a:cubicBezTo>
                    <a:pt x="9421" y="6998"/>
                    <a:pt x="9270" y="6812"/>
                    <a:pt x="9089" y="6821"/>
                  </a:cubicBezTo>
                  <a:close/>
                  <a:moveTo>
                    <a:pt x="17002" y="10447"/>
                  </a:moveTo>
                  <a:cubicBezTo>
                    <a:pt x="16820" y="10447"/>
                    <a:pt x="16673" y="10639"/>
                    <a:pt x="16673" y="10878"/>
                  </a:cubicBezTo>
                  <a:cubicBezTo>
                    <a:pt x="16673" y="11116"/>
                    <a:pt x="16820" y="11309"/>
                    <a:pt x="17002" y="11309"/>
                  </a:cubicBezTo>
                  <a:lnTo>
                    <a:pt x="18981" y="11309"/>
                  </a:lnTo>
                  <a:cubicBezTo>
                    <a:pt x="19163" y="11309"/>
                    <a:pt x="19310" y="11116"/>
                    <a:pt x="19310" y="10878"/>
                  </a:cubicBezTo>
                  <a:cubicBezTo>
                    <a:pt x="19310" y="10639"/>
                    <a:pt x="19163" y="10447"/>
                    <a:pt x="18981" y="10447"/>
                  </a:cubicBezTo>
                  <a:lnTo>
                    <a:pt x="17002" y="10447"/>
                  </a:lnTo>
                  <a:close/>
                  <a:moveTo>
                    <a:pt x="17002" y="13040"/>
                  </a:moveTo>
                  <a:cubicBezTo>
                    <a:pt x="16820" y="13040"/>
                    <a:pt x="16673" y="13232"/>
                    <a:pt x="16673" y="13471"/>
                  </a:cubicBezTo>
                  <a:cubicBezTo>
                    <a:pt x="16673" y="13708"/>
                    <a:pt x="16820" y="13901"/>
                    <a:pt x="17002" y="13901"/>
                  </a:cubicBezTo>
                  <a:lnTo>
                    <a:pt x="18981" y="13901"/>
                  </a:lnTo>
                  <a:cubicBezTo>
                    <a:pt x="19163" y="13901"/>
                    <a:pt x="19310" y="13708"/>
                    <a:pt x="19310" y="13471"/>
                  </a:cubicBezTo>
                  <a:cubicBezTo>
                    <a:pt x="19310" y="13232"/>
                    <a:pt x="19163" y="13040"/>
                    <a:pt x="18981" y="13040"/>
                  </a:cubicBezTo>
                  <a:lnTo>
                    <a:pt x="17002" y="13040"/>
                  </a:lnTo>
                  <a:close/>
                  <a:moveTo>
                    <a:pt x="16344" y="15629"/>
                  </a:moveTo>
                  <a:cubicBezTo>
                    <a:pt x="16162" y="15629"/>
                    <a:pt x="16015" y="15825"/>
                    <a:pt x="16015" y="16063"/>
                  </a:cubicBezTo>
                  <a:cubicBezTo>
                    <a:pt x="16015" y="16302"/>
                    <a:pt x="16162" y="16494"/>
                    <a:pt x="16344" y="16494"/>
                  </a:cubicBezTo>
                  <a:lnTo>
                    <a:pt x="18323" y="16494"/>
                  </a:lnTo>
                  <a:cubicBezTo>
                    <a:pt x="18505" y="16494"/>
                    <a:pt x="18652" y="16302"/>
                    <a:pt x="18652" y="16063"/>
                  </a:cubicBezTo>
                  <a:cubicBezTo>
                    <a:pt x="18652" y="15825"/>
                    <a:pt x="18505" y="15629"/>
                    <a:pt x="18323" y="15629"/>
                  </a:cubicBezTo>
                  <a:lnTo>
                    <a:pt x="16344" y="15629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03" name="Rectangle 124"/>
          <p:cNvSpPr/>
          <p:nvPr/>
        </p:nvSpPr>
        <p:spPr>
          <a:xfrm>
            <a:off x="9506579" y="2161392"/>
            <a:ext cx="1920479" cy="4035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  <a:endParaRPr lang="zh-CN" altLang="en-US" sz="1000"/>
          </a:p>
        </p:txBody>
      </p:sp>
      <p:sp>
        <p:nvSpPr>
          <p:cNvPr id="104" name="Rectangle 125"/>
          <p:cNvSpPr/>
          <p:nvPr/>
        </p:nvSpPr>
        <p:spPr>
          <a:xfrm>
            <a:off x="9506579" y="1943061"/>
            <a:ext cx="1920479" cy="2094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normAutofit/>
          </a:bodyPr>
          <a:lstStyle/>
          <a:p>
            <a:pPr lvl="0">
              <a:defRPr sz="1800"/>
            </a:pPr>
            <a:r>
              <a:rPr lang="zh-CN" altLang="en-US" sz="1000" b="1">
                <a:solidFill>
                  <a:schemeClr val="accent4"/>
                </a:solidFill>
              </a:rPr>
              <a:t>标题文本预设</a:t>
            </a:r>
            <a:endParaRPr lang="zh-CN" altLang="en-US" sz="1000" b="1">
              <a:solidFill>
                <a:schemeClr val="accent4"/>
              </a:solidFill>
            </a:endParaRPr>
          </a:p>
        </p:txBody>
      </p:sp>
      <p:sp>
        <p:nvSpPr>
          <p:cNvPr id="101" name="Rectangle 127"/>
          <p:cNvSpPr/>
          <p:nvPr/>
        </p:nvSpPr>
        <p:spPr>
          <a:xfrm>
            <a:off x="9506579" y="3144792"/>
            <a:ext cx="1920479" cy="4035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  <a:endParaRPr lang="zh-CN" altLang="en-US" sz="1000"/>
          </a:p>
        </p:txBody>
      </p:sp>
      <p:sp>
        <p:nvSpPr>
          <p:cNvPr id="102" name="Rectangle 128"/>
          <p:cNvSpPr/>
          <p:nvPr/>
        </p:nvSpPr>
        <p:spPr>
          <a:xfrm>
            <a:off x="9506579" y="2926461"/>
            <a:ext cx="1920479" cy="2094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normAutofit/>
          </a:bodyPr>
          <a:lstStyle/>
          <a:p>
            <a:pPr lvl="0">
              <a:defRPr sz="1800"/>
            </a:pPr>
            <a:r>
              <a:rPr lang="zh-CN" altLang="en-US" sz="10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  <a:endParaRPr lang="zh-CN" altLang="en-US" sz="1000" b="1">
              <a:solidFill>
                <a:schemeClr val="accent1">
                  <a:lumMod val="100000"/>
                </a:schemeClr>
              </a:solidFill>
            </a:endParaRPr>
          </a:p>
        </p:txBody>
      </p:sp>
      <p:sp>
        <p:nvSpPr>
          <p:cNvPr id="99" name="Rectangle 130"/>
          <p:cNvSpPr/>
          <p:nvPr/>
        </p:nvSpPr>
        <p:spPr>
          <a:xfrm>
            <a:off x="9506579" y="4084955"/>
            <a:ext cx="1920479" cy="4035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  <a:endParaRPr lang="zh-CN" altLang="en-US" sz="1000"/>
          </a:p>
        </p:txBody>
      </p:sp>
      <p:sp>
        <p:nvSpPr>
          <p:cNvPr id="100" name="Rectangle 131"/>
          <p:cNvSpPr/>
          <p:nvPr/>
        </p:nvSpPr>
        <p:spPr>
          <a:xfrm>
            <a:off x="9506579" y="3866624"/>
            <a:ext cx="1920479" cy="2094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normAutofit/>
          </a:bodyPr>
          <a:lstStyle/>
          <a:p>
            <a:pPr lvl="0">
              <a:defRPr sz="1800"/>
            </a:pPr>
            <a:r>
              <a:rPr lang="zh-CN" altLang="en-US" sz="1000" b="1">
                <a:solidFill>
                  <a:schemeClr val="accent2"/>
                </a:solidFill>
              </a:rPr>
              <a:t>标题文本预设</a:t>
            </a:r>
            <a:endParaRPr lang="zh-CN" altLang="en-US" sz="1000" b="1">
              <a:solidFill>
                <a:schemeClr val="accent2"/>
              </a:solidFill>
            </a:endParaRPr>
          </a:p>
        </p:txBody>
      </p:sp>
      <p:sp>
        <p:nvSpPr>
          <p:cNvPr id="97" name="Rectangle 133"/>
          <p:cNvSpPr/>
          <p:nvPr/>
        </p:nvSpPr>
        <p:spPr>
          <a:xfrm>
            <a:off x="9506579" y="5025513"/>
            <a:ext cx="1920479" cy="40350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t" anchorCtr="0">
            <a:normAutofit/>
          </a:bodyPr>
          <a:lstStyle/>
          <a:p>
            <a:pPr lvl="0">
              <a:lnSpc>
                <a:spcPct val="120000"/>
              </a:lnSpc>
              <a:defRPr sz="1800"/>
            </a:pPr>
            <a:r>
              <a:rPr lang="zh-CN" altLang="en-US" sz="1000"/>
              <a:t>此部分内容作为文字排版占位显示</a:t>
            </a:r>
            <a:br>
              <a:rPr lang="zh-CN" altLang="en-US" sz="1000"/>
            </a:br>
            <a:r>
              <a:rPr lang="zh-CN" altLang="en-US" sz="1000"/>
              <a:t>（建议使用主题字体）</a:t>
            </a:r>
            <a:endParaRPr lang="zh-CN" altLang="en-US" sz="1000"/>
          </a:p>
        </p:txBody>
      </p:sp>
      <p:sp>
        <p:nvSpPr>
          <p:cNvPr id="98" name="Rectangle 134"/>
          <p:cNvSpPr/>
          <p:nvPr/>
        </p:nvSpPr>
        <p:spPr>
          <a:xfrm>
            <a:off x="9506579" y="4807182"/>
            <a:ext cx="1920479" cy="209492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 anchorCtr="0">
            <a:normAutofit/>
          </a:bodyPr>
          <a:lstStyle/>
          <a:p>
            <a:pPr lvl="0">
              <a:defRPr sz="1800"/>
            </a:pPr>
            <a:r>
              <a:rPr lang="zh-CN" altLang="en-US" sz="1000" b="1">
                <a:solidFill>
                  <a:schemeClr val="accent3"/>
                </a:solidFill>
              </a:rPr>
              <a:t>标题文本预设</a:t>
            </a:r>
            <a:endParaRPr lang="zh-CN" altLang="en-US" sz="1000" b="1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1450"/>
                            </p:stCondLst>
                            <p:childTnLst>
                              <p:par>
                                <p:cTn id="2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195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450"/>
                            </p:stCondLst>
                            <p:childTnLst>
                              <p:par>
                                <p:cTn id="2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295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450"/>
                            </p:stCondLst>
                            <p:childTnLst>
                              <p:par>
                                <p:cTn id="2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3950"/>
                            </p:stCondLst>
                            <p:childTnLst>
                              <p:par>
                                <p:cTn id="2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445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4950"/>
                            </p:stCondLst>
                            <p:childTnLst>
                              <p:par>
                                <p:cTn id="2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450"/>
                            </p:stCondLst>
                            <p:childTnLst>
                              <p:par>
                                <p:cTn id="2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95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645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6950"/>
                            </p:stCondLst>
                            <p:childTnLst>
                              <p:par>
                                <p:cTn id="3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7450"/>
                            </p:stCondLst>
                            <p:childTnLst>
                              <p:par>
                                <p:cTn id="3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7950"/>
                            </p:stCondLst>
                            <p:childTnLst>
                              <p:par>
                                <p:cTn id="3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5" grpId="0" animBg="1"/>
      <p:bldP spid="46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105" grpId="0" animBg="1"/>
      <p:bldP spid="106" grpId="0" animBg="1"/>
      <p:bldP spid="107" grpId="0"/>
      <p:bldP spid="109" grpId="0" animBg="1"/>
      <p:bldP spid="110" grpId="0" animBg="1"/>
      <p:bldP spid="111" grpId="0"/>
      <p:bldP spid="112" grpId="0" animBg="1"/>
      <p:bldP spid="113" grpId="0" animBg="1"/>
      <p:bldP spid="114" grpId="0"/>
      <p:bldP spid="115" grpId="0" animBg="1"/>
      <p:bldP spid="116" grpId="0" animBg="1"/>
      <p:bldP spid="117" grpId="0"/>
      <p:bldP spid="103" grpId="0" animBg="1"/>
      <p:bldP spid="104" grpId="0" animBg="1"/>
      <p:bldP spid="101" grpId="0" animBg="1"/>
      <p:bldP spid="102" grpId="0" animBg="1"/>
      <p:bldP spid="99" grpId="0" animBg="1"/>
      <p:bldP spid="100" grpId="0" animBg="1"/>
      <p:bldP spid="97" grpId="0" animBg="1"/>
      <p:bldP spid="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6" name="Freeform: Shape 2"/>
          <p:cNvSpPr/>
          <p:nvPr/>
        </p:nvSpPr>
        <p:spPr bwMode="auto">
          <a:xfrm>
            <a:off x="736158" y="3133035"/>
            <a:ext cx="2684622" cy="672266"/>
          </a:xfrm>
          <a:custGeom>
            <a:avLst/>
            <a:gdLst>
              <a:gd name="T0" fmla="*/ 2399507 w 21600"/>
              <a:gd name="T1" fmla="*/ 600869 h 21600"/>
              <a:gd name="T2" fmla="*/ 2399507 w 21600"/>
              <a:gd name="T3" fmla="*/ 600869 h 21600"/>
              <a:gd name="T4" fmla="*/ 2399507 w 21600"/>
              <a:gd name="T5" fmla="*/ 600869 h 21600"/>
              <a:gd name="T6" fmla="*/ 2399507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37" name="Freeform: Shape 3"/>
          <p:cNvSpPr/>
          <p:nvPr/>
        </p:nvSpPr>
        <p:spPr bwMode="auto">
          <a:xfrm>
            <a:off x="3420780" y="3133035"/>
            <a:ext cx="2683734" cy="672266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38" name="Freeform: Shape 4"/>
          <p:cNvSpPr/>
          <p:nvPr/>
        </p:nvSpPr>
        <p:spPr bwMode="auto">
          <a:xfrm>
            <a:off x="6104514" y="3133035"/>
            <a:ext cx="2683734" cy="672266"/>
          </a:xfrm>
          <a:custGeom>
            <a:avLst/>
            <a:gdLst>
              <a:gd name="T0" fmla="*/ 2398713 w 21600"/>
              <a:gd name="T1" fmla="*/ 600869 h 21600"/>
              <a:gd name="T2" fmla="*/ 2398713 w 21600"/>
              <a:gd name="T3" fmla="*/ 600869 h 21600"/>
              <a:gd name="T4" fmla="*/ 2398713 w 21600"/>
              <a:gd name="T5" fmla="*/ 600869 h 21600"/>
              <a:gd name="T6" fmla="*/ 2398713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39" name="Freeform: Shape 5"/>
          <p:cNvSpPr/>
          <p:nvPr/>
        </p:nvSpPr>
        <p:spPr bwMode="auto">
          <a:xfrm>
            <a:off x="8788248" y="3133035"/>
            <a:ext cx="2684621" cy="672266"/>
          </a:xfrm>
          <a:custGeom>
            <a:avLst/>
            <a:gdLst>
              <a:gd name="T0" fmla="*/ 2399506 w 21600"/>
              <a:gd name="T1" fmla="*/ 600869 h 21600"/>
              <a:gd name="T2" fmla="*/ 2399506 w 21600"/>
              <a:gd name="T3" fmla="*/ 600869 h 21600"/>
              <a:gd name="T4" fmla="*/ 2399506 w 21600"/>
              <a:gd name="T5" fmla="*/ 600869 h 21600"/>
              <a:gd name="T6" fmla="*/ 2399506 w 21600"/>
              <a:gd name="T7" fmla="*/ 6008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40" name="Freeform: Shape 6"/>
          <p:cNvSpPr/>
          <p:nvPr/>
        </p:nvSpPr>
        <p:spPr bwMode="auto">
          <a:xfrm>
            <a:off x="1909293" y="2689890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41" name="Freeform: Shape 7"/>
          <p:cNvSpPr/>
          <p:nvPr/>
        </p:nvSpPr>
        <p:spPr bwMode="auto">
          <a:xfrm>
            <a:off x="7362015" y="2689890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42" name="Freeform: Shape 8"/>
          <p:cNvSpPr/>
          <p:nvPr/>
        </p:nvSpPr>
        <p:spPr bwMode="auto">
          <a:xfrm rot="10800000" flipH="1">
            <a:off x="4678281" y="4093034"/>
            <a:ext cx="168732" cy="168732"/>
          </a:xfrm>
          <a:custGeom>
            <a:avLst/>
            <a:gdLst>
              <a:gd name="T0" fmla="*/ 150813 w 21600"/>
              <a:gd name="T1" fmla="*/ 150813 h 21600"/>
              <a:gd name="T2" fmla="*/ 150813 w 21600"/>
              <a:gd name="T3" fmla="*/ 150813 h 21600"/>
              <a:gd name="T4" fmla="*/ 150813 w 21600"/>
              <a:gd name="T5" fmla="*/ 150813 h 21600"/>
              <a:gd name="T6" fmla="*/ 150813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74" name="Freeform: Shape 9"/>
          <p:cNvSpPr/>
          <p:nvPr/>
        </p:nvSpPr>
        <p:spPr bwMode="auto">
          <a:xfrm rot="10800000" flipH="1">
            <a:off x="10045748" y="4093034"/>
            <a:ext cx="169620" cy="168732"/>
          </a:xfrm>
          <a:custGeom>
            <a:avLst/>
            <a:gdLst>
              <a:gd name="T0" fmla="*/ 151606 w 21600"/>
              <a:gd name="T1" fmla="*/ 150813 h 21600"/>
              <a:gd name="T2" fmla="*/ 151606 w 21600"/>
              <a:gd name="T3" fmla="*/ 150813 h 21600"/>
              <a:gd name="T4" fmla="*/ 151606 w 21600"/>
              <a:gd name="T5" fmla="*/ 150813 h 21600"/>
              <a:gd name="T6" fmla="*/ 151606 w 21600"/>
              <a:gd name="T7" fmla="*/ 1508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599"/>
                </a:lnTo>
                <a:lnTo>
                  <a:pt x="0" y="21599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75" name="Freeform: Shape 10"/>
          <p:cNvSpPr/>
          <p:nvPr/>
        </p:nvSpPr>
        <p:spPr bwMode="auto">
          <a:xfrm>
            <a:off x="2030070" y="1484785"/>
            <a:ext cx="2721032" cy="643848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76" name="Freeform: Shape 11"/>
          <p:cNvSpPr/>
          <p:nvPr/>
        </p:nvSpPr>
        <p:spPr bwMode="auto">
          <a:xfrm>
            <a:off x="7441941" y="1484785"/>
            <a:ext cx="2721032" cy="643848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77" name="Freeform: Shape 12"/>
          <p:cNvSpPr/>
          <p:nvPr/>
        </p:nvSpPr>
        <p:spPr bwMode="auto">
          <a:xfrm rot="10800000">
            <a:off x="2054048" y="4892293"/>
            <a:ext cx="2721032" cy="643847"/>
          </a:xfrm>
          <a:custGeom>
            <a:avLst/>
            <a:gdLst>
              <a:gd name="T0" fmla="*/ 2432050 w 21600"/>
              <a:gd name="T1" fmla="*/ 575469 h 21600"/>
              <a:gd name="T2" fmla="*/ 2432050 w 21600"/>
              <a:gd name="T3" fmla="*/ 575469 h 21600"/>
              <a:gd name="T4" fmla="*/ 2432050 w 21600"/>
              <a:gd name="T5" fmla="*/ 575469 h 21600"/>
              <a:gd name="T6" fmla="*/ 2432050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78" name="Freeform: Shape 13"/>
          <p:cNvSpPr/>
          <p:nvPr/>
        </p:nvSpPr>
        <p:spPr bwMode="auto">
          <a:xfrm rot="10800000">
            <a:off x="7405530" y="4892293"/>
            <a:ext cx="2721921" cy="643847"/>
          </a:xfrm>
          <a:custGeom>
            <a:avLst/>
            <a:gdLst>
              <a:gd name="T0" fmla="*/ 2432844 w 21600"/>
              <a:gd name="T1" fmla="*/ 575469 h 21600"/>
              <a:gd name="T2" fmla="*/ 2432844 w 21600"/>
              <a:gd name="T3" fmla="*/ 575469 h 21600"/>
              <a:gd name="T4" fmla="*/ 2432844 w 21600"/>
              <a:gd name="T5" fmla="*/ 575469 h 21600"/>
              <a:gd name="T6" fmla="*/ 2432844 w 21600"/>
              <a:gd name="T7" fmla="*/ 5754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0" y="0"/>
                </a:lnTo>
                <a:lnTo>
                  <a:pt x="21599" y="0"/>
                </a:lnTo>
                <a:lnTo>
                  <a:pt x="21599" y="9923"/>
                </a:lnTo>
              </a:path>
            </a:pathLst>
          </a:custGeom>
          <a:noFill/>
          <a:ln w="6350" cap="flat" cmpd="sng">
            <a:solidFill>
              <a:srgbClr val="808180"/>
            </a:solidFill>
            <a:prstDash val="dash"/>
            <a:miter lim="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79" name="Freeform: Shape 14"/>
          <p:cNvSpPr/>
          <p:nvPr/>
        </p:nvSpPr>
        <p:spPr bwMode="auto">
          <a:xfrm rot="5400000">
            <a:off x="3391030" y="3411443"/>
            <a:ext cx="188270" cy="128769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0" name="Freeform: Shape 15"/>
          <p:cNvSpPr/>
          <p:nvPr/>
        </p:nvSpPr>
        <p:spPr bwMode="auto">
          <a:xfrm rot="5400000">
            <a:off x="6074764" y="3411443"/>
            <a:ext cx="188270" cy="128769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1" name="Freeform: Shape 16"/>
          <p:cNvSpPr/>
          <p:nvPr/>
        </p:nvSpPr>
        <p:spPr bwMode="auto">
          <a:xfrm rot="5400000">
            <a:off x="8755833" y="3411443"/>
            <a:ext cx="188270" cy="128770"/>
          </a:xfrm>
          <a:custGeom>
            <a:avLst/>
            <a:gdLst>
              <a:gd name="T0" fmla="*/ 168275 w 21600"/>
              <a:gd name="T1" fmla="*/ 115094 h 21600"/>
              <a:gd name="T2" fmla="*/ 168275 w 21600"/>
              <a:gd name="T3" fmla="*/ 115094 h 21600"/>
              <a:gd name="T4" fmla="*/ 168275 w 21600"/>
              <a:gd name="T5" fmla="*/ 115094 h 21600"/>
              <a:gd name="T6" fmla="*/ 168275 w 21600"/>
              <a:gd name="T7" fmla="*/ 1150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lnTo>
                  <a:pt x="21599" y="21600"/>
                </a:lnTo>
                <a:lnTo>
                  <a:pt x="0" y="216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82" name="Freeform: Shape 17"/>
          <p:cNvSpPr/>
          <p:nvPr/>
        </p:nvSpPr>
        <p:spPr bwMode="auto">
          <a:xfrm>
            <a:off x="3456303" y="1964340"/>
            <a:ext cx="2527434" cy="757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</a:rPr>
            </a:br>
            <a:r>
              <a:rPr lang="zh-CN" altLang="en-US" sz="1200">
                <a:solidFill>
                  <a:srgbClr val="4D4E4C"/>
                </a:solidFill>
              </a:rPr>
              <a:t>（建议使用主题字体）。</a:t>
            </a:r>
            <a:endParaRPr lang="zh-CN" altLang="en-US" sz="1200">
              <a:solidFill>
                <a:srgbClr val="4D4E4C"/>
              </a:solidFill>
            </a:endParaRPr>
          </a:p>
        </p:txBody>
      </p:sp>
      <p:sp>
        <p:nvSpPr>
          <p:cNvPr id="83" name="Freeform: Shape 18"/>
          <p:cNvSpPr/>
          <p:nvPr/>
        </p:nvSpPr>
        <p:spPr bwMode="auto">
          <a:xfrm>
            <a:off x="8870837" y="1964340"/>
            <a:ext cx="2527434" cy="7575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</a:rPr>
            </a:br>
            <a:r>
              <a:rPr lang="zh-CN" altLang="en-US" sz="1200">
                <a:solidFill>
                  <a:srgbClr val="4D4E4C"/>
                </a:solidFill>
              </a:rPr>
              <a:t>（建议使用主题字体）。</a:t>
            </a:r>
            <a:endParaRPr lang="zh-CN" altLang="en-US" sz="1200">
              <a:solidFill>
                <a:srgbClr val="4D4E4C"/>
              </a:solidFill>
            </a:endParaRPr>
          </a:p>
        </p:txBody>
      </p:sp>
      <p:sp>
        <p:nvSpPr>
          <p:cNvPr id="84" name="Freeform: Shape 19"/>
          <p:cNvSpPr/>
          <p:nvPr/>
        </p:nvSpPr>
        <p:spPr bwMode="auto">
          <a:xfrm>
            <a:off x="6120499" y="4156086"/>
            <a:ext cx="2528322" cy="756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</a:rPr>
            </a:br>
            <a:r>
              <a:rPr lang="zh-CN" altLang="en-US" sz="1200">
                <a:solidFill>
                  <a:srgbClr val="4D4E4C"/>
                </a:solidFill>
              </a:rPr>
              <a:t>（建议使用主题字体）。</a:t>
            </a:r>
            <a:endParaRPr lang="zh-CN" altLang="en-US" sz="1200">
              <a:solidFill>
                <a:srgbClr val="4D4E4C"/>
              </a:solidFill>
            </a:endParaRPr>
          </a:p>
        </p:txBody>
      </p:sp>
      <p:sp>
        <p:nvSpPr>
          <p:cNvPr id="85" name="Freeform: Shape 20"/>
          <p:cNvSpPr/>
          <p:nvPr/>
        </p:nvSpPr>
        <p:spPr bwMode="auto">
          <a:xfrm>
            <a:off x="769017" y="4156086"/>
            <a:ext cx="2527434" cy="756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200">
                <a:solidFill>
                  <a:srgbClr val="4D4E4C"/>
                </a:solidFill>
              </a:rPr>
              <a:t>此部分内容作为文字排版占位显示</a:t>
            </a:r>
            <a:br>
              <a:rPr lang="zh-CN" altLang="en-US" sz="1200">
                <a:solidFill>
                  <a:srgbClr val="4D4E4C"/>
                </a:solidFill>
              </a:rPr>
            </a:br>
            <a:r>
              <a:rPr lang="zh-CN" altLang="en-US" sz="1200">
                <a:solidFill>
                  <a:srgbClr val="4D4E4C"/>
                </a:solidFill>
              </a:rPr>
              <a:t>（建议使用主题字体）。</a:t>
            </a:r>
            <a:endParaRPr lang="zh-CN" altLang="en-US" sz="1200">
              <a:solidFill>
                <a:srgbClr val="4D4E4C"/>
              </a:solidFill>
            </a:endParaRPr>
          </a:p>
        </p:txBody>
      </p:sp>
      <p:sp>
        <p:nvSpPr>
          <p:cNvPr id="86" name="Freeform: Shape 21"/>
          <p:cNvSpPr/>
          <p:nvPr/>
        </p:nvSpPr>
        <p:spPr bwMode="auto">
          <a:xfrm>
            <a:off x="4335488" y="4436715"/>
            <a:ext cx="840998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</a:rPr>
              <a:t>关键词</a:t>
            </a:r>
            <a:endParaRPr lang="zh-CN" altLang="en-US" b="1">
              <a:solidFill>
                <a:srgbClr val="4D4E4C"/>
              </a:solidFill>
            </a:endParaRPr>
          </a:p>
        </p:txBody>
      </p:sp>
      <p:sp>
        <p:nvSpPr>
          <p:cNvPr id="87" name="Freeform: Shape 22"/>
          <p:cNvSpPr/>
          <p:nvPr/>
        </p:nvSpPr>
        <p:spPr bwMode="auto">
          <a:xfrm>
            <a:off x="9475610" y="4436715"/>
            <a:ext cx="1309896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</a:rPr>
              <a:t>关键词</a:t>
            </a:r>
            <a:endParaRPr lang="zh-CN" altLang="en-US" b="1">
              <a:solidFill>
                <a:srgbClr val="4D4E4C"/>
              </a:solidFill>
            </a:endParaRPr>
          </a:p>
        </p:txBody>
      </p:sp>
      <p:sp>
        <p:nvSpPr>
          <p:cNvPr id="88" name="Freeform: Shape 23"/>
          <p:cNvSpPr/>
          <p:nvPr/>
        </p:nvSpPr>
        <p:spPr bwMode="auto">
          <a:xfrm>
            <a:off x="7016557" y="2268059"/>
            <a:ext cx="979536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</a:rPr>
              <a:t>关键词</a:t>
            </a:r>
            <a:endParaRPr lang="zh-CN" altLang="en-US" b="1">
              <a:solidFill>
                <a:srgbClr val="4D4E4C"/>
              </a:solidFill>
            </a:endParaRPr>
          </a:p>
        </p:txBody>
      </p:sp>
      <p:sp>
        <p:nvSpPr>
          <p:cNvPr id="89" name="Freeform: Shape 24"/>
          <p:cNvSpPr/>
          <p:nvPr/>
        </p:nvSpPr>
        <p:spPr bwMode="auto">
          <a:xfrm>
            <a:off x="1617119" y="2268059"/>
            <a:ext cx="753079" cy="298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4D4E4C"/>
                </a:solidFill>
              </a:rPr>
              <a:t>关键词</a:t>
            </a:r>
            <a:endParaRPr lang="zh-CN" altLang="en-US" b="1">
              <a:solidFill>
                <a:srgbClr val="4D4E4C"/>
              </a:solidFill>
            </a:endParaRPr>
          </a:p>
        </p:txBody>
      </p:sp>
      <p:sp>
        <p:nvSpPr>
          <p:cNvPr id="90" name="Freeform: Shape 25"/>
          <p:cNvSpPr/>
          <p:nvPr/>
        </p:nvSpPr>
        <p:spPr bwMode="auto">
          <a:xfrm>
            <a:off x="1578933" y="3345283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</a:rPr>
              <a:t>标题文本预设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91" name="Freeform: Shape 26"/>
          <p:cNvSpPr/>
          <p:nvPr/>
        </p:nvSpPr>
        <p:spPr bwMode="auto">
          <a:xfrm>
            <a:off x="4354137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</a:rPr>
              <a:t>标题文本预设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92" name="Freeform: Shape 27"/>
          <p:cNvSpPr/>
          <p:nvPr/>
        </p:nvSpPr>
        <p:spPr bwMode="auto">
          <a:xfrm>
            <a:off x="7029878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</a:rPr>
              <a:t>标题文本预设</a:t>
            </a: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93" name="Freeform: Shape 28"/>
          <p:cNvSpPr/>
          <p:nvPr/>
        </p:nvSpPr>
        <p:spPr bwMode="auto">
          <a:xfrm>
            <a:off x="9726045" y="3355051"/>
            <a:ext cx="817020" cy="241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 fontScale="92500" lnSpcReduction="10000"/>
          </a:bodyPr>
          <a:lstStyle/>
          <a:p>
            <a:pPr algn="ctr">
              <a:defRPr/>
            </a:pPr>
            <a:r>
              <a:rPr lang="zh-CN" altLang="en-US" b="1">
                <a:solidFill>
                  <a:srgbClr val="FFFFFF"/>
                </a:solidFill>
              </a:rPr>
              <a:t>标题文本预设</a:t>
            </a:r>
            <a:endParaRPr lang="zh-CN" altLang="en-US" b="1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6" name="Freeform: Shape 4"/>
          <p:cNvSpPr/>
          <p:nvPr/>
        </p:nvSpPr>
        <p:spPr>
          <a:xfrm rot="19458485">
            <a:off x="5269751" y="4006535"/>
            <a:ext cx="2255381" cy="2212711"/>
          </a:xfrm>
          <a:custGeom>
            <a:avLst/>
            <a:gdLst/>
            <a:ahLst/>
            <a:cxnLst/>
            <a:rect l="l" t="t" r="r" b="b"/>
            <a:pathLst>
              <a:path w="2255381" h="2212711">
                <a:moveTo>
                  <a:pt x="1762831" y="96037"/>
                </a:moveTo>
                <a:cubicBezTo>
                  <a:pt x="1774596" y="109887"/>
                  <a:pt x="1762506" y="174600"/>
                  <a:pt x="1646561" y="364996"/>
                </a:cubicBezTo>
                <a:cubicBezTo>
                  <a:pt x="1623126" y="418934"/>
                  <a:pt x="1525944" y="582825"/>
                  <a:pt x="1395435" y="793156"/>
                </a:cubicBezTo>
                <a:cubicBezTo>
                  <a:pt x="1536134" y="778726"/>
                  <a:pt x="1697692" y="765828"/>
                  <a:pt x="1831180" y="756058"/>
                </a:cubicBezTo>
                <a:cubicBezTo>
                  <a:pt x="1885036" y="696233"/>
                  <a:pt x="2021048" y="583933"/>
                  <a:pt x="2043438" y="565200"/>
                </a:cubicBezTo>
                <a:cubicBezTo>
                  <a:pt x="2069261" y="543593"/>
                  <a:pt x="2073675" y="543820"/>
                  <a:pt x="2083864" y="544092"/>
                </a:cubicBezTo>
                <a:cubicBezTo>
                  <a:pt x="2090767" y="551669"/>
                  <a:pt x="2104986" y="572225"/>
                  <a:pt x="2104573" y="566823"/>
                </a:cubicBezTo>
                <a:cubicBezTo>
                  <a:pt x="2104160" y="561422"/>
                  <a:pt x="2125877" y="554426"/>
                  <a:pt x="2087839" y="600560"/>
                </a:cubicBezTo>
                <a:cubicBezTo>
                  <a:pt x="2079107" y="615047"/>
                  <a:pt x="2020535" y="684486"/>
                  <a:pt x="1965963" y="746391"/>
                </a:cubicBezTo>
                <a:cubicBezTo>
                  <a:pt x="2026433" y="742222"/>
                  <a:pt x="2071795" y="739277"/>
                  <a:pt x="2092922" y="737850"/>
                </a:cubicBezTo>
                <a:cubicBezTo>
                  <a:pt x="2199976" y="730624"/>
                  <a:pt x="2210042" y="735764"/>
                  <a:pt x="2233807" y="747211"/>
                </a:cubicBezTo>
                <a:cubicBezTo>
                  <a:pt x="2234375" y="766987"/>
                  <a:pt x="2225153" y="815763"/>
                  <a:pt x="2235515" y="806537"/>
                </a:cubicBezTo>
                <a:cubicBezTo>
                  <a:pt x="2245877" y="797311"/>
                  <a:pt x="2312434" y="809401"/>
                  <a:pt x="2124682" y="843303"/>
                </a:cubicBezTo>
                <a:cubicBezTo>
                  <a:pt x="2055381" y="862379"/>
                  <a:pt x="1557988" y="946248"/>
                  <a:pt x="1273593" y="987844"/>
                </a:cubicBezTo>
                <a:cubicBezTo>
                  <a:pt x="978139" y="1456310"/>
                  <a:pt x="595298" y="2038503"/>
                  <a:pt x="457887" y="2212711"/>
                </a:cubicBezTo>
                <a:lnTo>
                  <a:pt x="0" y="1868127"/>
                </a:lnTo>
                <a:cubicBezTo>
                  <a:pt x="68157" y="1710476"/>
                  <a:pt x="330540" y="1371156"/>
                  <a:pt x="606728" y="1037009"/>
                </a:cubicBezTo>
                <a:cubicBezTo>
                  <a:pt x="600981" y="804918"/>
                  <a:pt x="634997" y="289980"/>
                  <a:pt x="640268" y="205084"/>
                </a:cubicBezTo>
                <a:cubicBezTo>
                  <a:pt x="646314" y="107709"/>
                  <a:pt x="652129" y="99237"/>
                  <a:pt x="665240" y="79152"/>
                </a:cubicBezTo>
                <a:cubicBezTo>
                  <a:pt x="683136" y="80960"/>
                  <a:pt x="726034" y="94999"/>
                  <a:pt x="718931" y="84573"/>
                </a:cubicBezTo>
                <a:cubicBezTo>
                  <a:pt x="711827" y="74148"/>
                  <a:pt x="730538" y="15554"/>
                  <a:pt x="739077" y="188821"/>
                </a:cubicBezTo>
                <a:cubicBezTo>
                  <a:pt x="746782" y="243817"/>
                  <a:pt x="760402" y="582985"/>
                  <a:pt x="766840" y="844003"/>
                </a:cubicBezTo>
                <a:cubicBezTo>
                  <a:pt x="1026532" y="535400"/>
                  <a:pt x="1266755" y="263580"/>
                  <a:pt x="1333595" y="187146"/>
                </a:cubicBezTo>
                <a:cubicBezTo>
                  <a:pt x="1484649" y="14408"/>
                  <a:pt x="1513353" y="10556"/>
                  <a:pt x="1579414" y="0"/>
                </a:cubicBezTo>
                <a:cubicBezTo>
                  <a:pt x="1629596" y="41269"/>
                  <a:pt x="1736593" y="158682"/>
                  <a:pt x="1729962" y="123807"/>
                </a:cubicBezTo>
                <a:cubicBezTo>
                  <a:pt x="1727475" y="110728"/>
                  <a:pt x="1744940" y="92417"/>
                  <a:pt x="1756562" y="92996"/>
                </a:cubicBezTo>
                <a:cubicBezTo>
                  <a:pt x="1758983" y="93117"/>
                  <a:pt x="1761150" y="94058"/>
                  <a:pt x="1762831" y="96037"/>
                </a:cubicBezTo>
                <a:close/>
              </a:path>
            </a:pathLst>
          </a:custGeom>
          <a:solidFill>
            <a:schemeClr val="tx2"/>
          </a:solidFill>
          <a:ln w="1905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27" name="Group 5"/>
          <p:cNvGrpSpPr/>
          <p:nvPr/>
        </p:nvGrpSpPr>
        <p:grpSpPr>
          <a:xfrm>
            <a:off x="6114488" y="1549451"/>
            <a:ext cx="1061946" cy="1061946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8" name="Oval 6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Oval 7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Oval 8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50000">
                  <a:schemeClr val="accent5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Oval 9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8" name="Group 10"/>
          <p:cNvGrpSpPr/>
          <p:nvPr/>
        </p:nvGrpSpPr>
        <p:grpSpPr>
          <a:xfrm>
            <a:off x="5663100" y="1412980"/>
            <a:ext cx="695454" cy="695454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4" name="Oval 11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Oval 12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Oval 13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Oval 14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9" name="Group 15"/>
          <p:cNvGrpSpPr/>
          <p:nvPr/>
        </p:nvGrpSpPr>
        <p:grpSpPr>
          <a:xfrm>
            <a:off x="4155152" y="2876308"/>
            <a:ext cx="973766" cy="973766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0" name="Oval 16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Oval 17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Oval 18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Oval 19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0" name="Group 20"/>
          <p:cNvGrpSpPr/>
          <p:nvPr/>
        </p:nvGrpSpPr>
        <p:grpSpPr>
          <a:xfrm>
            <a:off x="4220462" y="1597106"/>
            <a:ext cx="1942311" cy="1942312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6" name="Oval 21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Oval 22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Oval 23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50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Oval 24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1" name="Group 25"/>
          <p:cNvGrpSpPr/>
          <p:nvPr/>
        </p:nvGrpSpPr>
        <p:grpSpPr>
          <a:xfrm>
            <a:off x="5815213" y="2179318"/>
            <a:ext cx="2315833" cy="2315833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2" name="Oval 26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3" name="Oval 27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Oval 28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0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Oval 29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2" name="Group 30"/>
          <p:cNvGrpSpPr/>
          <p:nvPr/>
        </p:nvGrpSpPr>
        <p:grpSpPr>
          <a:xfrm>
            <a:off x="4774599" y="3326754"/>
            <a:ext cx="1388175" cy="1388175"/>
            <a:chOff x="5076056" y="2996952"/>
            <a:chExt cx="1800200" cy="18002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8" name="Oval 31"/>
            <p:cNvSpPr/>
            <p:nvPr/>
          </p:nvSpPr>
          <p:spPr>
            <a:xfrm>
              <a:off x="5076056" y="2996952"/>
              <a:ext cx="1800200" cy="180020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Oval 32"/>
            <p:cNvSpPr/>
            <p:nvPr/>
          </p:nvSpPr>
          <p:spPr>
            <a:xfrm>
              <a:off x="5270130" y="3191026"/>
              <a:ext cx="1412052" cy="1412052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Oval 33"/>
            <p:cNvSpPr/>
            <p:nvPr/>
          </p:nvSpPr>
          <p:spPr>
            <a:xfrm>
              <a:off x="5499115" y="3420011"/>
              <a:ext cx="954083" cy="95408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Oval 34"/>
            <p:cNvSpPr/>
            <p:nvPr/>
          </p:nvSpPr>
          <p:spPr>
            <a:xfrm>
              <a:off x="5690650" y="3611546"/>
              <a:ext cx="571013" cy="57101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486389" y="1863363"/>
            <a:ext cx="1064712" cy="860191"/>
            <a:chOff x="7486389" y="2051648"/>
            <a:chExt cx="1064712" cy="860191"/>
          </a:xfrm>
        </p:grpSpPr>
        <p:sp>
          <p:nvSpPr>
            <p:cNvPr id="76" name="Freeform: Shape 36"/>
            <p:cNvSpPr/>
            <p:nvPr/>
          </p:nvSpPr>
          <p:spPr>
            <a:xfrm>
              <a:off x="7486389" y="2051648"/>
              <a:ext cx="1064712" cy="651354"/>
            </a:xfrm>
            <a:custGeom>
              <a:avLst/>
              <a:gdLst>
                <a:gd name="connsiteX0" fmla="*/ 0 w 1064712"/>
                <a:gd name="connsiteY0" fmla="*/ 651354 h 651354"/>
                <a:gd name="connsiteX1" fmla="*/ 413359 w 1064712"/>
                <a:gd name="connsiteY1" fmla="*/ 0 h 651354"/>
                <a:gd name="connsiteX2" fmla="*/ 1064712 w 1064712"/>
                <a:gd name="connsiteY2" fmla="*/ 0 h 6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4712" h="651354">
                  <a:moveTo>
                    <a:pt x="0" y="651354"/>
                  </a:moveTo>
                  <a:lnTo>
                    <a:pt x="413359" y="0"/>
                  </a:lnTo>
                  <a:lnTo>
                    <a:pt x="1064712" y="0"/>
                  </a:lnTo>
                </a:path>
              </a:pathLst>
            </a:custGeom>
            <a:noFill/>
            <a:ln w="12700" cap="flat" cmpd="sng" algn="ctr">
              <a:solidFill>
                <a:schemeClr val="accent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77" name="Straight Connector 37"/>
            <p:cNvCxnSpPr/>
            <p:nvPr/>
          </p:nvCxnSpPr>
          <p:spPr>
            <a:xfrm>
              <a:off x="8551101" y="2051648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1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36" name="Group 38"/>
          <p:cNvGrpSpPr/>
          <p:nvPr/>
        </p:nvGrpSpPr>
        <p:grpSpPr>
          <a:xfrm>
            <a:off x="3640898" y="3767319"/>
            <a:ext cx="1365337" cy="860191"/>
            <a:chOff x="3640898" y="3955604"/>
            <a:chExt cx="1365337" cy="860191"/>
          </a:xfrm>
        </p:grpSpPr>
        <p:sp>
          <p:nvSpPr>
            <p:cNvPr id="74" name="Freeform: Shape 39"/>
            <p:cNvSpPr/>
            <p:nvPr/>
          </p:nvSpPr>
          <p:spPr>
            <a:xfrm>
              <a:off x="3653424" y="3955604"/>
              <a:ext cx="1352811" cy="400833"/>
            </a:xfrm>
            <a:custGeom>
              <a:avLst/>
              <a:gdLst>
                <a:gd name="connsiteX0" fmla="*/ 1352811 w 1352811"/>
                <a:gd name="connsiteY0" fmla="*/ 400833 h 400833"/>
                <a:gd name="connsiteX1" fmla="*/ 325677 w 1352811"/>
                <a:gd name="connsiteY1" fmla="*/ 0 h 400833"/>
                <a:gd name="connsiteX2" fmla="*/ 0 w 1352811"/>
                <a:gd name="connsiteY2" fmla="*/ 0 h 400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52811" h="400833">
                  <a:moveTo>
                    <a:pt x="1352811" y="400833"/>
                  </a:moveTo>
                  <a:lnTo>
                    <a:pt x="32567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accent2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75" name="Straight Connector 40"/>
            <p:cNvCxnSpPr/>
            <p:nvPr/>
          </p:nvCxnSpPr>
          <p:spPr>
            <a:xfrm>
              <a:off x="3640898" y="3955604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37" name="Group 41"/>
          <p:cNvGrpSpPr/>
          <p:nvPr/>
        </p:nvGrpSpPr>
        <p:grpSpPr>
          <a:xfrm>
            <a:off x="3738558" y="1452056"/>
            <a:ext cx="804214" cy="860191"/>
            <a:chOff x="3738558" y="1640341"/>
            <a:chExt cx="804214" cy="860191"/>
          </a:xfrm>
        </p:grpSpPr>
        <p:sp>
          <p:nvSpPr>
            <p:cNvPr id="72" name="Freeform: Shape 42"/>
            <p:cNvSpPr/>
            <p:nvPr/>
          </p:nvSpPr>
          <p:spPr>
            <a:xfrm>
              <a:off x="3745059" y="1650815"/>
              <a:ext cx="797713" cy="839244"/>
            </a:xfrm>
            <a:custGeom>
              <a:avLst/>
              <a:gdLst>
                <a:gd name="connsiteX0" fmla="*/ 563671 w 563671"/>
                <a:gd name="connsiteY0" fmla="*/ 839244 h 839244"/>
                <a:gd name="connsiteX1" fmla="*/ 501041 w 563671"/>
                <a:gd name="connsiteY1" fmla="*/ 0 h 839244"/>
                <a:gd name="connsiteX2" fmla="*/ 0 w 563671"/>
                <a:gd name="connsiteY2" fmla="*/ 0 h 83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671" h="839244">
                  <a:moveTo>
                    <a:pt x="563671" y="839244"/>
                  </a:moveTo>
                  <a:lnTo>
                    <a:pt x="501041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chemeClr val="accent4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  <p:cxnSp>
          <p:nvCxnSpPr>
            <p:cNvPr id="73" name="Straight Connector 43"/>
            <p:cNvCxnSpPr/>
            <p:nvPr/>
          </p:nvCxnSpPr>
          <p:spPr>
            <a:xfrm>
              <a:off x="3738558" y="1640341"/>
              <a:ext cx="0" cy="860191"/>
            </a:xfrm>
            <a:prstGeom prst="lin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headEnd type="oval" w="med" len="med"/>
              <a:tailEnd type="oval" w="med" len="med"/>
            </a:ln>
            <a:effectLst/>
          </p:spPr>
        </p:cxnSp>
      </p:grpSp>
      <p:grpSp>
        <p:nvGrpSpPr>
          <p:cNvPr id="38" name="Group 1"/>
          <p:cNvGrpSpPr/>
          <p:nvPr/>
        </p:nvGrpSpPr>
        <p:grpSpPr>
          <a:xfrm>
            <a:off x="987345" y="1476221"/>
            <a:ext cx="2751213" cy="829138"/>
            <a:chOff x="774253" y="1173757"/>
            <a:chExt cx="2751213" cy="829138"/>
          </a:xfrm>
        </p:grpSpPr>
        <p:sp>
          <p:nvSpPr>
            <p:cNvPr id="70" name="TextBox 45"/>
            <p:cNvSpPr txBox="1"/>
            <p:nvPr/>
          </p:nvSpPr>
          <p:spPr>
            <a:xfrm>
              <a:off x="774253" y="1173757"/>
              <a:ext cx="2751213" cy="307777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/>
            </a:bodyPr>
            <a:lstStyle/>
            <a:p>
              <a:pPr algn="r"/>
              <a:r>
                <a:rPr lang="zh-CN" altLang="en-US" sz="2000" b="1">
                  <a:solidFill>
                    <a:schemeClr val="accent4"/>
                  </a:solidFill>
                </a:rPr>
                <a:t>标题文本预设</a:t>
              </a:r>
              <a:endParaRPr lang="zh-CN" altLang="en-US" sz="2000" b="1">
                <a:solidFill>
                  <a:schemeClr val="accent4"/>
                </a:solidFill>
              </a:endParaRPr>
            </a:p>
          </p:txBody>
        </p:sp>
        <p:sp>
          <p:nvSpPr>
            <p:cNvPr id="71" name="Rectangle 46"/>
            <p:cNvSpPr/>
            <p:nvPr/>
          </p:nvSpPr>
          <p:spPr>
            <a:xfrm>
              <a:off x="774253" y="1481534"/>
              <a:ext cx="2751213" cy="52136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</p:grpSp>
      <p:grpSp>
        <p:nvGrpSpPr>
          <p:cNvPr id="39" name="Group 44"/>
          <p:cNvGrpSpPr/>
          <p:nvPr/>
        </p:nvGrpSpPr>
        <p:grpSpPr>
          <a:xfrm>
            <a:off x="8551101" y="1845181"/>
            <a:ext cx="2751213" cy="829138"/>
            <a:chOff x="8638766" y="1542717"/>
            <a:chExt cx="2751213" cy="829138"/>
          </a:xfrm>
        </p:grpSpPr>
        <p:sp>
          <p:nvSpPr>
            <p:cNvPr id="68" name="TextBox 48"/>
            <p:cNvSpPr txBox="1"/>
            <p:nvPr/>
          </p:nvSpPr>
          <p:spPr>
            <a:xfrm>
              <a:off x="8638766" y="1542717"/>
              <a:ext cx="2751213" cy="307777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/>
            </a:bodyPr>
            <a:lstStyle/>
            <a:p>
              <a:r>
                <a:rPr lang="zh-CN" altLang="en-US" sz="2000" b="1">
                  <a:solidFill>
                    <a:schemeClr val="accent1"/>
                  </a:solidFill>
                </a:rPr>
                <a:t>标题文本预设</a:t>
              </a:r>
              <a:endParaRPr lang="zh-CN" altLang="en-US" sz="2000" b="1">
                <a:solidFill>
                  <a:schemeClr val="accent1"/>
                </a:solidFill>
              </a:endParaRPr>
            </a:p>
          </p:txBody>
        </p:sp>
        <p:sp>
          <p:nvSpPr>
            <p:cNvPr id="69" name="Rectangle 49"/>
            <p:cNvSpPr/>
            <p:nvPr/>
          </p:nvSpPr>
          <p:spPr>
            <a:xfrm>
              <a:off x="8638766" y="1850494"/>
              <a:ext cx="2751213" cy="52136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</p:grpSp>
      <p:grpSp>
        <p:nvGrpSpPr>
          <p:cNvPr id="40" name="Group 2"/>
          <p:cNvGrpSpPr/>
          <p:nvPr/>
        </p:nvGrpSpPr>
        <p:grpSpPr>
          <a:xfrm>
            <a:off x="889685" y="3716629"/>
            <a:ext cx="2751213" cy="829138"/>
            <a:chOff x="774252" y="3414165"/>
            <a:chExt cx="2751213" cy="829138"/>
          </a:xfrm>
        </p:grpSpPr>
        <p:sp>
          <p:nvSpPr>
            <p:cNvPr id="66" name="TextBox 51"/>
            <p:cNvSpPr txBox="1"/>
            <p:nvPr/>
          </p:nvSpPr>
          <p:spPr>
            <a:xfrm>
              <a:off x="774252" y="3414165"/>
              <a:ext cx="2751213" cy="307777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/>
            </a:bodyPr>
            <a:lstStyle/>
            <a:p>
              <a:pPr algn="r"/>
              <a:r>
                <a:rPr lang="zh-CN" altLang="en-US" sz="2000" b="1">
                  <a:solidFill>
                    <a:schemeClr val="accent2"/>
                  </a:solidFill>
                </a:rPr>
                <a:t>标题文本预设</a:t>
              </a:r>
              <a:endParaRPr lang="zh-CN" altLang="en-US" sz="2000" b="1">
                <a:solidFill>
                  <a:schemeClr val="accent2"/>
                </a:solidFill>
              </a:endParaRPr>
            </a:p>
          </p:txBody>
        </p:sp>
        <p:sp>
          <p:nvSpPr>
            <p:cNvPr id="67" name="Rectangle 52"/>
            <p:cNvSpPr/>
            <p:nvPr/>
          </p:nvSpPr>
          <p:spPr>
            <a:xfrm>
              <a:off x="774252" y="3721942"/>
              <a:ext cx="2751213" cy="52136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</p:grpSp>
      <p:cxnSp>
        <p:nvCxnSpPr>
          <p:cNvPr id="62" name="Straight Connector 53"/>
          <p:cNvCxnSpPr/>
          <p:nvPr/>
        </p:nvCxnSpPr>
        <p:spPr>
          <a:xfrm>
            <a:off x="6369427" y="5231992"/>
            <a:ext cx="1217384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headEnd type="oval" w="med" len="med"/>
            <a:tailEnd type="oval" w="med" len="med"/>
          </a:ln>
          <a:effectLst/>
        </p:spPr>
      </p:cxnSp>
      <p:grpSp>
        <p:nvGrpSpPr>
          <p:cNvPr id="63" name="Group 47"/>
          <p:cNvGrpSpPr/>
          <p:nvPr/>
        </p:nvGrpSpPr>
        <p:grpSpPr>
          <a:xfrm>
            <a:off x="7586811" y="4662753"/>
            <a:ext cx="2751213" cy="829138"/>
            <a:chOff x="7763429" y="4360289"/>
            <a:chExt cx="2751213" cy="829138"/>
          </a:xfrm>
        </p:grpSpPr>
        <p:sp>
          <p:nvSpPr>
            <p:cNvPr id="64" name="Rectangle 55"/>
            <p:cNvSpPr/>
            <p:nvPr/>
          </p:nvSpPr>
          <p:spPr>
            <a:xfrm>
              <a:off x="7763429" y="4668066"/>
              <a:ext cx="2751213" cy="52136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/>
                <a:t>此部分内容作为文字排版占位显示</a:t>
              </a:r>
              <a:br>
                <a:rPr lang="zh-CN" altLang="en-US" sz="1200"/>
              </a:br>
              <a:r>
                <a:rPr lang="zh-CN" altLang="en-US" sz="1200"/>
                <a:t>（建议使用主题字体）</a:t>
              </a:r>
              <a:endParaRPr lang="zh-CN" altLang="en-US" sz="1200"/>
            </a:p>
          </p:txBody>
        </p:sp>
        <p:sp>
          <p:nvSpPr>
            <p:cNvPr id="65" name="TextBox 56"/>
            <p:cNvSpPr txBox="1"/>
            <p:nvPr/>
          </p:nvSpPr>
          <p:spPr>
            <a:xfrm>
              <a:off x="7763429" y="4360289"/>
              <a:ext cx="2751213" cy="307777"/>
            </a:xfrm>
            <a:prstGeom prst="rect">
              <a:avLst/>
            </a:prstGeom>
            <a:noFill/>
          </p:spPr>
          <p:txBody>
            <a:bodyPr wrap="none" lIns="144000" tIns="0" rIns="144000" bIns="0" anchor="ctr">
              <a:normAutofit/>
            </a:bodyPr>
            <a:lstStyle/>
            <a:p>
              <a:r>
                <a:rPr lang="zh-CN" altLang="en-US" sz="2000" b="1"/>
                <a:t>标题文本预设</a:t>
              </a:r>
              <a:endParaRPr lang="zh-CN" altLang="en-US" sz="2000" b="1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任意多边形 5"/>
          <p:cNvSpPr/>
          <p:nvPr>
            <p:custDataLst>
              <p:tags r:id="rId1"/>
            </p:custDataLst>
          </p:nvPr>
        </p:nvSpPr>
        <p:spPr>
          <a:xfrm>
            <a:off x="6819900" y="0"/>
            <a:ext cx="3848100" cy="68580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PA_椭圆 2"/>
          <p:cNvSpPr/>
          <p:nvPr>
            <p:custDataLst>
              <p:tags r:id="rId2"/>
            </p:custDataLst>
          </p:nvPr>
        </p:nvSpPr>
        <p:spPr>
          <a:xfrm>
            <a:off x="6819900" y="0"/>
            <a:ext cx="2387600" cy="68580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PA_椭圆 2"/>
          <p:cNvSpPr/>
          <p:nvPr>
            <p:custDataLst>
              <p:tags r:id="rId3"/>
            </p:custDataLst>
          </p:nvPr>
        </p:nvSpPr>
        <p:spPr>
          <a:xfrm>
            <a:off x="6648450" y="0"/>
            <a:ext cx="2387600" cy="68580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PA_文本框 13"/>
          <p:cNvSpPr txBox="1"/>
          <p:nvPr>
            <p:custDataLst>
              <p:tags r:id="rId4"/>
            </p:custDataLst>
          </p:nvPr>
        </p:nvSpPr>
        <p:spPr>
          <a:xfrm>
            <a:off x="3194050" y="2598739"/>
            <a:ext cx="5670550" cy="81597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US" altLang="zh-CN" sz="3600">
                <a:solidFill>
                  <a:schemeClr val="accent1">
                    <a:lumMod val="75000"/>
                  </a:schemeClr>
                </a:solidFill>
              </a:rPr>
              <a:t>LOREM IPSUM DOLOR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PA_直接连接符 14"/>
          <p:cNvCxnSpPr/>
          <p:nvPr>
            <p:custDataLst>
              <p:tags r:id="rId5"/>
            </p:custDataLst>
          </p:nvPr>
        </p:nvCxnSpPr>
        <p:spPr>
          <a:xfrm>
            <a:off x="4737100" y="3340100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文本框 20"/>
          <p:cNvSpPr txBox="1"/>
          <p:nvPr>
            <p:custDataLst>
              <p:tags r:id="rId6"/>
            </p:custDataLst>
          </p:nvPr>
        </p:nvSpPr>
        <p:spPr>
          <a:xfrm>
            <a:off x="3365500" y="3352800"/>
            <a:ext cx="5499100" cy="477838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altLang="zh-CN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Click here to add your title</a:t>
            </a:r>
            <a:endParaRPr lang="en-US" altLang="zh-CN" sz="25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PA_任意多边形 16"/>
          <p:cNvSpPr/>
          <p:nvPr>
            <p:custDataLst>
              <p:tags r:id="rId7"/>
            </p:custDataLst>
          </p:nvPr>
        </p:nvSpPr>
        <p:spPr>
          <a:xfrm>
            <a:off x="3522664" y="2767013"/>
            <a:ext cx="1042987" cy="1047750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03</a:t>
            </a:r>
            <a:endParaRPr lang="zh-CN" altLang="en-US" sz="5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Freeform: Shape 106"/>
          <p:cNvSpPr/>
          <p:nvPr/>
        </p:nvSpPr>
        <p:spPr bwMode="auto">
          <a:xfrm>
            <a:off x="6211618" y="3517011"/>
            <a:ext cx="1554047" cy="63732"/>
          </a:xfrm>
          <a:custGeom>
            <a:avLst/>
            <a:gdLst/>
            <a:ahLst/>
            <a:cxnLst>
              <a:cxn ang="0">
                <a:pos x="370" y="16"/>
              </a:cxn>
              <a:cxn ang="0">
                <a:pos x="8" y="16"/>
              </a:cxn>
              <a:cxn ang="0">
                <a:pos x="0" y="8"/>
              </a:cxn>
              <a:cxn ang="0">
                <a:pos x="8" y="0"/>
              </a:cxn>
              <a:cxn ang="0">
                <a:pos x="370" y="0"/>
              </a:cxn>
              <a:cxn ang="0">
                <a:pos x="378" y="8"/>
              </a:cxn>
              <a:cxn ang="0">
                <a:pos x="370" y="16"/>
              </a:cxn>
            </a:cxnLst>
            <a:rect l="0" t="0" r="r" b="b"/>
            <a:pathLst>
              <a:path w="378" h="16">
                <a:moveTo>
                  <a:pt x="370" y="16"/>
                </a:move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6"/>
                  <a:pt x="0" y="8"/>
                </a:cubicBezTo>
                <a:cubicBezTo>
                  <a:pt x="0" y="0"/>
                  <a:pt x="4" y="0"/>
                  <a:pt x="8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4" y="0"/>
                  <a:pt x="378" y="0"/>
                  <a:pt x="378" y="8"/>
                </a:cubicBezTo>
                <a:cubicBezTo>
                  <a:pt x="378" y="16"/>
                  <a:pt x="374" y="16"/>
                  <a:pt x="370" y="16"/>
                </a:cubicBezTo>
                <a:close/>
              </a:path>
            </a:pathLst>
          </a:custGeom>
          <a:solidFill>
            <a:srgbClr val="D1D3D4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1" name="Freeform: Shape 107"/>
          <p:cNvSpPr/>
          <p:nvPr/>
        </p:nvSpPr>
        <p:spPr bwMode="auto">
          <a:xfrm>
            <a:off x="4412454" y="3517011"/>
            <a:ext cx="1554047" cy="63732"/>
          </a:xfrm>
          <a:custGeom>
            <a:avLst/>
            <a:gdLst/>
            <a:ahLst/>
            <a:cxnLst>
              <a:cxn ang="0">
                <a:pos x="8" y="0"/>
              </a:cxn>
              <a:cxn ang="0">
                <a:pos x="369" y="0"/>
              </a:cxn>
              <a:cxn ang="0">
                <a:pos x="378" y="8"/>
              </a:cxn>
              <a:cxn ang="0">
                <a:pos x="369" y="16"/>
              </a:cxn>
              <a:cxn ang="0">
                <a:pos x="8" y="16"/>
              </a:cxn>
              <a:cxn ang="0">
                <a:pos x="0" y="8"/>
              </a:cxn>
              <a:cxn ang="0">
                <a:pos x="8" y="0"/>
              </a:cxn>
            </a:cxnLst>
            <a:rect l="0" t="0" r="r" b="b"/>
            <a:pathLst>
              <a:path w="378" h="16">
                <a:moveTo>
                  <a:pt x="8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4" y="0"/>
                  <a:pt x="378" y="0"/>
                  <a:pt x="378" y="8"/>
                </a:cubicBezTo>
                <a:cubicBezTo>
                  <a:pt x="378" y="16"/>
                  <a:pt x="374" y="16"/>
                  <a:pt x="369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4" y="16"/>
                  <a:pt x="0" y="16"/>
                  <a:pt x="0" y="8"/>
                </a:cubicBezTo>
                <a:cubicBezTo>
                  <a:pt x="0" y="0"/>
                  <a:pt x="4" y="0"/>
                  <a:pt x="8" y="0"/>
                </a:cubicBezTo>
                <a:close/>
              </a:path>
            </a:pathLst>
          </a:custGeom>
          <a:solidFill>
            <a:srgbClr val="D1D3D4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2" name="Freeform: Shape 108"/>
          <p:cNvSpPr/>
          <p:nvPr/>
        </p:nvSpPr>
        <p:spPr bwMode="auto">
          <a:xfrm>
            <a:off x="4373235" y="1820800"/>
            <a:ext cx="1475608" cy="1671701"/>
          </a:xfrm>
          <a:custGeom>
            <a:avLst/>
            <a:gdLst/>
            <a:ahLst/>
            <a:cxnLst>
              <a:cxn ang="0">
                <a:pos x="17" y="8"/>
              </a:cxn>
              <a:cxn ang="0">
                <a:pos x="17" y="267"/>
              </a:cxn>
              <a:cxn ang="0">
                <a:pos x="351" y="388"/>
              </a:cxn>
              <a:cxn ang="0">
                <a:pos x="356" y="398"/>
              </a:cxn>
              <a:cxn ang="0">
                <a:pos x="345" y="403"/>
              </a:cxn>
              <a:cxn ang="0">
                <a:pos x="6" y="280"/>
              </a:cxn>
              <a:cxn ang="0">
                <a:pos x="0" y="272"/>
              </a:cxn>
              <a:cxn ang="0">
                <a:pos x="0" y="8"/>
              </a:cxn>
              <a:cxn ang="0">
                <a:pos x="8" y="0"/>
              </a:cxn>
              <a:cxn ang="0">
                <a:pos x="17" y="8"/>
              </a:cxn>
            </a:cxnLst>
            <a:rect l="0" t="0" r="r" b="b"/>
            <a:pathLst>
              <a:path w="359" h="406">
                <a:moveTo>
                  <a:pt x="17" y="8"/>
                </a:moveTo>
                <a:cubicBezTo>
                  <a:pt x="17" y="267"/>
                  <a:pt x="17" y="267"/>
                  <a:pt x="17" y="267"/>
                </a:cubicBezTo>
                <a:cubicBezTo>
                  <a:pt x="351" y="388"/>
                  <a:pt x="351" y="388"/>
                  <a:pt x="351" y="388"/>
                </a:cubicBezTo>
                <a:cubicBezTo>
                  <a:pt x="355" y="389"/>
                  <a:pt x="359" y="390"/>
                  <a:pt x="356" y="398"/>
                </a:cubicBezTo>
                <a:cubicBezTo>
                  <a:pt x="353" y="406"/>
                  <a:pt x="349" y="404"/>
                  <a:pt x="345" y="403"/>
                </a:cubicBezTo>
                <a:cubicBezTo>
                  <a:pt x="6" y="280"/>
                  <a:pt x="6" y="280"/>
                  <a:pt x="6" y="280"/>
                </a:cubicBezTo>
                <a:cubicBezTo>
                  <a:pt x="3" y="279"/>
                  <a:pt x="0" y="275"/>
                  <a:pt x="0" y="272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0" y="0"/>
                  <a:pt x="8" y="0"/>
                </a:cubicBezTo>
                <a:cubicBezTo>
                  <a:pt x="17" y="0"/>
                  <a:pt x="17" y="4"/>
                  <a:pt x="17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3" name="Freeform: Shape 109"/>
          <p:cNvSpPr/>
          <p:nvPr/>
        </p:nvSpPr>
        <p:spPr bwMode="auto">
          <a:xfrm>
            <a:off x="4858570" y="2575761"/>
            <a:ext cx="1269711" cy="1176563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16" y="163"/>
              </a:cxn>
              <a:cxn ang="0">
                <a:pos x="302" y="267"/>
              </a:cxn>
              <a:cxn ang="0">
                <a:pos x="307" y="277"/>
              </a:cxn>
              <a:cxn ang="0">
                <a:pos x="296" y="282"/>
              </a:cxn>
              <a:cxn ang="0">
                <a:pos x="5" y="177"/>
              </a:cxn>
              <a:cxn ang="0">
                <a:pos x="0" y="169"/>
              </a:cxn>
              <a:cxn ang="0">
                <a:pos x="0" y="8"/>
              </a:cxn>
              <a:cxn ang="0">
                <a:pos x="8" y="0"/>
              </a:cxn>
              <a:cxn ang="0">
                <a:pos x="16" y="8"/>
              </a:cxn>
            </a:cxnLst>
            <a:rect l="0" t="0" r="r" b="b"/>
            <a:pathLst>
              <a:path w="309" h="285">
                <a:moveTo>
                  <a:pt x="16" y="8"/>
                </a:moveTo>
                <a:cubicBezTo>
                  <a:pt x="16" y="163"/>
                  <a:pt x="16" y="163"/>
                  <a:pt x="16" y="163"/>
                </a:cubicBezTo>
                <a:cubicBezTo>
                  <a:pt x="302" y="267"/>
                  <a:pt x="302" y="267"/>
                  <a:pt x="302" y="267"/>
                </a:cubicBezTo>
                <a:cubicBezTo>
                  <a:pt x="305" y="268"/>
                  <a:pt x="309" y="270"/>
                  <a:pt x="307" y="277"/>
                </a:cubicBezTo>
                <a:cubicBezTo>
                  <a:pt x="304" y="285"/>
                  <a:pt x="300" y="284"/>
                  <a:pt x="296" y="282"/>
                </a:cubicBezTo>
                <a:cubicBezTo>
                  <a:pt x="5" y="177"/>
                  <a:pt x="5" y="177"/>
                  <a:pt x="5" y="177"/>
                </a:cubicBezTo>
                <a:cubicBezTo>
                  <a:pt x="3" y="176"/>
                  <a:pt x="0" y="172"/>
                  <a:pt x="0" y="16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0" y="0"/>
                  <a:pt x="8" y="0"/>
                </a:cubicBezTo>
                <a:cubicBezTo>
                  <a:pt x="16" y="0"/>
                  <a:pt x="16" y="4"/>
                  <a:pt x="16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4" name="Freeform: Shape 110"/>
          <p:cNvSpPr/>
          <p:nvPr/>
        </p:nvSpPr>
        <p:spPr bwMode="auto">
          <a:xfrm>
            <a:off x="4373235" y="3605254"/>
            <a:ext cx="1475608" cy="1725625"/>
          </a:xfrm>
          <a:custGeom>
            <a:avLst/>
            <a:gdLst/>
            <a:ahLst/>
            <a:cxnLst>
              <a:cxn ang="0">
                <a:pos x="0" y="410"/>
              </a:cxn>
              <a:cxn ang="0">
                <a:pos x="0" y="133"/>
              </a:cxn>
              <a:cxn ang="0">
                <a:pos x="6" y="125"/>
              </a:cxn>
              <a:cxn ang="0">
                <a:pos x="345" y="2"/>
              </a:cxn>
              <a:cxn ang="0">
                <a:pos x="356" y="7"/>
              </a:cxn>
              <a:cxn ang="0">
                <a:pos x="351" y="18"/>
              </a:cxn>
              <a:cxn ang="0">
                <a:pos x="17" y="139"/>
              </a:cxn>
              <a:cxn ang="0">
                <a:pos x="17" y="410"/>
              </a:cxn>
              <a:cxn ang="0">
                <a:pos x="8" y="419"/>
              </a:cxn>
              <a:cxn ang="0">
                <a:pos x="0" y="410"/>
              </a:cxn>
            </a:cxnLst>
            <a:rect l="0" t="0" r="r" b="b"/>
            <a:pathLst>
              <a:path w="359" h="419">
                <a:moveTo>
                  <a:pt x="0" y="410"/>
                </a:moveTo>
                <a:cubicBezTo>
                  <a:pt x="0" y="133"/>
                  <a:pt x="0" y="133"/>
                  <a:pt x="0" y="133"/>
                </a:cubicBezTo>
                <a:cubicBezTo>
                  <a:pt x="0" y="131"/>
                  <a:pt x="3" y="126"/>
                  <a:pt x="6" y="125"/>
                </a:cubicBezTo>
                <a:cubicBezTo>
                  <a:pt x="345" y="2"/>
                  <a:pt x="345" y="2"/>
                  <a:pt x="345" y="2"/>
                </a:cubicBezTo>
                <a:cubicBezTo>
                  <a:pt x="349" y="1"/>
                  <a:pt x="353" y="0"/>
                  <a:pt x="356" y="7"/>
                </a:cubicBezTo>
                <a:cubicBezTo>
                  <a:pt x="359" y="15"/>
                  <a:pt x="355" y="17"/>
                  <a:pt x="351" y="18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7" y="410"/>
                  <a:pt x="17" y="410"/>
                  <a:pt x="17" y="410"/>
                </a:cubicBezTo>
                <a:cubicBezTo>
                  <a:pt x="17" y="415"/>
                  <a:pt x="17" y="419"/>
                  <a:pt x="8" y="419"/>
                </a:cubicBezTo>
                <a:cubicBezTo>
                  <a:pt x="0" y="419"/>
                  <a:pt x="0" y="415"/>
                  <a:pt x="0" y="41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5" name="Freeform: Shape 111"/>
          <p:cNvSpPr/>
          <p:nvPr/>
        </p:nvSpPr>
        <p:spPr bwMode="auto">
          <a:xfrm>
            <a:off x="4858570" y="3345428"/>
            <a:ext cx="1269711" cy="1176563"/>
          </a:xfrm>
          <a:custGeom>
            <a:avLst/>
            <a:gdLst/>
            <a:ahLst/>
            <a:cxnLst>
              <a:cxn ang="0">
                <a:pos x="0" y="277"/>
              </a:cxn>
              <a:cxn ang="0">
                <a:pos x="0" y="116"/>
              </a:cxn>
              <a:cxn ang="0">
                <a:pos x="5" y="109"/>
              </a:cxn>
              <a:cxn ang="0">
                <a:pos x="296" y="3"/>
              </a:cxn>
              <a:cxn ang="0">
                <a:pos x="307" y="8"/>
              </a:cxn>
              <a:cxn ang="0">
                <a:pos x="302" y="19"/>
              </a:cxn>
              <a:cxn ang="0">
                <a:pos x="16" y="122"/>
              </a:cxn>
              <a:cxn ang="0">
                <a:pos x="16" y="277"/>
              </a:cxn>
              <a:cxn ang="0">
                <a:pos x="8" y="286"/>
              </a:cxn>
              <a:cxn ang="0">
                <a:pos x="0" y="277"/>
              </a:cxn>
            </a:cxnLst>
            <a:rect l="0" t="0" r="r" b="b"/>
            <a:pathLst>
              <a:path w="309" h="286">
                <a:moveTo>
                  <a:pt x="0" y="277"/>
                </a:moveTo>
                <a:cubicBezTo>
                  <a:pt x="0" y="116"/>
                  <a:pt x="0" y="116"/>
                  <a:pt x="0" y="116"/>
                </a:cubicBezTo>
                <a:cubicBezTo>
                  <a:pt x="0" y="114"/>
                  <a:pt x="3" y="109"/>
                  <a:pt x="5" y="109"/>
                </a:cubicBezTo>
                <a:cubicBezTo>
                  <a:pt x="296" y="3"/>
                  <a:pt x="296" y="3"/>
                  <a:pt x="296" y="3"/>
                </a:cubicBezTo>
                <a:cubicBezTo>
                  <a:pt x="300" y="2"/>
                  <a:pt x="304" y="0"/>
                  <a:pt x="307" y="8"/>
                </a:cubicBezTo>
                <a:cubicBezTo>
                  <a:pt x="309" y="16"/>
                  <a:pt x="305" y="17"/>
                  <a:pt x="302" y="19"/>
                </a:cubicBezTo>
                <a:cubicBezTo>
                  <a:pt x="16" y="122"/>
                  <a:pt x="16" y="122"/>
                  <a:pt x="16" y="122"/>
                </a:cubicBezTo>
                <a:cubicBezTo>
                  <a:pt x="16" y="277"/>
                  <a:pt x="16" y="277"/>
                  <a:pt x="16" y="277"/>
                </a:cubicBezTo>
                <a:cubicBezTo>
                  <a:pt x="16" y="282"/>
                  <a:pt x="16" y="286"/>
                  <a:pt x="8" y="286"/>
                </a:cubicBezTo>
                <a:cubicBezTo>
                  <a:pt x="0" y="286"/>
                  <a:pt x="0" y="282"/>
                  <a:pt x="0" y="2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6" name="Freeform: Shape 112"/>
          <p:cNvSpPr/>
          <p:nvPr/>
        </p:nvSpPr>
        <p:spPr bwMode="auto">
          <a:xfrm>
            <a:off x="6324371" y="1806093"/>
            <a:ext cx="1475608" cy="1686407"/>
          </a:xfrm>
          <a:custGeom>
            <a:avLst/>
            <a:gdLst/>
            <a:ahLst/>
            <a:cxnLst>
              <a:cxn ang="0">
                <a:pos x="358" y="9"/>
              </a:cxn>
              <a:cxn ang="0">
                <a:pos x="358" y="276"/>
              </a:cxn>
              <a:cxn ang="0">
                <a:pos x="353" y="284"/>
              </a:cxn>
              <a:cxn ang="0">
                <a:pos x="13" y="407"/>
              </a:cxn>
              <a:cxn ang="0">
                <a:pos x="3" y="402"/>
              </a:cxn>
              <a:cxn ang="0">
                <a:pos x="8" y="392"/>
              </a:cxn>
              <a:cxn ang="0">
                <a:pos x="342" y="271"/>
              </a:cxn>
              <a:cxn ang="0">
                <a:pos x="342" y="9"/>
              </a:cxn>
              <a:cxn ang="0">
                <a:pos x="350" y="0"/>
              </a:cxn>
              <a:cxn ang="0">
                <a:pos x="358" y="9"/>
              </a:cxn>
            </a:cxnLst>
            <a:rect l="0" t="0" r="r" b="b"/>
            <a:pathLst>
              <a:path w="358" h="410">
                <a:moveTo>
                  <a:pt x="358" y="9"/>
                </a:moveTo>
                <a:cubicBezTo>
                  <a:pt x="358" y="276"/>
                  <a:pt x="358" y="276"/>
                  <a:pt x="358" y="276"/>
                </a:cubicBezTo>
                <a:cubicBezTo>
                  <a:pt x="358" y="279"/>
                  <a:pt x="356" y="283"/>
                  <a:pt x="353" y="284"/>
                </a:cubicBezTo>
                <a:cubicBezTo>
                  <a:pt x="13" y="407"/>
                  <a:pt x="13" y="407"/>
                  <a:pt x="13" y="407"/>
                </a:cubicBezTo>
                <a:cubicBezTo>
                  <a:pt x="9" y="408"/>
                  <a:pt x="6" y="410"/>
                  <a:pt x="3" y="402"/>
                </a:cubicBezTo>
                <a:cubicBezTo>
                  <a:pt x="0" y="394"/>
                  <a:pt x="4" y="393"/>
                  <a:pt x="8" y="392"/>
                </a:cubicBezTo>
                <a:cubicBezTo>
                  <a:pt x="342" y="271"/>
                  <a:pt x="342" y="271"/>
                  <a:pt x="342" y="271"/>
                </a:cubicBezTo>
                <a:cubicBezTo>
                  <a:pt x="342" y="9"/>
                  <a:pt x="342" y="9"/>
                  <a:pt x="342" y="9"/>
                </a:cubicBezTo>
                <a:cubicBezTo>
                  <a:pt x="342" y="5"/>
                  <a:pt x="342" y="0"/>
                  <a:pt x="350" y="0"/>
                </a:cubicBezTo>
                <a:cubicBezTo>
                  <a:pt x="358" y="0"/>
                  <a:pt x="358" y="5"/>
                  <a:pt x="358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7" name="Freeform: Shape 113"/>
          <p:cNvSpPr/>
          <p:nvPr/>
        </p:nvSpPr>
        <p:spPr bwMode="auto">
          <a:xfrm>
            <a:off x="6040033" y="2575761"/>
            <a:ext cx="1274611" cy="1176563"/>
          </a:xfrm>
          <a:custGeom>
            <a:avLst/>
            <a:gdLst/>
            <a:ahLst/>
            <a:cxnLst>
              <a:cxn ang="0">
                <a:pos x="310" y="8"/>
              </a:cxn>
              <a:cxn ang="0">
                <a:pos x="310" y="169"/>
              </a:cxn>
              <a:cxn ang="0">
                <a:pos x="304" y="177"/>
              </a:cxn>
              <a:cxn ang="0">
                <a:pos x="14" y="282"/>
              </a:cxn>
              <a:cxn ang="0">
                <a:pos x="3" y="277"/>
              </a:cxn>
              <a:cxn ang="0">
                <a:pos x="8" y="267"/>
              </a:cxn>
              <a:cxn ang="0">
                <a:pos x="293" y="163"/>
              </a:cxn>
              <a:cxn ang="0">
                <a:pos x="293" y="8"/>
              </a:cxn>
              <a:cxn ang="0">
                <a:pos x="301" y="0"/>
              </a:cxn>
              <a:cxn ang="0">
                <a:pos x="310" y="8"/>
              </a:cxn>
            </a:cxnLst>
            <a:rect l="0" t="0" r="r" b="b"/>
            <a:pathLst>
              <a:path w="310" h="285">
                <a:moveTo>
                  <a:pt x="310" y="8"/>
                </a:moveTo>
                <a:cubicBezTo>
                  <a:pt x="310" y="169"/>
                  <a:pt x="310" y="169"/>
                  <a:pt x="310" y="169"/>
                </a:cubicBezTo>
                <a:cubicBezTo>
                  <a:pt x="310" y="172"/>
                  <a:pt x="307" y="176"/>
                  <a:pt x="304" y="177"/>
                </a:cubicBezTo>
                <a:cubicBezTo>
                  <a:pt x="14" y="282"/>
                  <a:pt x="14" y="282"/>
                  <a:pt x="14" y="282"/>
                </a:cubicBezTo>
                <a:cubicBezTo>
                  <a:pt x="10" y="284"/>
                  <a:pt x="6" y="285"/>
                  <a:pt x="3" y="277"/>
                </a:cubicBezTo>
                <a:cubicBezTo>
                  <a:pt x="0" y="270"/>
                  <a:pt x="4" y="268"/>
                  <a:pt x="8" y="267"/>
                </a:cubicBezTo>
                <a:cubicBezTo>
                  <a:pt x="293" y="163"/>
                  <a:pt x="293" y="163"/>
                  <a:pt x="293" y="163"/>
                </a:cubicBezTo>
                <a:cubicBezTo>
                  <a:pt x="293" y="8"/>
                  <a:pt x="293" y="8"/>
                  <a:pt x="293" y="8"/>
                </a:cubicBezTo>
                <a:cubicBezTo>
                  <a:pt x="293" y="4"/>
                  <a:pt x="293" y="0"/>
                  <a:pt x="301" y="0"/>
                </a:cubicBezTo>
                <a:cubicBezTo>
                  <a:pt x="310" y="0"/>
                  <a:pt x="310" y="4"/>
                  <a:pt x="310" y="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8" name="Freeform: Shape 114"/>
          <p:cNvSpPr/>
          <p:nvPr/>
        </p:nvSpPr>
        <p:spPr bwMode="auto">
          <a:xfrm>
            <a:off x="6324371" y="3605253"/>
            <a:ext cx="1475608" cy="1710920"/>
          </a:xfrm>
          <a:custGeom>
            <a:avLst/>
            <a:gdLst/>
            <a:ahLst/>
            <a:cxnLst>
              <a:cxn ang="0">
                <a:pos x="342" y="407"/>
              </a:cxn>
              <a:cxn ang="0">
                <a:pos x="342" y="139"/>
              </a:cxn>
              <a:cxn ang="0">
                <a:pos x="8" y="18"/>
              </a:cxn>
              <a:cxn ang="0">
                <a:pos x="3" y="7"/>
              </a:cxn>
              <a:cxn ang="0">
                <a:pos x="13" y="2"/>
              </a:cxn>
              <a:cxn ang="0">
                <a:pos x="353" y="125"/>
              </a:cxn>
              <a:cxn ang="0">
                <a:pos x="358" y="133"/>
              </a:cxn>
              <a:cxn ang="0">
                <a:pos x="358" y="407"/>
              </a:cxn>
              <a:cxn ang="0">
                <a:pos x="350" y="416"/>
              </a:cxn>
              <a:cxn ang="0">
                <a:pos x="342" y="407"/>
              </a:cxn>
            </a:cxnLst>
            <a:rect l="0" t="0" r="r" b="b"/>
            <a:pathLst>
              <a:path w="358" h="416">
                <a:moveTo>
                  <a:pt x="342" y="407"/>
                </a:moveTo>
                <a:cubicBezTo>
                  <a:pt x="342" y="139"/>
                  <a:pt x="342" y="139"/>
                  <a:pt x="342" y="139"/>
                </a:cubicBezTo>
                <a:cubicBezTo>
                  <a:pt x="8" y="18"/>
                  <a:pt x="8" y="18"/>
                  <a:pt x="8" y="18"/>
                </a:cubicBezTo>
                <a:cubicBezTo>
                  <a:pt x="4" y="17"/>
                  <a:pt x="0" y="15"/>
                  <a:pt x="3" y="7"/>
                </a:cubicBezTo>
                <a:cubicBezTo>
                  <a:pt x="6" y="0"/>
                  <a:pt x="9" y="1"/>
                  <a:pt x="13" y="2"/>
                </a:cubicBezTo>
                <a:cubicBezTo>
                  <a:pt x="353" y="125"/>
                  <a:pt x="353" y="125"/>
                  <a:pt x="353" y="125"/>
                </a:cubicBezTo>
                <a:cubicBezTo>
                  <a:pt x="356" y="126"/>
                  <a:pt x="358" y="131"/>
                  <a:pt x="358" y="133"/>
                </a:cubicBezTo>
                <a:cubicBezTo>
                  <a:pt x="358" y="407"/>
                  <a:pt x="358" y="407"/>
                  <a:pt x="358" y="407"/>
                </a:cubicBezTo>
                <a:cubicBezTo>
                  <a:pt x="358" y="411"/>
                  <a:pt x="358" y="416"/>
                  <a:pt x="350" y="416"/>
                </a:cubicBezTo>
                <a:cubicBezTo>
                  <a:pt x="342" y="416"/>
                  <a:pt x="342" y="411"/>
                  <a:pt x="342" y="40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39" name="Freeform: Shape 115"/>
          <p:cNvSpPr/>
          <p:nvPr/>
        </p:nvSpPr>
        <p:spPr bwMode="auto">
          <a:xfrm>
            <a:off x="6040033" y="3345428"/>
            <a:ext cx="1274611" cy="1176563"/>
          </a:xfrm>
          <a:custGeom>
            <a:avLst/>
            <a:gdLst/>
            <a:ahLst/>
            <a:cxnLst>
              <a:cxn ang="0">
                <a:pos x="293" y="277"/>
              </a:cxn>
              <a:cxn ang="0">
                <a:pos x="293" y="122"/>
              </a:cxn>
              <a:cxn ang="0">
                <a:pos x="8" y="19"/>
              </a:cxn>
              <a:cxn ang="0">
                <a:pos x="3" y="8"/>
              </a:cxn>
              <a:cxn ang="0">
                <a:pos x="14" y="3"/>
              </a:cxn>
              <a:cxn ang="0">
                <a:pos x="304" y="109"/>
              </a:cxn>
              <a:cxn ang="0">
                <a:pos x="310" y="116"/>
              </a:cxn>
              <a:cxn ang="0">
                <a:pos x="310" y="277"/>
              </a:cxn>
              <a:cxn ang="0">
                <a:pos x="301" y="286"/>
              </a:cxn>
              <a:cxn ang="0">
                <a:pos x="293" y="277"/>
              </a:cxn>
            </a:cxnLst>
            <a:rect l="0" t="0" r="r" b="b"/>
            <a:pathLst>
              <a:path w="310" h="286">
                <a:moveTo>
                  <a:pt x="293" y="277"/>
                </a:moveTo>
                <a:cubicBezTo>
                  <a:pt x="293" y="122"/>
                  <a:pt x="293" y="122"/>
                  <a:pt x="293" y="122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17"/>
                  <a:pt x="0" y="16"/>
                  <a:pt x="3" y="8"/>
                </a:cubicBezTo>
                <a:cubicBezTo>
                  <a:pt x="6" y="0"/>
                  <a:pt x="10" y="2"/>
                  <a:pt x="14" y="3"/>
                </a:cubicBezTo>
                <a:cubicBezTo>
                  <a:pt x="304" y="109"/>
                  <a:pt x="304" y="109"/>
                  <a:pt x="304" y="109"/>
                </a:cubicBezTo>
                <a:cubicBezTo>
                  <a:pt x="307" y="109"/>
                  <a:pt x="310" y="114"/>
                  <a:pt x="310" y="116"/>
                </a:cubicBezTo>
                <a:cubicBezTo>
                  <a:pt x="310" y="277"/>
                  <a:pt x="310" y="277"/>
                  <a:pt x="310" y="277"/>
                </a:cubicBezTo>
                <a:cubicBezTo>
                  <a:pt x="310" y="282"/>
                  <a:pt x="310" y="286"/>
                  <a:pt x="301" y="286"/>
                </a:cubicBezTo>
                <a:cubicBezTo>
                  <a:pt x="293" y="286"/>
                  <a:pt x="293" y="282"/>
                  <a:pt x="293" y="277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0" name="Freeform: Shape 117"/>
          <p:cNvSpPr/>
          <p:nvPr/>
        </p:nvSpPr>
        <p:spPr bwMode="auto">
          <a:xfrm>
            <a:off x="4892885" y="1413904"/>
            <a:ext cx="2392347" cy="1098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8" y="0"/>
              </a:cxn>
              <a:cxn ang="0">
                <a:pos x="488" y="135"/>
              </a:cxn>
              <a:cxn ang="0">
                <a:pos x="244" y="224"/>
              </a:cxn>
              <a:cxn ang="0">
                <a:pos x="0" y="13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88" h="224">
                <a:moveTo>
                  <a:pt x="0" y="0"/>
                </a:moveTo>
                <a:lnTo>
                  <a:pt x="488" y="0"/>
                </a:lnTo>
                <a:lnTo>
                  <a:pt x="488" y="135"/>
                </a:lnTo>
                <a:lnTo>
                  <a:pt x="244" y="224"/>
                </a:lnTo>
                <a:lnTo>
                  <a:pt x="0" y="1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1" name="Freeform: Shape 118"/>
          <p:cNvSpPr/>
          <p:nvPr/>
        </p:nvSpPr>
        <p:spPr bwMode="auto">
          <a:xfrm>
            <a:off x="4966422" y="1482537"/>
            <a:ext cx="2245276" cy="95595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8" y="0"/>
              </a:cxn>
              <a:cxn ang="0">
                <a:pos x="458" y="111"/>
              </a:cxn>
              <a:cxn ang="0">
                <a:pos x="229" y="195"/>
              </a:cxn>
              <a:cxn ang="0">
                <a:pos x="0" y="111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58" h="195">
                <a:moveTo>
                  <a:pt x="0" y="0"/>
                </a:moveTo>
                <a:lnTo>
                  <a:pt x="458" y="0"/>
                </a:lnTo>
                <a:lnTo>
                  <a:pt x="458" y="111"/>
                </a:lnTo>
                <a:lnTo>
                  <a:pt x="229" y="195"/>
                </a:lnTo>
                <a:lnTo>
                  <a:pt x="0" y="11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2" name="Freeform: Shape 119"/>
          <p:cNvSpPr/>
          <p:nvPr/>
        </p:nvSpPr>
        <p:spPr bwMode="auto">
          <a:xfrm>
            <a:off x="5035053" y="1556074"/>
            <a:ext cx="2108011" cy="80888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0" y="0"/>
              </a:cxn>
              <a:cxn ang="0">
                <a:pos x="430" y="86"/>
              </a:cxn>
              <a:cxn ang="0">
                <a:pos x="215" y="165"/>
              </a:cxn>
              <a:cxn ang="0">
                <a:pos x="0" y="86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30" h="165">
                <a:moveTo>
                  <a:pt x="0" y="0"/>
                </a:moveTo>
                <a:lnTo>
                  <a:pt x="430" y="0"/>
                </a:lnTo>
                <a:lnTo>
                  <a:pt x="430" y="86"/>
                </a:lnTo>
                <a:lnTo>
                  <a:pt x="215" y="165"/>
                </a:lnTo>
                <a:lnTo>
                  <a:pt x="0" y="8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none" lIns="0" tIns="144000" rIns="0" bIns="0" anchor="t" anchorCtr="1" compatLnSpc="1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标题文本预设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43" name="Group 120"/>
          <p:cNvGrpSpPr/>
          <p:nvPr/>
        </p:nvGrpSpPr>
        <p:grpSpPr>
          <a:xfrm>
            <a:off x="3990854" y="3129726"/>
            <a:ext cx="833399" cy="833399"/>
            <a:chOff x="3059906" y="2694628"/>
            <a:chExt cx="601300" cy="601300"/>
          </a:xfrm>
        </p:grpSpPr>
        <p:sp>
          <p:nvSpPr>
            <p:cNvPr id="140" name="Oval 121"/>
            <p:cNvSpPr/>
            <p:nvPr/>
          </p:nvSpPr>
          <p:spPr bwMode="auto">
            <a:xfrm>
              <a:off x="3059906" y="2694628"/>
              <a:ext cx="601300" cy="6013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Oval 122"/>
            <p:cNvSpPr/>
            <p:nvPr/>
          </p:nvSpPr>
          <p:spPr bwMode="auto">
            <a:xfrm>
              <a:off x="3105889" y="2740611"/>
              <a:ext cx="509337" cy="5093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Freeform: Shape 123"/>
            <p:cNvSpPr/>
            <p:nvPr/>
          </p:nvSpPr>
          <p:spPr bwMode="auto">
            <a:xfrm>
              <a:off x="3180166" y="2867945"/>
              <a:ext cx="357244" cy="198075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36" y="19"/>
                </a:cxn>
                <a:cxn ang="0">
                  <a:pos x="54" y="0"/>
                </a:cxn>
                <a:cxn ang="0">
                  <a:pos x="54" y="36"/>
                </a:cxn>
                <a:cxn ang="0">
                  <a:pos x="47" y="29"/>
                </a:cxn>
                <a:cxn ang="0">
                  <a:pos x="38" y="29"/>
                </a:cxn>
                <a:cxn ang="0">
                  <a:pos x="38" y="29"/>
                </a:cxn>
                <a:cxn ang="0">
                  <a:pos x="38" y="37"/>
                </a:cxn>
                <a:cxn ang="0">
                  <a:pos x="56" y="55"/>
                </a:cxn>
                <a:cxn ang="0">
                  <a:pos x="60" y="57"/>
                </a:cxn>
                <a:cxn ang="0">
                  <a:pos x="60" y="57"/>
                </a:cxn>
                <a:cxn ang="0">
                  <a:pos x="61" y="57"/>
                </a:cxn>
                <a:cxn ang="0">
                  <a:pos x="65" y="55"/>
                </a:cxn>
                <a:cxn ang="0">
                  <a:pos x="83" y="37"/>
                </a:cxn>
                <a:cxn ang="0">
                  <a:pos x="83" y="29"/>
                </a:cxn>
                <a:cxn ang="0">
                  <a:pos x="83" y="29"/>
                </a:cxn>
                <a:cxn ang="0">
                  <a:pos x="74" y="29"/>
                </a:cxn>
                <a:cxn ang="0">
                  <a:pos x="66" y="36"/>
                </a:cxn>
                <a:cxn ang="0">
                  <a:pos x="66" y="0"/>
                </a:cxn>
                <a:cxn ang="0">
                  <a:pos x="85" y="19"/>
                </a:cxn>
                <a:cxn ang="0">
                  <a:pos x="92" y="18"/>
                </a:cxn>
                <a:cxn ang="0">
                  <a:pos x="113" y="39"/>
                </a:cxn>
                <a:cxn ang="0">
                  <a:pos x="113" y="42"/>
                </a:cxn>
                <a:cxn ang="0">
                  <a:pos x="120" y="54"/>
                </a:cxn>
                <a:cxn ang="0">
                  <a:pos x="108" y="67"/>
                </a:cxn>
                <a:cxn ang="0">
                  <a:pos x="13" y="67"/>
                </a:cxn>
                <a:cxn ang="0">
                  <a:pos x="0" y="54"/>
                </a:cxn>
                <a:cxn ang="0">
                  <a:pos x="8" y="42"/>
                </a:cxn>
                <a:cxn ang="0">
                  <a:pos x="8" y="39"/>
                </a:cxn>
                <a:cxn ang="0">
                  <a:pos x="29" y="18"/>
                </a:cxn>
              </a:cxnLst>
              <a:rect l="0" t="0" r="r" b="b"/>
              <a:pathLst>
                <a:path w="120" h="67">
                  <a:moveTo>
                    <a:pt x="29" y="18"/>
                  </a:moveTo>
                  <a:cubicBezTo>
                    <a:pt x="31" y="18"/>
                    <a:pt x="34" y="18"/>
                    <a:pt x="36" y="19"/>
                  </a:cubicBezTo>
                  <a:cubicBezTo>
                    <a:pt x="38" y="10"/>
                    <a:pt x="45" y="3"/>
                    <a:pt x="54" y="0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4" y="26"/>
                    <a:pt x="40" y="26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36" y="31"/>
                    <a:pt x="36" y="35"/>
                    <a:pt x="38" y="37"/>
                  </a:cubicBezTo>
                  <a:cubicBezTo>
                    <a:pt x="56" y="55"/>
                    <a:pt x="56" y="55"/>
                    <a:pt x="56" y="55"/>
                  </a:cubicBezTo>
                  <a:cubicBezTo>
                    <a:pt x="57" y="56"/>
                    <a:pt x="59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0" y="57"/>
                    <a:pt x="61" y="57"/>
                  </a:cubicBezTo>
                  <a:cubicBezTo>
                    <a:pt x="62" y="57"/>
                    <a:pt x="64" y="56"/>
                    <a:pt x="65" y="55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5" y="35"/>
                    <a:pt x="85" y="31"/>
                    <a:pt x="83" y="29"/>
                  </a:cubicBezTo>
                  <a:cubicBezTo>
                    <a:pt x="83" y="29"/>
                    <a:pt x="83" y="29"/>
                    <a:pt x="83" y="29"/>
                  </a:cubicBezTo>
                  <a:cubicBezTo>
                    <a:pt x="80" y="26"/>
                    <a:pt x="76" y="26"/>
                    <a:pt x="74" y="29"/>
                  </a:cubicBezTo>
                  <a:cubicBezTo>
                    <a:pt x="66" y="36"/>
                    <a:pt x="66" y="36"/>
                    <a:pt x="66" y="3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6" y="3"/>
                    <a:pt x="83" y="10"/>
                    <a:pt x="85" y="19"/>
                  </a:cubicBezTo>
                  <a:cubicBezTo>
                    <a:pt x="87" y="18"/>
                    <a:pt x="89" y="18"/>
                    <a:pt x="92" y="18"/>
                  </a:cubicBezTo>
                  <a:cubicBezTo>
                    <a:pt x="103" y="18"/>
                    <a:pt x="113" y="27"/>
                    <a:pt x="113" y="39"/>
                  </a:cubicBezTo>
                  <a:cubicBezTo>
                    <a:pt x="113" y="40"/>
                    <a:pt x="113" y="41"/>
                    <a:pt x="113" y="42"/>
                  </a:cubicBezTo>
                  <a:cubicBezTo>
                    <a:pt x="117" y="44"/>
                    <a:pt x="120" y="49"/>
                    <a:pt x="120" y="54"/>
                  </a:cubicBezTo>
                  <a:cubicBezTo>
                    <a:pt x="120" y="61"/>
                    <a:pt x="115" y="67"/>
                    <a:pt x="108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6" y="67"/>
                    <a:pt x="0" y="61"/>
                    <a:pt x="0" y="54"/>
                  </a:cubicBezTo>
                  <a:cubicBezTo>
                    <a:pt x="0" y="49"/>
                    <a:pt x="4" y="44"/>
                    <a:pt x="8" y="42"/>
                  </a:cubicBezTo>
                  <a:cubicBezTo>
                    <a:pt x="8" y="41"/>
                    <a:pt x="8" y="40"/>
                    <a:pt x="8" y="39"/>
                  </a:cubicBezTo>
                  <a:cubicBezTo>
                    <a:pt x="8" y="27"/>
                    <a:pt x="17" y="18"/>
                    <a:pt x="29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4" name="Group 124"/>
          <p:cNvGrpSpPr/>
          <p:nvPr/>
        </p:nvGrpSpPr>
        <p:grpSpPr>
          <a:xfrm>
            <a:off x="7348965" y="3129726"/>
            <a:ext cx="833399" cy="833399"/>
            <a:chOff x="5482794" y="2694628"/>
            <a:chExt cx="601300" cy="601300"/>
          </a:xfrm>
        </p:grpSpPr>
        <p:sp>
          <p:nvSpPr>
            <p:cNvPr id="137" name="Oval 125"/>
            <p:cNvSpPr/>
            <p:nvPr/>
          </p:nvSpPr>
          <p:spPr bwMode="auto">
            <a:xfrm>
              <a:off x="5482794" y="2694628"/>
              <a:ext cx="601300" cy="6013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Oval 126"/>
            <p:cNvSpPr/>
            <p:nvPr/>
          </p:nvSpPr>
          <p:spPr bwMode="auto">
            <a:xfrm>
              <a:off x="5532313" y="2740611"/>
              <a:ext cx="505801" cy="50933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Freeform: Shape 127"/>
            <p:cNvSpPr/>
            <p:nvPr/>
          </p:nvSpPr>
          <p:spPr bwMode="auto">
            <a:xfrm>
              <a:off x="5603054" y="2867945"/>
              <a:ext cx="357244" cy="198075"/>
            </a:xfrm>
            <a:custGeom>
              <a:avLst/>
              <a:gdLst/>
              <a:ahLst/>
              <a:cxnLst>
                <a:cxn ang="0">
                  <a:pos x="29" y="18"/>
                </a:cxn>
                <a:cxn ang="0">
                  <a:pos x="36" y="19"/>
                </a:cxn>
                <a:cxn ang="0">
                  <a:pos x="60" y="0"/>
                </a:cxn>
                <a:cxn ang="0">
                  <a:pos x="85" y="19"/>
                </a:cxn>
                <a:cxn ang="0">
                  <a:pos x="92" y="18"/>
                </a:cxn>
                <a:cxn ang="0">
                  <a:pos x="113" y="39"/>
                </a:cxn>
                <a:cxn ang="0">
                  <a:pos x="112" y="42"/>
                </a:cxn>
                <a:cxn ang="0">
                  <a:pos x="120" y="54"/>
                </a:cxn>
                <a:cxn ang="0">
                  <a:pos x="107" y="67"/>
                </a:cxn>
                <a:cxn ang="0">
                  <a:pos x="66" y="67"/>
                </a:cxn>
                <a:cxn ang="0">
                  <a:pos x="66" y="37"/>
                </a:cxn>
                <a:cxn ang="0">
                  <a:pos x="74" y="45"/>
                </a:cxn>
                <a:cxn ang="0">
                  <a:pos x="82" y="45"/>
                </a:cxn>
                <a:cxn ang="0">
                  <a:pos x="82" y="45"/>
                </a:cxn>
                <a:cxn ang="0">
                  <a:pos x="82" y="37"/>
                </a:cxn>
                <a:cxn ang="0">
                  <a:pos x="64" y="19"/>
                </a:cxn>
                <a:cxn ang="0">
                  <a:pos x="60" y="17"/>
                </a:cxn>
                <a:cxn ang="0">
                  <a:pos x="60" y="17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38" y="37"/>
                </a:cxn>
                <a:cxn ang="0">
                  <a:pos x="38" y="45"/>
                </a:cxn>
                <a:cxn ang="0">
                  <a:pos x="38" y="45"/>
                </a:cxn>
                <a:cxn ang="0">
                  <a:pos x="46" y="45"/>
                </a:cxn>
                <a:cxn ang="0">
                  <a:pos x="54" y="37"/>
                </a:cxn>
                <a:cxn ang="0">
                  <a:pos x="54" y="67"/>
                </a:cxn>
                <a:cxn ang="0">
                  <a:pos x="13" y="67"/>
                </a:cxn>
                <a:cxn ang="0">
                  <a:pos x="0" y="54"/>
                </a:cxn>
                <a:cxn ang="0">
                  <a:pos x="8" y="42"/>
                </a:cxn>
                <a:cxn ang="0">
                  <a:pos x="8" y="39"/>
                </a:cxn>
                <a:cxn ang="0">
                  <a:pos x="29" y="18"/>
                </a:cxn>
              </a:cxnLst>
              <a:rect l="0" t="0" r="r" b="b"/>
              <a:pathLst>
                <a:path w="120" h="67">
                  <a:moveTo>
                    <a:pt x="29" y="18"/>
                  </a:moveTo>
                  <a:cubicBezTo>
                    <a:pt x="31" y="18"/>
                    <a:pt x="34" y="18"/>
                    <a:pt x="36" y="19"/>
                  </a:cubicBezTo>
                  <a:cubicBezTo>
                    <a:pt x="38" y="8"/>
                    <a:pt x="48" y="0"/>
                    <a:pt x="60" y="0"/>
                  </a:cubicBezTo>
                  <a:cubicBezTo>
                    <a:pt x="72" y="0"/>
                    <a:pt x="82" y="8"/>
                    <a:pt x="85" y="19"/>
                  </a:cubicBezTo>
                  <a:cubicBezTo>
                    <a:pt x="87" y="18"/>
                    <a:pt x="89" y="18"/>
                    <a:pt x="92" y="18"/>
                  </a:cubicBezTo>
                  <a:cubicBezTo>
                    <a:pt x="103" y="18"/>
                    <a:pt x="113" y="27"/>
                    <a:pt x="113" y="39"/>
                  </a:cubicBezTo>
                  <a:cubicBezTo>
                    <a:pt x="113" y="40"/>
                    <a:pt x="113" y="41"/>
                    <a:pt x="112" y="42"/>
                  </a:cubicBezTo>
                  <a:cubicBezTo>
                    <a:pt x="117" y="44"/>
                    <a:pt x="120" y="49"/>
                    <a:pt x="120" y="54"/>
                  </a:cubicBezTo>
                  <a:cubicBezTo>
                    <a:pt x="120" y="61"/>
                    <a:pt x="114" y="67"/>
                    <a:pt x="107" y="67"/>
                  </a:cubicBezTo>
                  <a:cubicBezTo>
                    <a:pt x="66" y="67"/>
                    <a:pt x="66" y="67"/>
                    <a:pt x="66" y="67"/>
                  </a:cubicBezTo>
                  <a:cubicBezTo>
                    <a:pt x="66" y="37"/>
                    <a:pt x="66" y="37"/>
                    <a:pt x="66" y="37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6" y="47"/>
                    <a:pt x="80" y="47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5" y="43"/>
                    <a:pt x="85" y="39"/>
                    <a:pt x="82" y="37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3" y="18"/>
                    <a:pt x="62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7"/>
                    <a:pt x="57" y="18"/>
                    <a:pt x="56" y="19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6" y="39"/>
                    <a:pt x="36" y="43"/>
                    <a:pt x="38" y="45"/>
                  </a:cubicBezTo>
                  <a:cubicBezTo>
                    <a:pt x="38" y="45"/>
                    <a:pt x="38" y="45"/>
                    <a:pt x="38" y="45"/>
                  </a:cubicBezTo>
                  <a:cubicBezTo>
                    <a:pt x="40" y="47"/>
                    <a:pt x="44" y="47"/>
                    <a:pt x="46" y="45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6" y="67"/>
                    <a:pt x="0" y="61"/>
                    <a:pt x="0" y="54"/>
                  </a:cubicBezTo>
                  <a:cubicBezTo>
                    <a:pt x="0" y="49"/>
                    <a:pt x="3" y="44"/>
                    <a:pt x="8" y="42"/>
                  </a:cubicBezTo>
                  <a:cubicBezTo>
                    <a:pt x="8" y="41"/>
                    <a:pt x="8" y="40"/>
                    <a:pt x="8" y="39"/>
                  </a:cubicBezTo>
                  <a:cubicBezTo>
                    <a:pt x="8" y="27"/>
                    <a:pt x="17" y="18"/>
                    <a:pt x="29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5" name="Group 128"/>
          <p:cNvGrpSpPr/>
          <p:nvPr/>
        </p:nvGrpSpPr>
        <p:grpSpPr>
          <a:xfrm>
            <a:off x="4588939" y="2271817"/>
            <a:ext cx="602991" cy="593185"/>
            <a:chOff x="3491427" y="2075644"/>
            <a:chExt cx="435060" cy="427985"/>
          </a:xfrm>
        </p:grpSpPr>
        <p:sp>
          <p:nvSpPr>
            <p:cNvPr id="134" name="Oval 129"/>
            <p:cNvSpPr/>
            <p:nvPr/>
          </p:nvSpPr>
          <p:spPr bwMode="auto">
            <a:xfrm>
              <a:off x="3491427" y="2075644"/>
              <a:ext cx="435060" cy="4279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Oval 130"/>
            <p:cNvSpPr/>
            <p:nvPr/>
          </p:nvSpPr>
          <p:spPr bwMode="auto">
            <a:xfrm>
              <a:off x="3548020" y="2125163"/>
              <a:ext cx="325410" cy="3289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Freeform: Shape 131"/>
            <p:cNvSpPr/>
            <p:nvPr/>
          </p:nvSpPr>
          <p:spPr bwMode="auto">
            <a:xfrm>
              <a:off x="3650596" y="2202978"/>
              <a:ext cx="116724" cy="1697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37" y="0"/>
                </a:cxn>
                <a:cxn ang="0">
                  <a:pos x="40" y="0"/>
                </a:cxn>
                <a:cxn ang="0">
                  <a:pos x="39" y="57"/>
                </a:cxn>
                <a:cxn ang="0">
                  <a:pos x="3" y="57"/>
                </a:cxn>
                <a:cxn ang="0">
                  <a:pos x="0" y="57"/>
                </a:cxn>
                <a:cxn ang="0">
                  <a:pos x="22" y="49"/>
                </a:cxn>
                <a:cxn ang="0">
                  <a:pos x="33" y="46"/>
                </a:cxn>
                <a:cxn ang="0">
                  <a:pos x="33" y="49"/>
                </a:cxn>
                <a:cxn ang="0">
                  <a:pos x="7" y="49"/>
                </a:cxn>
                <a:cxn ang="0">
                  <a:pos x="19" y="39"/>
                </a:cxn>
                <a:cxn ang="0">
                  <a:pos x="19" y="49"/>
                </a:cxn>
                <a:cxn ang="0">
                  <a:pos x="33" y="43"/>
                </a:cxn>
                <a:cxn ang="0">
                  <a:pos x="22" y="39"/>
                </a:cxn>
                <a:cxn ang="0">
                  <a:pos x="33" y="39"/>
                </a:cxn>
                <a:cxn ang="0">
                  <a:pos x="33" y="43"/>
                </a:cxn>
                <a:cxn ang="0">
                  <a:pos x="7" y="36"/>
                </a:cxn>
                <a:cxn ang="0">
                  <a:pos x="33" y="33"/>
                </a:cxn>
                <a:cxn ang="0">
                  <a:pos x="33" y="36"/>
                </a:cxn>
                <a:cxn ang="0">
                  <a:pos x="33" y="30"/>
                </a:cxn>
                <a:cxn ang="0">
                  <a:pos x="7" y="26"/>
                </a:cxn>
                <a:cxn ang="0">
                  <a:pos x="33" y="26"/>
                </a:cxn>
                <a:cxn ang="0">
                  <a:pos x="33" y="30"/>
                </a:cxn>
                <a:cxn ang="0">
                  <a:pos x="7" y="23"/>
                </a:cxn>
                <a:cxn ang="0">
                  <a:pos x="33" y="20"/>
                </a:cxn>
                <a:cxn ang="0">
                  <a:pos x="33" y="23"/>
                </a:cxn>
                <a:cxn ang="0">
                  <a:pos x="33" y="7"/>
                </a:cxn>
                <a:cxn ang="0">
                  <a:pos x="7" y="15"/>
                </a:cxn>
                <a:cxn ang="0">
                  <a:pos x="37" y="53"/>
                </a:cxn>
                <a:cxn ang="0">
                  <a:pos x="3" y="4"/>
                </a:cxn>
                <a:cxn ang="0">
                  <a:pos x="37" y="53"/>
                </a:cxn>
              </a:cxnLst>
              <a:rect l="0" t="0" r="r" b="b"/>
              <a:pathLst>
                <a:path w="40" h="57">
                  <a:moveTo>
                    <a:pt x="0" y="5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57"/>
                    <a:pt x="40" y="57"/>
                    <a:pt x="4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7"/>
                    <a:pt x="0" y="57"/>
                  </a:cubicBezTo>
                  <a:close/>
                  <a:moveTo>
                    <a:pt x="33" y="49"/>
                  </a:moveTo>
                  <a:cubicBezTo>
                    <a:pt x="22" y="49"/>
                    <a:pt x="22" y="49"/>
                    <a:pt x="22" y="49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49"/>
                    <a:pt x="33" y="49"/>
                    <a:pt x="33" y="49"/>
                  </a:cubicBezTo>
                  <a:close/>
                  <a:moveTo>
                    <a:pt x="19" y="49"/>
                  </a:moveTo>
                  <a:cubicBezTo>
                    <a:pt x="15" y="49"/>
                    <a:pt x="11" y="49"/>
                    <a:pt x="7" y="49"/>
                  </a:cubicBezTo>
                  <a:cubicBezTo>
                    <a:pt x="7" y="46"/>
                    <a:pt x="7" y="43"/>
                    <a:pt x="7" y="39"/>
                  </a:cubicBezTo>
                  <a:cubicBezTo>
                    <a:pt x="11" y="39"/>
                    <a:pt x="15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3"/>
                    <a:pt x="19" y="46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lose/>
                  <a:moveTo>
                    <a:pt x="33" y="43"/>
                  </a:moveTo>
                  <a:cubicBezTo>
                    <a:pt x="30" y="43"/>
                    <a:pt x="26" y="43"/>
                    <a:pt x="22" y="43"/>
                  </a:cubicBezTo>
                  <a:cubicBezTo>
                    <a:pt x="22" y="42"/>
                    <a:pt x="22" y="40"/>
                    <a:pt x="22" y="39"/>
                  </a:cubicBezTo>
                  <a:cubicBezTo>
                    <a:pt x="26" y="39"/>
                    <a:pt x="30" y="39"/>
                    <a:pt x="33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3" y="40"/>
                    <a:pt x="33" y="42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lose/>
                  <a:moveTo>
                    <a:pt x="33" y="36"/>
                  </a:moveTo>
                  <a:cubicBezTo>
                    <a:pt x="25" y="36"/>
                    <a:pt x="16" y="36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16" y="33"/>
                    <a:pt x="25" y="33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3" y="34"/>
                    <a:pt x="33" y="35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lose/>
                  <a:moveTo>
                    <a:pt x="33" y="30"/>
                  </a:moveTo>
                  <a:cubicBezTo>
                    <a:pt x="25" y="30"/>
                    <a:pt x="16" y="30"/>
                    <a:pt x="7" y="30"/>
                  </a:cubicBezTo>
                  <a:cubicBezTo>
                    <a:pt x="7" y="28"/>
                    <a:pt x="7" y="27"/>
                    <a:pt x="7" y="26"/>
                  </a:cubicBezTo>
                  <a:cubicBezTo>
                    <a:pt x="16" y="26"/>
                    <a:pt x="25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7"/>
                    <a:pt x="33" y="28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lose/>
                  <a:moveTo>
                    <a:pt x="33" y="23"/>
                  </a:moveTo>
                  <a:cubicBezTo>
                    <a:pt x="7" y="23"/>
                    <a:pt x="7" y="23"/>
                    <a:pt x="7" y="23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3"/>
                    <a:pt x="33" y="23"/>
                    <a:pt x="33" y="23"/>
                  </a:cubicBezTo>
                  <a:close/>
                  <a:moveTo>
                    <a:pt x="7" y="7"/>
                  </a:moveTo>
                  <a:cubicBezTo>
                    <a:pt x="33" y="7"/>
                    <a:pt x="33" y="7"/>
                    <a:pt x="33" y="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7"/>
                    <a:pt x="7" y="7"/>
                    <a:pt x="7" y="7"/>
                  </a:cubicBezTo>
                  <a:close/>
                  <a:moveTo>
                    <a:pt x="37" y="53"/>
                  </a:moveTo>
                  <a:cubicBezTo>
                    <a:pt x="37" y="4"/>
                    <a:pt x="37" y="4"/>
                    <a:pt x="37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37" y="53"/>
                    <a:pt x="37" y="53"/>
                    <a:pt x="37" y="5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6" name="Group 132"/>
          <p:cNvGrpSpPr/>
          <p:nvPr/>
        </p:nvGrpSpPr>
        <p:grpSpPr>
          <a:xfrm>
            <a:off x="6981286" y="2271817"/>
            <a:ext cx="598087" cy="593185"/>
            <a:chOff x="5217513" y="2075644"/>
            <a:chExt cx="431521" cy="427985"/>
          </a:xfrm>
        </p:grpSpPr>
        <p:sp>
          <p:nvSpPr>
            <p:cNvPr id="131" name="Oval 133"/>
            <p:cNvSpPr/>
            <p:nvPr/>
          </p:nvSpPr>
          <p:spPr bwMode="auto">
            <a:xfrm>
              <a:off x="5217513" y="2075644"/>
              <a:ext cx="431521" cy="42798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Oval 134"/>
            <p:cNvSpPr/>
            <p:nvPr/>
          </p:nvSpPr>
          <p:spPr bwMode="auto">
            <a:xfrm>
              <a:off x="5270570" y="2125163"/>
              <a:ext cx="328948" cy="3289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Freeform: Shape 135"/>
            <p:cNvSpPr/>
            <p:nvPr/>
          </p:nvSpPr>
          <p:spPr bwMode="auto">
            <a:xfrm>
              <a:off x="5344847" y="2227736"/>
              <a:ext cx="180391" cy="123798"/>
            </a:xfrm>
            <a:custGeom>
              <a:avLst/>
              <a:gdLst/>
              <a:ahLst/>
              <a:cxnLst>
                <a:cxn ang="0">
                  <a:pos x="56" y="2"/>
                </a:cxn>
                <a:cxn ang="0">
                  <a:pos x="55" y="0"/>
                </a:cxn>
                <a:cxn ang="0">
                  <a:pos x="46" y="1"/>
                </a:cxn>
                <a:cxn ang="0">
                  <a:pos x="10" y="2"/>
                </a:cxn>
                <a:cxn ang="0">
                  <a:pos x="9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0" y="39"/>
                </a:cxn>
                <a:cxn ang="0">
                  <a:pos x="59" y="41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5" y="8"/>
                </a:cxn>
                <a:cxn ang="0">
                  <a:pos x="10" y="8"/>
                </a:cxn>
                <a:cxn ang="0">
                  <a:pos x="8" y="5"/>
                </a:cxn>
                <a:cxn ang="0">
                  <a:pos x="47" y="6"/>
                </a:cxn>
                <a:cxn ang="0">
                  <a:pos x="46" y="8"/>
                </a:cxn>
                <a:cxn ang="0">
                  <a:pos x="55" y="9"/>
                </a:cxn>
                <a:cxn ang="0">
                  <a:pos x="56" y="7"/>
                </a:cxn>
                <a:cxn ang="0">
                  <a:pos x="55" y="6"/>
                </a:cxn>
                <a:cxn ang="0">
                  <a:pos x="48" y="22"/>
                </a:cxn>
                <a:cxn ang="0">
                  <a:pos x="13" y="22"/>
                </a:cxn>
                <a:cxn ang="0">
                  <a:pos x="31" y="5"/>
                </a:cxn>
                <a:cxn ang="0">
                  <a:pos x="44" y="22"/>
                </a:cxn>
                <a:cxn ang="0">
                  <a:pos x="17" y="22"/>
                </a:cxn>
                <a:cxn ang="0">
                  <a:pos x="31" y="8"/>
                </a:cxn>
                <a:cxn ang="0">
                  <a:pos x="40" y="22"/>
                </a:cxn>
                <a:cxn ang="0">
                  <a:pos x="21" y="22"/>
                </a:cxn>
                <a:cxn ang="0">
                  <a:pos x="31" y="12"/>
                </a:cxn>
                <a:cxn ang="0">
                  <a:pos x="36" y="17"/>
                </a:cxn>
                <a:cxn ang="0">
                  <a:pos x="24" y="23"/>
                </a:cxn>
                <a:cxn ang="0">
                  <a:pos x="23" y="22"/>
                </a:cxn>
                <a:cxn ang="0">
                  <a:pos x="31" y="14"/>
                </a:cxn>
              </a:cxnLst>
              <a:rect l="0" t="0" r="r" b="b"/>
              <a:pathLst>
                <a:path w="61" h="41">
                  <a:moveTo>
                    <a:pt x="59" y="2"/>
                  </a:moveTo>
                  <a:cubicBezTo>
                    <a:pt x="56" y="2"/>
                    <a:pt x="56" y="2"/>
                    <a:pt x="56" y="2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6" y="0"/>
                    <a:pt x="55" y="0"/>
                    <a:pt x="5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6" y="0"/>
                    <a:pt x="46" y="1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2" y="41"/>
                  </a:cubicBezTo>
                  <a:cubicBezTo>
                    <a:pt x="59" y="41"/>
                    <a:pt x="59" y="41"/>
                    <a:pt x="59" y="41"/>
                  </a:cubicBezTo>
                  <a:cubicBezTo>
                    <a:pt x="60" y="41"/>
                    <a:pt x="61" y="40"/>
                    <a:pt x="61" y="39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1" y="3"/>
                    <a:pt x="60" y="2"/>
                    <a:pt x="59" y="2"/>
                  </a:cubicBezTo>
                  <a:cubicBezTo>
                    <a:pt x="59" y="2"/>
                    <a:pt x="59" y="2"/>
                    <a:pt x="59" y="2"/>
                  </a:cubicBezTo>
                  <a:close/>
                  <a:moveTo>
                    <a:pt x="8" y="5"/>
                  </a:moveTo>
                  <a:cubicBezTo>
                    <a:pt x="6" y="5"/>
                    <a:pt x="5" y="6"/>
                    <a:pt x="5" y="8"/>
                  </a:cubicBezTo>
                  <a:cubicBezTo>
                    <a:pt x="5" y="9"/>
                    <a:pt x="6" y="10"/>
                    <a:pt x="8" y="10"/>
                  </a:cubicBezTo>
                  <a:cubicBezTo>
                    <a:pt x="9" y="10"/>
                    <a:pt x="10" y="9"/>
                    <a:pt x="10" y="8"/>
                  </a:cubicBezTo>
                  <a:cubicBezTo>
                    <a:pt x="10" y="6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lose/>
                  <a:moveTo>
                    <a:pt x="55" y="6"/>
                  </a:moveTo>
                  <a:cubicBezTo>
                    <a:pt x="47" y="6"/>
                    <a:pt x="47" y="6"/>
                    <a:pt x="47" y="6"/>
                  </a:cubicBezTo>
                  <a:cubicBezTo>
                    <a:pt x="47" y="6"/>
                    <a:pt x="46" y="7"/>
                    <a:pt x="46" y="7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6" y="9"/>
                    <a:pt x="47" y="9"/>
                    <a:pt x="47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9"/>
                    <a:pt x="56" y="9"/>
                    <a:pt x="56" y="8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7"/>
                    <a:pt x="55" y="6"/>
                    <a:pt x="55" y="6"/>
                  </a:cubicBezTo>
                  <a:cubicBezTo>
                    <a:pt x="55" y="6"/>
                    <a:pt x="55" y="6"/>
                    <a:pt x="55" y="6"/>
                  </a:cubicBezTo>
                  <a:close/>
                  <a:moveTo>
                    <a:pt x="31" y="5"/>
                  </a:moveTo>
                  <a:cubicBezTo>
                    <a:pt x="40" y="5"/>
                    <a:pt x="48" y="12"/>
                    <a:pt x="48" y="22"/>
                  </a:cubicBezTo>
                  <a:cubicBezTo>
                    <a:pt x="48" y="31"/>
                    <a:pt x="40" y="39"/>
                    <a:pt x="31" y="39"/>
                  </a:cubicBezTo>
                  <a:cubicBezTo>
                    <a:pt x="21" y="39"/>
                    <a:pt x="13" y="31"/>
                    <a:pt x="13" y="22"/>
                  </a:cubicBezTo>
                  <a:cubicBezTo>
                    <a:pt x="13" y="12"/>
                    <a:pt x="2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lose/>
                  <a:moveTo>
                    <a:pt x="31" y="8"/>
                  </a:moveTo>
                  <a:cubicBezTo>
                    <a:pt x="38" y="8"/>
                    <a:pt x="44" y="14"/>
                    <a:pt x="44" y="22"/>
                  </a:cubicBezTo>
                  <a:cubicBezTo>
                    <a:pt x="44" y="29"/>
                    <a:pt x="38" y="35"/>
                    <a:pt x="31" y="35"/>
                  </a:cubicBezTo>
                  <a:cubicBezTo>
                    <a:pt x="23" y="35"/>
                    <a:pt x="17" y="29"/>
                    <a:pt x="17" y="22"/>
                  </a:cubicBezTo>
                  <a:cubicBezTo>
                    <a:pt x="17" y="14"/>
                    <a:pt x="23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lose/>
                  <a:moveTo>
                    <a:pt x="31" y="12"/>
                  </a:moveTo>
                  <a:cubicBezTo>
                    <a:pt x="36" y="12"/>
                    <a:pt x="40" y="16"/>
                    <a:pt x="40" y="22"/>
                  </a:cubicBezTo>
                  <a:cubicBezTo>
                    <a:pt x="40" y="27"/>
                    <a:pt x="36" y="32"/>
                    <a:pt x="31" y="32"/>
                  </a:cubicBezTo>
                  <a:cubicBezTo>
                    <a:pt x="25" y="32"/>
                    <a:pt x="21" y="27"/>
                    <a:pt x="21" y="22"/>
                  </a:cubicBezTo>
                  <a:cubicBezTo>
                    <a:pt x="21" y="16"/>
                    <a:pt x="25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4"/>
                  </a:moveTo>
                  <a:cubicBezTo>
                    <a:pt x="33" y="14"/>
                    <a:pt x="35" y="16"/>
                    <a:pt x="36" y="17"/>
                  </a:cubicBezTo>
                  <a:cubicBezTo>
                    <a:pt x="35" y="16"/>
                    <a:pt x="33" y="16"/>
                    <a:pt x="32" y="16"/>
                  </a:cubicBezTo>
                  <a:cubicBezTo>
                    <a:pt x="28" y="16"/>
                    <a:pt x="24" y="19"/>
                    <a:pt x="24" y="23"/>
                  </a:cubicBezTo>
                  <a:cubicBezTo>
                    <a:pt x="24" y="25"/>
                    <a:pt x="25" y="26"/>
                    <a:pt x="25" y="27"/>
                  </a:cubicBezTo>
                  <a:cubicBezTo>
                    <a:pt x="24" y="26"/>
                    <a:pt x="23" y="24"/>
                    <a:pt x="23" y="22"/>
                  </a:cubicBezTo>
                  <a:cubicBezTo>
                    <a:pt x="23" y="18"/>
                    <a:pt x="26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7" name="Group 136"/>
          <p:cNvGrpSpPr/>
          <p:nvPr/>
        </p:nvGrpSpPr>
        <p:grpSpPr>
          <a:xfrm>
            <a:off x="6981286" y="4227850"/>
            <a:ext cx="598087" cy="598087"/>
            <a:chOff x="5217513" y="3486929"/>
            <a:chExt cx="431521" cy="431521"/>
          </a:xfrm>
        </p:grpSpPr>
        <p:sp>
          <p:nvSpPr>
            <p:cNvPr id="128" name="Oval 137"/>
            <p:cNvSpPr/>
            <p:nvPr/>
          </p:nvSpPr>
          <p:spPr bwMode="auto">
            <a:xfrm>
              <a:off x="5217513" y="3486929"/>
              <a:ext cx="431521" cy="4315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Oval 138"/>
            <p:cNvSpPr/>
            <p:nvPr/>
          </p:nvSpPr>
          <p:spPr bwMode="auto">
            <a:xfrm>
              <a:off x="5270570" y="3539986"/>
              <a:ext cx="328948" cy="32540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Freeform: Shape 139"/>
            <p:cNvSpPr/>
            <p:nvPr/>
          </p:nvSpPr>
          <p:spPr bwMode="auto">
            <a:xfrm>
              <a:off x="5358995" y="3642559"/>
              <a:ext cx="152095" cy="123798"/>
            </a:xfrm>
            <a:custGeom>
              <a:avLst/>
              <a:gdLst/>
              <a:ahLst/>
              <a:cxnLst>
                <a:cxn ang="0">
                  <a:pos x="3" y="32"/>
                </a:cxn>
                <a:cxn ang="0">
                  <a:pos x="0" y="2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48" y="0"/>
                </a:cxn>
                <a:cxn ang="0">
                  <a:pos x="51" y="3"/>
                </a:cxn>
                <a:cxn ang="0">
                  <a:pos x="51" y="29"/>
                </a:cxn>
                <a:cxn ang="0">
                  <a:pos x="48" y="32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8" y="6"/>
                </a:cxn>
                <a:cxn ang="0">
                  <a:pos x="38" y="16"/>
                </a:cxn>
                <a:cxn ang="0">
                  <a:pos x="18" y="26"/>
                </a:cxn>
                <a:cxn ang="0">
                  <a:pos x="18" y="6"/>
                </a:cxn>
                <a:cxn ang="0">
                  <a:pos x="51" y="39"/>
                </a:cxn>
                <a:cxn ang="0">
                  <a:pos x="29" y="39"/>
                </a:cxn>
                <a:cxn ang="0">
                  <a:pos x="25" y="42"/>
                </a:cxn>
                <a:cxn ang="0">
                  <a:pos x="22" y="39"/>
                </a:cxn>
                <a:cxn ang="0">
                  <a:pos x="0" y="39"/>
                </a:cxn>
                <a:cxn ang="0">
                  <a:pos x="0" y="37"/>
                </a:cxn>
                <a:cxn ang="0">
                  <a:pos x="22" y="37"/>
                </a:cxn>
                <a:cxn ang="0">
                  <a:pos x="25" y="34"/>
                </a:cxn>
                <a:cxn ang="0">
                  <a:pos x="29" y="37"/>
                </a:cxn>
                <a:cxn ang="0">
                  <a:pos x="51" y="37"/>
                </a:cxn>
                <a:cxn ang="0">
                  <a:pos x="51" y="39"/>
                </a:cxn>
              </a:cxnLst>
              <a:rect l="0" t="0" r="r" b="b"/>
              <a:pathLst>
                <a:path w="51" h="42">
                  <a:moveTo>
                    <a:pt x="3" y="32"/>
                  </a:moveTo>
                  <a:cubicBezTo>
                    <a:pt x="1" y="32"/>
                    <a:pt x="0" y="31"/>
                    <a:pt x="0" y="29"/>
                  </a:cubicBezTo>
                  <a:cubicBezTo>
                    <a:pt x="0" y="20"/>
                    <a:pt x="0" y="11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0" y="0"/>
                    <a:pt x="51" y="1"/>
                    <a:pt x="51" y="3"/>
                  </a:cubicBezTo>
                  <a:cubicBezTo>
                    <a:pt x="51" y="11"/>
                    <a:pt x="51" y="20"/>
                    <a:pt x="51" y="29"/>
                  </a:cubicBezTo>
                  <a:cubicBezTo>
                    <a:pt x="51" y="31"/>
                    <a:pt x="50" y="32"/>
                    <a:pt x="48" y="32"/>
                  </a:cubicBezTo>
                  <a:cubicBezTo>
                    <a:pt x="26" y="32"/>
                    <a:pt x="25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lose/>
                  <a:moveTo>
                    <a:pt x="18" y="6"/>
                  </a:moveTo>
                  <a:cubicBezTo>
                    <a:pt x="38" y="16"/>
                    <a:pt x="38" y="16"/>
                    <a:pt x="38" y="1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6"/>
                    <a:pt x="18" y="6"/>
                    <a:pt x="18" y="6"/>
                  </a:cubicBezTo>
                  <a:close/>
                  <a:moveTo>
                    <a:pt x="51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29" y="41"/>
                    <a:pt x="27" y="42"/>
                    <a:pt x="25" y="42"/>
                  </a:cubicBezTo>
                  <a:cubicBezTo>
                    <a:pt x="24" y="42"/>
                    <a:pt x="22" y="41"/>
                    <a:pt x="22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5"/>
                    <a:pt x="24" y="34"/>
                    <a:pt x="25" y="34"/>
                  </a:cubicBezTo>
                  <a:cubicBezTo>
                    <a:pt x="27" y="34"/>
                    <a:pt x="29" y="35"/>
                    <a:pt x="29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9"/>
                    <a:pt x="51" y="39"/>
                    <a:pt x="51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8" name="Group 140"/>
          <p:cNvGrpSpPr/>
          <p:nvPr/>
        </p:nvGrpSpPr>
        <p:grpSpPr>
          <a:xfrm>
            <a:off x="4588939" y="4227850"/>
            <a:ext cx="602991" cy="598087"/>
            <a:chOff x="3491427" y="3486929"/>
            <a:chExt cx="435060" cy="431521"/>
          </a:xfrm>
        </p:grpSpPr>
        <p:sp>
          <p:nvSpPr>
            <p:cNvPr id="125" name="Oval 141"/>
            <p:cNvSpPr/>
            <p:nvPr/>
          </p:nvSpPr>
          <p:spPr bwMode="auto">
            <a:xfrm>
              <a:off x="3491427" y="3486929"/>
              <a:ext cx="435060" cy="4315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Oval 142"/>
            <p:cNvSpPr/>
            <p:nvPr/>
          </p:nvSpPr>
          <p:spPr bwMode="auto">
            <a:xfrm>
              <a:off x="3548020" y="3539986"/>
              <a:ext cx="325410" cy="32540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Freeform: Shape 143"/>
            <p:cNvSpPr/>
            <p:nvPr/>
          </p:nvSpPr>
          <p:spPr bwMode="auto">
            <a:xfrm>
              <a:off x="3639984" y="3621337"/>
              <a:ext cx="137946" cy="166243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2" y="19"/>
                </a:cxn>
                <a:cxn ang="0">
                  <a:pos x="23" y="37"/>
                </a:cxn>
                <a:cxn ang="0">
                  <a:pos x="4" y="19"/>
                </a:cxn>
                <a:cxn ang="0">
                  <a:pos x="23" y="0"/>
                </a:cxn>
                <a:cxn ang="0">
                  <a:pos x="23" y="0"/>
                </a:cxn>
                <a:cxn ang="0">
                  <a:pos x="23" y="8"/>
                </a:cxn>
                <a:cxn ang="0">
                  <a:pos x="34" y="19"/>
                </a:cxn>
                <a:cxn ang="0">
                  <a:pos x="23" y="29"/>
                </a:cxn>
                <a:cxn ang="0">
                  <a:pos x="12" y="19"/>
                </a:cxn>
                <a:cxn ang="0">
                  <a:pos x="23" y="8"/>
                </a:cxn>
                <a:cxn ang="0">
                  <a:pos x="23" y="8"/>
                </a:cxn>
                <a:cxn ang="0">
                  <a:pos x="23" y="11"/>
                </a:cxn>
                <a:cxn ang="0">
                  <a:pos x="28" y="14"/>
                </a:cxn>
                <a:cxn ang="0">
                  <a:pos x="25" y="13"/>
                </a:cxn>
                <a:cxn ang="0">
                  <a:pos x="17" y="21"/>
                </a:cxn>
                <a:cxn ang="0">
                  <a:pos x="18" y="24"/>
                </a:cxn>
                <a:cxn ang="0">
                  <a:pos x="16" y="19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2"/>
                </a:cxn>
                <a:cxn ang="0">
                  <a:pos x="25" y="4"/>
                </a:cxn>
                <a:cxn ang="0">
                  <a:pos x="23" y="6"/>
                </a:cxn>
                <a:cxn ang="0">
                  <a:pos x="21" y="4"/>
                </a:cxn>
                <a:cxn ang="0">
                  <a:pos x="23" y="2"/>
                </a:cxn>
                <a:cxn ang="0">
                  <a:pos x="23" y="2"/>
                </a:cxn>
                <a:cxn ang="0">
                  <a:pos x="0" y="51"/>
                </a:cxn>
                <a:cxn ang="0">
                  <a:pos x="4" y="51"/>
                </a:cxn>
                <a:cxn ang="0">
                  <a:pos x="12" y="38"/>
                </a:cxn>
                <a:cxn ang="0">
                  <a:pos x="23" y="41"/>
                </a:cxn>
                <a:cxn ang="0">
                  <a:pos x="34" y="38"/>
                </a:cxn>
                <a:cxn ang="0">
                  <a:pos x="42" y="51"/>
                </a:cxn>
                <a:cxn ang="0">
                  <a:pos x="46" y="51"/>
                </a:cxn>
                <a:cxn ang="0">
                  <a:pos x="46" y="56"/>
                </a:cxn>
                <a:cxn ang="0">
                  <a:pos x="45" y="56"/>
                </a:cxn>
                <a:cxn ang="0">
                  <a:pos x="1" y="56"/>
                </a:cxn>
                <a:cxn ang="0">
                  <a:pos x="0" y="56"/>
                </a:cxn>
                <a:cxn ang="0">
                  <a:pos x="0" y="51"/>
                </a:cxn>
              </a:cxnLst>
              <a:rect l="0" t="0" r="r" b="b"/>
              <a:pathLst>
                <a:path w="46" h="56">
                  <a:moveTo>
                    <a:pt x="23" y="0"/>
                  </a:moveTo>
                  <a:cubicBezTo>
                    <a:pt x="33" y="0"/>
                    <a:pt x="42" y="8"/>
                    <a:pt x="42" y="19"/>
                  </a:cubicBezTo>
                  <a:cubicBezTo>
                    <a:pt x="42" y="29"/>
                    <a:pt x="33" y="37"/>
                    <a:pt x="23" y="37"/>
                  </a:cubicBezTo>
                  <a:cubicBezTo>
                    <a:pt x="13" y="37"/>
                    <a:pt x="4" y="29"/>
                    <a:pt x="4" y="19"/>
                  </a:cubicBezTo>
                  <a:cubicBezTo>
                    <a:pt x="4" y="8"/>
                    <a:pt x="1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  <a:moveTo>
                    <a:pt x="23" y="8"/>
                  </a:moveTo>
                  <a:cubicBezTo>
                    <a:pt x="29" y="8"/>
                    <a:pt x="34" y="13"/>
                    <a:pt x="34" y="19"/>
                  </a:cubicBezTo>
                  <a:cubicBezTo>
                    <a:pt x="34" y="25"/>
                    <a:pt x="29" y="29"/>
                    <a:pt x="23" y="29"/>
                  </a:cubicBezTo>
                  <a:cubicBezTo>
                    <a:pt x="17" y="29"/>
                    <a:pt x="12" y="25"/>
                    <a:pt x="12" y="19"/>
                  </a:cubicBezTo>
                  <a:cubicBezTo>
                    <a:pt x="12" y="13"/>
                    <a:pt x="17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lose/>
                  <a:moveTo>
                    <a:pt x="23" y="11"/>
                  </a:moveTo>
                  <a:cubicBezTo>
                    <a:pt x="25" y="11"/>
                    <a:pt x="27" y="12"/>
                    <a:pt x="28" y="14"/>
                  </a:cubicBezTo>
                  <a:cubicBezTo>
                    <a:pt x="27" y="13"/>
                    <a:pt x="26" y="13"/>
                    <a:pt x="25" y="13"/>
                  </a:cubicBezTo>
                  <a:cubicBezTo>
                    <a:pt x="21" y="13"/>
                    <a:pt x="17" y="16"/>
                    <a:pt x="17" y="21"/>
                  </a:cubicBezTo>
                  <a:cubicBezTo>
                    <a:pt x="17" y="22"/>
                    <a:pt x="18" y="23"/>
                    <a:pt x="18" y="24"/>
                  </a:cubicBezTo>
                  <a:cubicBezTo>
                    <a:pt x="17" y="23"/>
                    <a:pt x="16" y="21"/>
                    <a:pt x="16" y="19"/>
                  </a:cubicBezTo>
                  <a:cubicBezTo>
                    <a:pt x="16" y="15"/>
                    <a:pt x="19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23" y="2"/>
                  </a:moveTo>
                  <a:cubicBezTo>
                    <a:pt x="24" y="2"/>
                    <a:pt x="25" y="3"/>
                    <a:pt x="25" y="4"/>
                  </a:cubicBezTo>
                  <a:cubicBezTo>
                    <a:pt x="25" y="5"/>
                    <a:pt x="24" y="6"/>
                    <a:pt x="23" y="6"/>
                  </a:cubicBezTo>
                  <a:cubicBezTo>
                    <a:pt x="22" y="6"/>
                    <a:pt x="21" y="5"/>
                    <a:pt x="21" y="4"/>
                  </a:cubicBezTo>
                  <a:cubicBezTo>
                    <a:pt x="21" y="3"/>
                    <a:pt x="22" y="2"/>
                    <a:pt x="23" y="2"/>
                  </a:cubicBezTo>
                  <a:cubicBezTo>
                    <a:pt x="23" y="2"/>
                    <a:pt x="23" y="2"/>
                    <a:pt x="23" y="2"/>
                  </a:cubicBezTo>
                  <a:close/>
                  <a:moveTo>
                    <a:pt x="0" y="51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6" y="40"/>
                    <a:pt x="19" y="41"/>
                    <a:pt x="23" y="41"/>
                  </a:cubicBezTo>
                  <a:cubicBezTo>
                    <a:pt x="27" y="41"/>
                    <a:pt x="31" y="40"/>
                    <a:pt x="34" y="38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6" y="56"/>
                    <a:pt x="46" y="56"/>
                    <a:pt x="46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1" y="56"/>
                    <a:pt x="1" y="56"/>
                    <a:pt x="1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1"/>
                    <a:pt x="0" y="51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49" name="Group 144"/>
          <p:cNvGrpSpPr/>
          <p:nvPr/>
        </p:nvGrpSpPr>
        <p:grpSpPr>
          <a:xfrm>
            <a:off x="7466619" y="1413903"/>
            <a:ext cx="598087" cy="598087"/>
            <a:chOff x="5567683" y="1456658"/>
            <a:chExt cx="431521" cy="431521"/>
          </a:xfrm>
        </p:grpSpPr>
        <p:sp>
          <p:nvSpPr>
            <p:cNvPr id="122" name="Oval 145"/>
            <p:cNvSpPr/>
            <p:nvPr/>
          </p:nvSpPr>
          <p:spPr bwMode="auto">
            <a:xfrm>
              <a:off x="5567683" y="1456658"/>
              <a:ext cx="431521" cy="4315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Oval 146"/>
            <p:cNvSpPr/>
            <p:nvPr/>
          </p:nvSpPr>
          <p:spPr bwMode="auto">
            <a:xfrm>
              <a:off x="5620738" y="1506177"/>
              <a:ext cx="325410" cy="328947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Freeform: Shape 147"/>
            <p:cNvSpPr/>
            <p:nvPr/>
          </p:nvSpPr>
          <p:spPr bwMode="auto">
            <a:xfrm>
              <a:off x="5695017" y="1580456"/>
              <a:ext cx="173317" cy="176853"/>
            </a:xfrm>
            <a:custGeom>
              <a:avLst/>
              <a:gdLst/>
              <a:ahLst/>
              <a:cxnLst>
                <a:cxn ang="0">
                  <a:pos x="37" y="34"/>
                </a:cxn>
                <a:cxn ang="0">
                  <a:pos x="36" y="8"/>
                </a:cxn>
                <a:cxn ang="0">
                  <a:pos x="8" y="8"/>
                </a:cxn>
                <a:cxn ang="0">
                  <a:pos x="8" y="36"/>
                </a:cxn>
                <a:cxn ang="0">
                  <a:pos x="34" y="37"/>
                </a:cxn>
                <a:cxn ang="0">
                  <a:pos x="37" y="41"/>
                </a:cxn>
                <a:cxn ang="0">
                  <a:pos x="38" y="44"/>
                </a:cxn>
                <a:cxn ang="0">
                  <a:pos x="51" y="58"/>
                </a:cxn>
                <a:cxn ang="0">
                  <a:pos x="55" y="58"/>
                </a:cxn>
                <a:cxn ang="0">
                  <a:pos x="57" y="55"/>
                </a:cxn>
                <a:cxn ang="0">
                  <a:pos x="57" y="51"/>
                </a:cxn>
                <a:cxn ang="0">
                  <a:pos x="44" y="38"/>
                </a:cxn>
                <a:cxn ang="0">
                  <a:pos x="40" y="37"/>
                </a:cxn>
                <a:cxn ang="0">
                  <a:pos x="37" y="34"/>
                </a:cxn>
                <a:cxn ang="0">
                  <a:pos x="33" y="33"/>
                </a:cxn>
                <a:cxn ang="0">
                  <a:pos x="33" y="11"/>
                </a:cxn>
                <a:cxn ang="0">
                  <a:pos x="11" y="11"/>
                </a:cxn>
                <a:cxn ang="0">
                  <a:pos x="11" y="33"/>
                </a:cxn>
                <a:cxn ang="0">
                  <a:pos x="33" y="33"/>
                </a:cxn>
                <a:cxn ang="0">
                  <a:pos x="33" y="33"/>
                </a:cxn>
                <a:cxn ang="0">
                  <a:pos x="28" y="12"/>
                </a:cxn>
                <a:cxn ang="0">
                  <a:pos x="14" y="14"/>
                </a:cxn>
                <a:cxn ang="0">
                  <a:pos x="14" y="30"/>
                </a:cxn>
                <a:cxn ang="0">
                  <a:pos x="15" y="31"/>
                </a:cxn>
                <a:cxn ang="0">
                  <a:pos x="16" y="15"/>
                </a:cxn>
                <a:cxn ang="0">
                  <a:pos x="28" y="12"/>
                </a:cxn>
                <a:cxn ang="0">
                  <a:pos x="28" y="12"/>
                </a:cxn>
              </a:cxnLst>
              <a:rect l="0" t="0" r="r" b="b"/>
              <a:pathLst>
                <a:path w="59" h="59">
                  <a:moveTo>
                    <a:pt x="37" y="34"/>
                  </a:moveTo>
                  <a:cubicBezTo>
                    <a:pt x="44" y="27"/>
                    <a:pt x="43" y="15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ubicBezTo>
                    <a:pt x="15" y="43"/>
                    <a:pt x="27" y="44"/>
                    <a:pt x="34" y="37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2"/>
                    <a:pt x="37" y="43"/>
                    <a:pt x="38" y="44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2" y="59"/>
                    <a:pt x="54" y="59"/>
                    <a:pt x="55" y="58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9" y="54"/>
                    <a:pt x="59" y="52"/>
                    <a:pt x="57" y="51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3" y="37"/>
                    <a:pt x="42" y="37"/>
                    <a:pt x="40" y="37"/>
                  </a:cubicBezTo>
                  <a:cubicBezTo>
                    <a:pt x="37" y="34"/>
                    <a:pt x="37" y="34"/>
                    <a:pt x="37" y="34"/>
                  </a:cubicBezTo>
                  <a:close/>
                  <a:moveTo>
                    <a:pt x="33" y="33"/>
                  </a:moveTo>
                  <a:cubicBezTo>
                    <a:pt x="38" y="27"/>
                    <a:pt x="38" y="17"/>
                    <a:pt x="33" y="11"/>
                  </a:cubicBezTo>
                  <a:cubicBezTo>
                    <a:pt x="27" y="6"/>
                    <a:pt x="17" y="6"/>
                    <a:pt x="11" y="11"/>
                  </a:cubicBezTo>
                  <a:cubicBezTo>
                    <a:pt x="6" y="17"/>
                    <a:pt x="6" y="27"/>
                    <a:pt x="11" y="33"/>
                  </a:cubicBezTo>
                  <a:cubicBezTo>
                    <a:pt x="17" y="38"/>
                    <a:pt x="27" y="38"/>
                    <a:pt x="33" y="33"/>
                  </a:cubicBezTo>
                  <a:cubicBezTo>
                    <a:pt x="33" y="33"/>
                    <a:pt x="33" y="33"/>
                    <a:pt x="33" y="33"/>
                  </a:cubicBezTo>
                  <a:close/>
                  <a:moveTo>
                    <a:pt x="28" y="12"/>
                  </a:moveTo>
                  <a:cubicBezTo>
                    <a:pt x="23" y="9"/>
                    <a:pt x="17" y="10"/>
                    <a:pt x="14" y="14"/>
                  </a:cubicBezTo>
                  <a:cubicBezTo>
                    <a:pt x="9" y="18"/>
                    <a:pt x="9" y="26"/>
                    <a:pt x="14" y="30"/>
                  </a:cubicBezTo>
                  <a:cubicBezTo>
                    <a:pt x="14" y="31"/>
                    <a:pt x="14" y="31"/>
                    <a:pt x="15" y="31"/>
                  </a:cubicBezTo>
                  <a:cubicBezTo>
                    <a:pt x="11" y="26"/>
                    <a:pt x="12" y="20"/>
                    <a:pt x="16" y="15"/>
                  </a:cubicBezTo>
                  <a:cubicBezTo>
                    <a:pt x="19" y="12"/>
                    <a:pt x="24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0" name="Group 148"/>
          <p:cNvGrpSpPr/>
          <p:nvPr/>
        </p:nvGrpSpPr>
        <p:grpSpPr>
          <a:xfrm>
            <a:off x="4108509" y="1413903"/>
            <a:ext cx="598087" cy="598087"/>
            <a:chOff x="3144795" y="1456658"/>
            <a:chExt cx="431521" cy="431521"/>
          </a:xfrm>
        </p:grpSpPr>
        <p:sp>
          <p:nvSpPr>
            <p:cNvPr id="119" name="Oval 149"/>
            <p:cNvSpPr/>
            <p:nvPr/>
          </p:nvSpPr>
          <p:spPr bwMode="auto">
            <a:xfrm>
              <a:off x="3144795" y="1456658"/>
              <a:ext cx="431521" cy="4315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Oval 150"/>
            <p:cNvSpPr/>
            <p:nvPr/>
          </p:nvSpPr>
          <p:spPr bwMode="auto">
            <a:xfrm>
              <a:off x="3197852" y="1506177"/>
              <a:ext cx="325410" cy="328947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Freeform: Shape 151"/>
            <p:cNvSpPr/>
            <p:nvPr/>
          </p:nvSpPr>
          <p:spPr bwMode="auto">
            <a:xfrm>
              <a:off x="3282742" y="1576918"/>
              <a:ext cx="155631" cy="183927"/>
            </a:xfrm>
            <a:custGeom>
              <a:avLst/>
              <a:gdLst/>
              <a:ahLst/>
              <a:cxnLst>
                <a:cxn ang="0">
                  <a:pos x="34" y="54"/>
                </a:cxn>
                <a:cxn ang="0">
                  <a:pos x="35" y="56"/>
                </a:cxn>
                <a:cxn ang="0">
                  <a:pos x="19" y="57"/>
                </a:cxn>
                <a:cxn ang="0">
                  <a:pos x="18" y="55"/>
                </a:cxn>
                <a:cxn ang="0">
                  <a:pos x="19" y="54"/>
                </a:cxn>
                <a:cxn ang="0">
                  <a:pos x="32" y="61"/>
                </a:cxn>
                <a:cxn ang="0">
                  <a:pos x="23" y="62"/>
                </a:cxn>
                <a:cxn ang="0">
                  <a:pos x="21" y="59"/>
                </a:cxn>
                <a:cxn ang="0">
                  <a:pos x="26" y="14"/>
                </a:cxn>
                <a:cxn ang="0">
                  <a:pos x="33" y="52"/>
                </a:cxn>
                <a:cxn ang="0">
                  <a:pos x="12" y="28"/>
                </a:cxn>
                <a:cxn ang="0">
                  <a:pos x="26" y="14"/>
                </a:cxn>
                <a:cxn ang="0">
                  <a:pos x="29" y="17"/>
                </a:cxn>
                <a:cxn ang="0">
                  <a:pos x="32" y="19"/>
                </a:cxn>
                <a:cxn ang="0">
                  <a:pos x="29" y="18"/>
                </a:cxn>
                <a:cxn ang="0">
                  <a:pos x="20" y="22"/>
                </a:cxn>
                <a:cxn ang="0">
                  <a:pos x="16" y="29"/>
                </a:cxn>
                <a:cxn ang="0">
                  <a:pos x="16" y="34"/>
                </a:cxn>
                <a:cxn ang="0">
                  <a:pos x="15" y="31"/>
                </a:cxn>
                <a:cxn ang="0">
                  <a:pos x="15" y="25"/>
                </a:cxn>
                <a:cxn ang="0">
                  <a:pos x="19" y="20"/>
                </a:cxn>
                <a:cxn ang="0">
                  <a:pos x="26" y="17"/>
                </a:cxn>
                <a:cxn ang="0">
                  <a:pos x="28" y="17"/>
                </a:cxn>
                <a:cxn ang="0">
                  <a:pos x="28" y="0"/>
                </a:cxn>
                <a:cxn ang="0">
                  <a:pos x="26" y="10"/>
                </a:cxn>
                <a:cxn ang="0">
                  <a:pos x="25" y="0"/>
                </a:cxn>
                <a:cxn ang="0">
                  <a:pos x="47" y="9"/>
                </a:cxn>
                <a:cxn ang="0">
                  <a:pos x="38" y="13"/>
                </a:cxn>
                <a:cxn ang="0">
                  <a:pos x="13" y="42"/>
                </a:cxn>
                <a:cxn ang="0">
                  <a:pos x="6" y="45"/>
                </a:cxn>
                <a:cxn ang="0">
                  <a:pos x="13" y="42"/>
                </a:cxn>
                <a:cxn ang="0">
                  <a:pos x="9" y="7"/>
                </a:cxn>
                <a:cxn ang="0">
                  <a:pos x="13" y="16"/>
                </a:cxn>
                <a:cxn ang="0">
                  <a:pos x="9" y="7"/>
                </a:cxn>
                <a:cxn ang="0">
                  <a:pos x="44" y="47"/>
                </a:cxn>
                <a:cxn ang="0">
                  <a:pos x="41" y="40"/>
                </a:cxn>
                <a:cxn ang="0">
                  <a:pos x="39" y="42"/>
                </a:cxn>
                <a:cxn ang="0">
                  <a:pos x="53" y="29"/>
                </a:cxn>
                <a:cxn ang="0">
                  <a:pos x="45" y="29"/>
                </a:cxn>
                <a:cxn ang="0">
                  <a:pos x="53" y="25"/>
                </a:cxn>
                <a:cxn ang="0">
                  <a:pos x="0" y="29"/>
                </a:cxn>
                <a:cxn ang="0">
                  <a:pos x="8" y="25"/>
                </a:cxn>
                <a:cxn ang="0">
                  <a:pos x="8" y="29"/>
                </a:cxn>
              </a:cxnLst>
              <a:rect l="0" t="0" r="r" b="b"/>
              <a:pathLst>
                <a:path w="53" h="62">
                  <a:moveTo>
                    <a:pt x="19" y="54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5" y="54"/>
                    <a:pt x="35" y="55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7"/>
                    <a:pt x="34" y="57"/>
                    <a:pt x="34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7"/>
                    <a:pt x="18" y="57"/>
                    <a:pt x="18" y="56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4"/>
                    <a:pt x="18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lose/>
                  <a:moveTo>
                    <a:pt x="32" y="59"/>
                  </a:moveTo>
                  <a:cubicBezTo>
                    <a:pt x="32" y="61"/>
                    <a:pt x="32" y="61"/>
                    <a:pt x="32" y="61"/>
                  </a:cubicBezTo>
                  <a:cubicBezTo>
                    <a:pt x="32" y="62"/>
                    <a:pt x="31" y="62"/>
                    <a:pt x="30" y="62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2" y="62"/>
                    <a:pt x="21" y="62"/>
                    <a:pt x="21" y="61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32" y="59"/>
                    <a:pt x="32" y="59"/>
                    <a:pt x="32" y="59"/>
                  </a:cubicBezTo>
                  <a:close/>
                  <a:moveTo>
                    <a:pt x="26" y="14"/>
                  </a:moveTo>
                  <a:cubicBezTo>
                    <a:pt x="34" y="14"/>
                    <a:pt x="40" y="21"/>
                    <a:pt x="40" y="28"/>
                  </a:cubicBezTo>
                  <a:cubicBezTo>
                    <a:pt x="40" y="37"/>
                    <a:pt x="33" y="39"/>
                    <a:pt x="33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39"/>
                    <a:pt x="12" y="37"/>
                    <a:pt x="12" y="28"/>
                  </a:cubicBezTo>
                  <a:cubicBezTo>
                    <a:pt x="12" y="21"/>
                    <a:pt x="19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lose/>
                  <a:moveTo>
                    <a:pt x="28" y="17"/>
                  </a:moveTo>
                  <a:cubicBezTo>
                    <a:pt x="29" y="17"/>
                    <a:pt x="29" y="17"/>
                    <a:pt x="29" y="17"/>
                  </a:cubicBezTo>
                  <a:cubicBezTo>
                    <a:pt x="31" y="18"/>
                    <a:pt x="32" y="18"/>
                    <a:pt x="34" y="19"/>
                  </a:cubicBezTo>
                  <a:cubicBezTo>
                    <a:pt x="33" y="19"/>
                    <a:pt x="32" y="19"/>
                    <a:pt x="32" y="19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8" y="18"/>
                    <a:pt x="27" y="18"/>
                    <a:pt x="26" y="19"/>
                  </a:cubicBezTo>
                  <a:cubicBezTo>
                    <a:pt x="23" y="19"/>
                    <a:pt x="22" y="20"/>
                    <a:pt x="20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5"/>
                    <a:pt x="17" y="26"/>
                    <a:pt x="16" y="29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31"/>
                    <a:pt x="16" y="33"/>
                    <a:pt x="16" y="34"/>
                  </a:cubicBezTo>
                  <a:cubicBezTo>
                    <a:pt x="16" y="33"/>
                    <a:pt x="15" y="33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29"/>
                    <a:pt x="15" y="28"/>
                    <a:pt x="15" y="26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3"/>
                    <a:pt x="16" y="22"/>
                    <a:pt x="18" y="2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19"/>
                    <a:pt x="21" y="18"/>
                    <a:pt x="23" y="17"/>
                  </a:cubicBezTo>
                  <a:cubicBezTo>
                    <a:pt x="24" y="17"/>
                    <a:pt x="25" y="17"/>
                    <a:pt x="26" y="17"/>
                  </a:cubicBezTo>
                  <a:cubicBezTo>
                    <a:pt x="27" y="17"/>
                    <a:pt x="27" y="17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lose/>
                  <a:moveTo>
                    <a:pt x="25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7" y="10"/>
                    <a:pt x="27" y="10"/>
                    <a:pt x="26" y="10"/>
                  </a:cubicBezTo>
                  <a:cubicBezTo>
                    <a:pt x="26" y="10"/>
                    <a:pt x="25" y="10"/>
                    <a:pt x="25" y="10"/>
                  </a:cubicBezTo>
                  <a:cubicBezTo>
                    <a:pt x="25" y="0"/>
                    <a:pt x="25" y="0"/>
                    <a:pt x="25" y="0"/>
                  </a:cubicBezTo>
                  <a:close/>
                  <a:moveTo>
                    <a:pt x="44" y="7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39" y="15"/>
                    <a:pt x="39" y="14"/>
                    <a:pt x="38" y="13"/>
                  </a:cubicBezTo>
                  <a:cubicBezTo>
                    <a:pt x="44" y="7"/>
                    <a:pt x="44" y="7"/>
                    <a:pt x="44" y="7"/>
                  </a:cubicBezTo>
                  <a:close/>
                  <a:moveTo>
                    <a:pt x="13" y="42"/>
                  </a:moveTo>
                  <a:cubicBezTo>
                    <a:pt x="9" y="47"/>
                    <a:pt x="9" y="47"/>
                    <a:pt x="9" y="47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2" y="41"/>
                    <a:pt x="13" y="42"/>
                    <a:pt x="13" y="42"/>
                  </a:cubicBezTo>
                  <a:cubicBezTo>
                    <a:pt x="13" y="42"/>
                    <a:pt x="13" y="42"/>
                    <a:pt x="13" y="42"/>
                  </a:cubicBezTo>
                  <a:close/>
                  <a:moveTo>
                    <a:pt x="9" y="7"/>
                  </a:moveTo>
                  <a:cubicBezTo>
                    <a:pt x="6" y="9"/>
                    <a:pt x="6" y="9"/>
                    <a:pt x="6" y="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9" y="7"/>
                    <a:pt x="9" y="7"/>
                    <a:pt x="9" y="7"/>
                  </a:cubicBezTo>
                  <a:close/>
                  <a:moveTo>
                    <a:pt x="39" y="42"/>
                  </a:moveTo>
                  <a:cubicBezTo>
                    <a:pt x="44" y="47"/>
                    <a:pt x="44" y="47"/>
                    <a:pt x="44" y="47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41" y="41"/>
                    <a:pt x="40" y="42"/>
                    <a:pt x="39" y="42"/>
                  </a:cubicBezTo>
                  <a:cubicBezTo>
                    <a:pt x="39" y="42"/>
                    <a:pt x="39" y="42"/>
                    <a:pt x="39" y="42"/>
                  </a:cubicBezTo>
                  <a:close/>
                  <a:moveTo>
                    <a:pt x="53" y="25"/>
                  </a:moveTo>
                  <a:cubicBezTo>
                    <a:pt x="53" y="29"/>
                    <a:pt x="53" y="29"/>
                    <a:pt x="53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5" y="27"/>
                    <a:pt x="45" y="26"/>
                    <a:pt x="45" y="25"/>
                  </a:cubicBezTo>
                  <a:cubicBezTo>
                    <a:pt x="53" y="25"/>
                    <a:pt x="53" y="25"/>
                    <a:pt x="53" y="25"/>
                  </a:cubicBezTo>
                  <a:close/>
                  <a:moveTo>
                    <a:pt x="8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6"/>
                    <a:pt x="8" y="27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1" name="Group 152"/>
          <p:cNvGrpSpPr/>
          <p:nvPr/>
        </p:nvGrpSpPr>
        <p:grpSpPr>
          <a:xfrm>
            <a:off x="7466619" y="5080858"/>
            <a:ext cx="598087" cy="598087"/>
            <a:chOff x="5567683" y="4102377"/>
            <a:chExt cx="431521" cy="431521"/>
          </a:xfrm>
        </p:grpSpPr>
        <p:sp>
          <p:nvSpPr>
            <p:cNvPr id="114" name="Oval 153"/>
            <p:cNvSpPr/>
            <p:nvPr/>
          </p:nvSpPr>
          <p:spPr bwMode="auto">
            <a:xfrm>
              <a:off x="5567683" y="4102377"/>
              <a:ext cx="431521" cy="4315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Oval 154"/>
            <p:cNvSpPr/>
            <p:nvPr/>
          </p:nvSpPr>
          <p:spPr bwMode="auto">
            <a:xfrm>
              <a:off x="5620738" y="4155434"/>
              <a:ext cx="325410" cy="325409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6" name="Group 155"/>
            <p:cNvGrpSpPr/>
            <p:nvPr/>
          </p:nvGrpSpPr>
          <p:grpSpPr>
            <a:xfrm>
              <a:off x="5691479" y="4226175"/>
              <a:ext cx="183927" cy="183927"/>
              <a:chOff x="5691479" y="4226175"/>
              <a:chExt cx="183927" cy="183927"/>
            </a:xfrm>
            <a:solidFill>
              <a:schemeClr val="bg1"/>
            </a:solidFill>
          </p:grpSpPr>
          <p:sp>
            <p:nvSpPr>
              <p:cNvPr id="117" name="Freeform: Shape 156"/>
              <p:cNvSpPr/>
              <p:nvPr/>
            </p:nvSpPr>
            <p:spPr bwMode="auto">
              <a:xfrm>
                <a:off x="5758684" y="4293378"/>
                <a:ext cx="102576" cy="106112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7" y="1"/>
                  </a:cxn>
                  <a:cxn ang="0">
                    <a:pos x="11" y="0"/>
                  </a:cxn>
                  <a:cxn ang="0">
                    <a:pos x="18" y="6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34" y="28"/>
                  </a:cxn>
                  <a:cxn ang="0">
                    <a:pos x="34" y="34"/>
                  </a:cxn>
                  <a:cxn ang="0">
                    <a:pos x="34" y="34"/>
                  </a:cxn>
                  <a:cxn ang="0">
                    <a:pos x="28" y="34"/>
                  </a:cxn>
                  <a:cxn ang="0">
                    <a:pos x="11" y="16"/>
                  </a:cxn>
                  <a:cxn ang="0">
                    <a:pos x="11" y="16"/>
                  </a:cxn>
                  <a:cxn ang="0">
                    <a:pos x="6" y="18"/>
                  </a:cxn>
                  <a:cxn ang="0">
                    <a:pos x="0" y="11"/>
                  </a:cxn>
                  <a:cxn ang="0">
                    <a:pos x="1" y="7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6" y="11"/>
                  </a:cxn>
                  <a:cxn ang="0">
                    <a:pos x="10" y="10"/>
                  </a:cxn>
                  <a:cxn ang="0">
                    <a:pos x="11" y="6"/>
                  </a:cxn>
                  <a:cxn ang="0">
                    <a:pos x="7" y="2"/>
                  </a:cxn>
                  <a:cxn ang="0">
                    <a:pos x="7" y="1"/>
                  </a:cxn>
                  <a:cxn ang="0">
                    <a:pos x="29" y="29"/>
                  </a:cxn>
                  <a:cxn ang="0">
                    <a:pos x="32" y="29"/>
                  </a:cxn>
                  <a:cxn ang="0">
                    <a:pos x="32" y="32"/>
                  </a:cxn>
                  <a:cxn ang="0">
                    <a:pos x="29" y="32"/>
                  </a:cxn>
                  <a:cxn ang="0">
                    <a:pos x="29" y="29"/>
                  </a:cxn>
                </a:cxnLst>
                <a:rect l="0" t="0" r="r" b="b"/>
                <a:pathLst>
                  <a:path w="35" h="35">
                    <a:moveTo>
                      <a:pt x="7" y="1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32"/>
                      <a:pt x="34" y="34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32" y="35"/>
                      <a:pt x="30" y="35"/>
                      <a:pt x="28" y="34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  <a:moveTo>
                      <a:pt x="29" y="29"/>
                    </a:moveTo>
                    <a:cubicBezTo>
                      <a:pt x="30" y="29"/>
                      <a:pt x="31" y="29"/>
                      <a:pt x="32" y="29"/>
                    </a:cubicBezTo>
                    <a:cubicBezTo>
                      <a:pt x="33" y="30"/>
                      <a:pt x="33" y="31"/>
                      <a:pt x="32" y="32"/>
                    </a:cubicBezTo>
                    <a:cubicBezTo>
                      <a:pt x="31" y="33"/>
                      <a:pt x="30" y="33"/>
                      <a:pt x="29" y="32"/>
                    </a:cubicBezTo>
                    <a:cubicBezTo>
                      <a:pt x="29" y="31"/>
                      <a:pt x="29" y="30"/>
                      <a:pt x="29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Freeform: Shape 157"/>
              <p:cNvSpPr/>
              <p:nvPr/>
            </p:nvSpPr>
            <p:spPr bwMode="auto">
              <a:xfrm>
                <a:off x="5691479" y="4226175"/>
                <a:ext cx="183927" cy="183927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7" y="8"/>
                  </a:cxn>
                  <a:cxn ang="0">
                    <a:pos x="43" y="11"/>
                  </a:cxn>
                  <a:cxn ang="0">
                    <a:pos x="50" y="6"/>
                  </a:cxn>
                  <a:cxn ang="0">
                    <a:pos x="56" y="12"/>
                  </a:cxn>
                  <a:cxn ang="0">
                    <a:pos x="52" y="19"/>
                  </a:cxn>
                  <a:cxn ang="0">
                    <a:pos x="54" y="25"/>
                  </a:cxn>
                  <a:cxn ang="0">
                    <a:pos x="62" y="27"/>
                  </a:cxn>
                  <a:cxn ang="0">
                    <a:pos x="62" y="36"/>
                  </a:cxn>
                  <a:cxn ang="0">
                    <a:pos x="54" y="37"/>
                  </a:cxn>
                  <a:cxn ang="0">
                    <a:pos x="52" y="41"/>
                  </a:cxn>
                  <a:cxn ang="0">
                    <a:pos x="47" y="36"/>
                  </a:cxn>
                  <a:cxn ang="0">
                    <a:pos x="48" y="34"/>
                  </a:cxn>
                  <a:cxn ang="0">
                    <a:pos x="33" y="15"/>
                  </a:cxn>
                  <a:cxn ang="0">
                    <a:pos x="15" y="29"/>
                  </a:cxn>
                  <a:cxn ang="0">
                    <a:pos x="29" y="48"/>
                  </a:cxn>
                  <a:cxn ang="0">
                    <a:pos x="37" y="47"/>
                  </a:cxn>
                  <a:cxn ang="0">
                    <a:pos x="42" y="52"/>
                  </a:cxn>
                  <a:cxn ang="0">
                    <a:pos x="37" y="54"/>
                  </a:cxn>
                  <a:cxn ang="0">
                    <a:pos x="36" y="62"/>
                  </a:cxn>
                  <a:cxn ang="0">
                    <a:pos x="27" y="62"/>
                  </a:cxn>
                  <a:cxn ang="0">
                    <a:pos x="25" y="54"/>
                  </a:cxn>
                  <a:cxn ang="0">
                    <a:pos x="19" y="52"/>
                  </a:cxn>
                  <a:cxn ang="0">
                    <a:pos x="12" y="56"/>
                  </a:cxn>
                  <a:cxn ang="0">
                    <a:pos x="6" y="50"/>
                  </a:cxn>
                  <a:cxn ang="0">
                    <a:pos x="11" y="43"/>
                  </a:cxn>
                  <a:cxn ang="0">
                    <a:pos x="8" y="37"/>
                  </a:cxn>
                  <a:cxn ang="0">
                    <a:pos x="0" y="36"/>
                  </a:cxn>
                  <a:cxn ang="0">
                    <a:pos x="0" y="27"/>
                  </a:cxn>
                  <a:cxn ang="0">
                    <a:pos x="8" y="25"/>
                  </a:cxn>
                  <a:cxn ang="0">
                    <a:pos x="11" y="19"/>
                  </a:cxn>
                  <a:cxn ang="0">
                    <a:pos x="6" y="12"/>
                  </a:cxn>
                  <a:cxn ang="0">
                    <a:pos x="12" y="6"/>
                  </a:cxn>
                  <a:cxn ang="0">
                    <a:pos x="19" y="11"/>
                  </a:cxn>
                  <a:cxn ang="0">
                    <a:pos x="25" y="8"/>
                  </a:cxn>
                  <a:cxn ang="0">
                    <a:pos x="27" y="0"/>
                  </a:cxn>
                  <a:cxn ang="0">
                    <a:pos x="36" y="0"/>
                  </a:cxn>
                </a:cxnLst>
                <a:rect l="0" t="0" r="r" b="b"/>
                <a:pathLst>
                  <a:path w="62" h="62">
                    <a:moveTo>
                      <a:pt x="36" y="0"/>
                    </a:moveTo>
                    <a:cubicBezTo>
                      <a:pt x="37" y="8"/>
                      <a:pt x="37" y="8"/>
                      <a:pt x="37" y="8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2" y="36"/>
                      <a:pt x="62" y="36"/>
                      <a:pt x="62" y="36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2" y="41"/>
                      <a:pt x="52" y="41"/>
                      <a:pt x="52" y="41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5"/>
                      <a:pt x="48" y="34"/>
                      <a:pt x="48" y="34"/>
                    </a:cubicBezTo>
                    <a:cubicBezTo>
                      <a:pt x="49" y="24"/>
                      <a:pt x="43" y="16"/>
                      <a:pt x="33" y="15"/>
                    </a:cubicBezTo>
                    <a:cubicBezTo>
                      <a:pt x="24" y="13"/>
                      <a:pt x="16" y="20"/>
                      <a:pt x="15" y="29"/>
                    </a:cubicBezTo>
                    <a:cubicBezTo>
                      <a:pt x="13" y="38"/>
                      <a:pt x="20" y="47"/>
                      <a:pt x="29" y="48"/>
                    </a:cubicBezTo>
                    <a:cubicBezTo>
                      <a:pt x="32" y="48"/>
                      <a:pt x="34" y="48"/>
                      <a:pt x="37" y="47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37" y="54"/>
                      <a:pt x="37" y="54"/>
                      <a:pt x="37" y="54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27" y="62"/>
                      <a:pt x="27" y="62"/>
                      <a:pt x="27" y="62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36" y="0"/>
                      <a:pt x="36" y="0"/>
                      <a:pt x="3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2" name="Group 158"/>
          <p:cNvGrpSpPr/>
          <p:nvPr/>
        </p:nvGrpSpPr>
        <p:grpSpPr>
          <a:xfrm>
            <a:off x="4108509" y="5080858"/>
            <a:ext cx="598087" cy="598087"/>
            <a:chOff x="3144795" y="4102377"/>
            <a:chExt cx="431521" cy="431521"/>
          </a:xfrm>
        </p:grpSpPr>
        <p:sp>
          <p:nvSpPr>
            <p:cNvPr id="111" name="Oval 159"/>
            <p:cNvSpPr/>
            <p:nvPr/>
          </p:nvSpPr>
          <p:spPr bwMode="auto">
            <a:xfrm>
              <a:off x="3144795" y="4102377"/>
              <a:ext cx="431521" cy="4315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Oval 160"/>
            <p:cNvSpPr/>
            <p:nvPr/>
          </p:nvSpPr>
          <p:spPr bwMode="auto">
            <a:xfrm>
              <a:off x="3197852" y="4155434"/>
              <a:ext cx="325410" cy="325409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Freeform: Shape 161"/>
            <p:cNvSpPr/>
            <p:nvPr/>
          </p:nvSpPr>
          <p:spPr bwMode="auto">
            <a:xfrm>
              <a:off x="3286278" y="4233249"/>
              <a:ext cx="152095" cy="148556"/>
            </a:xfrm>
            <a:custGeom>
              <a:avLst/>
              <a:gdLst/>
              <a:ahLst/>
              <a:cxnLst>
                <a:cxn ang="0">
                  <a:pos x="32" y="15"/>
                </a:cxn>
                <a:cxn ang="0">
                  <a:pos x="10" y="15"/>
                </a:cxn>
                <a:cxn ang="0">
                  <a:pos x="10" y="12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32" y="17"/>
                </a:cxn>
                <a:cxn ang="0">
                  <a:pos x="32" y="17"/>
                </a:cxn>
                <a:cxn ang="0">
                  <a:pos x="32" y="20"/>
                </a:cxn>
                <a:cxn ang="0">
                  <a:pos x="32" y="20"/>
                </a:cxn>
                <a:cxn ang="0">
                  <a:pos x="21" y="0"/>
                </a:cxn>
                <a:cxn ang="0">
                  <a:pos x="43" y="14"/>
                </a:cxn>
                <a:cxn ang="0">
                  <a:pos x="43" y="14"/>
                </a:cxn>
                <a:cxn ang="0">
                  <a:pos x="35" y="18"/>
                </a:cxn>
                <a:cxn ang="0">
                  <a:pos x="35" y="9"/>
                </a:cxn>
                <a:cxn ang="0">
                  <a:pos x="6" y="9"/>
                </a:cxn>
                <a:cxn ang="0">
                  <a:pos x="6" y="1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21" y="0"/>
                </a:cxn>
                <a:cxn ang="0">
                  <a:pos x="21" y="0"/>
                </a:cxn>
                <a:cxn ang="0">
                  <a:pos x="43" y="16"/>
                </a:cxn>
                <a:cxn ang="0">
                  <a:pos x="43" y="39"/>
                </a:cxn>
                <a:cxn ang="0">
                  <a:pos x="26" y="28"/>
                </a:cxn>
                <a:cxn ang="0">
                  <a:pos x="43" y="16"/>
                </a:cxn>
                <a:cxn ang="0">
                  <a:pos x="43" y="16"/>
                </a:cxn>
                <a:cxn ang="0">
                  <a:pos x="17" y="28"/>
                </a:cxn>
                <a:cxn ang="0">
                  <a:pos x="0" y="39"/>
                </a:cxn>
                <a:cxn ang="0">
                  <a:pos x="0" y="16"/>
                </a:cxn>
                <a:cxn ang="0">
                  <a:pos x="17" y="28"/>
                </a:cxn>
                <a:cxn ang="0">
                  <a:pos x="17" y="28"/>
                </a:cxn>
                <a:cxn ang="0">
                  <a:pos x="43" y="42"/>
                </a:cxn>
                <a:cxn ang="0">
                  <a:pos x="0" y="42"/>
                </a:cxn>
                <a:cxn ang="0">
                  <a:pos x="22" y="28"/>
                </a:cxn>
                <a:cxn ang="0">
                  <a:pos x="43" y="42"/>
                </a:cxn>
                <a:cxn ang="0">
                  <a:pos x="43" y="42"/>
                </a:cxn>
                <a:cxn ang="0">
                  <a:pos x="27" y="25"/>
                </a:cxn>
                <a:cxn ang="0">
                  <a:pos x="16" y="25"/>
                </a:cxn>
                <a:cxn ang="0">
                  <a:pos x="12" y="22"/>
                </a:cxn>
                <a:cxn ang="0">
                  <a:pos x="30" y="22"/>
                </a:cxn>
                <a:cxn ang="0">
                  <a:pos x="27" y="25"/>
                </a:cxn>
                <a:cxn ang="0">
                  <a:pos x="27" y="25"/>
                </a:cxn>
              </a:cxnLst>
              <a:rect l="0" t="0" r="r" b="b"/>
              <a:pathLst>
                <a:path w="43" h="42">
                  <a:moveTo>
                    <a:pt x="32" y="15"/>
                  </a:moveTo>
                  <a:lnTo>
                    <a:pt x="10" y="15"/>
                  </a:lnTo>
                  <a:lnTo>
                    <a:pt x="10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2" y="15"/>
                  </a:lnTo>
                  <a:close/>
                  <a:moveTo>
                    <a:pt x="32" y="20"/>
                  </a:moveTo>
                  <a:lnTo>
                    <a:pt x="10" y="20"/>
                  </a:lnTo>
                  <a:lnTo>
                    <a:pt x="10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20"/>
                  </a:lnTo>
                  <a:lnTo>
                    <a:pt x="32" y="20"/>
                  </a:lnTo>
                  <a:close/>
                  <a:moveTo>
                    <a:pt x="21" y="0"/>
                  </a:moveTo>
                  <a:lnTo>
                    <a:pt x="43" y="14"/>
                  </a:lnTo>
                  <a:lnTo>
                    <a:pt x="43" y="14"/>
                  </a:lnTo>
                  <a:lnTo>
                    <a:pt x="35" y="18"/>
                  </a:lnTo>
                  <a:lnTo>
                    <a:pt x="35" y="9"/>
                  </a:lnTo>
                  <a:lnTo>
                    <a:pt x="6" y="9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1" y="0"/>
                  </a:lnTo>
                  <a:lnTo>
                    <a:pt x="21" y="0"/>
                  </a:lnTo>
                  <a:close/>
                  <a:moveTo>
                    <a:pt x="43" y="16"/>
                  </a:moveTo>
                  <a:lnTo>
                    <a:pt x="43" y="39"/>
                  </a:lnTo>
                  <a:lnTo>
                    <a:pt x="26" y="28"/>
                  </a:lnTo>
                  <a:lnTo>
                    <a:pt x="43" y="16"/>
                  </a:lnTo>
                  <a:lnTo>
                    <a:pt x="43" y="16"/>
                  </a:lnTo>
                  <a:close/>
                  <a:moveTo>
                    <a:pt x="17" y="28"/>
                  </a:moveTo>
                  <a:lnTo>
                    <a:pt x="0" y="39"/>
                  </a:lnTo>
                  <a:lnTo>
                    <a:pt x="0" y="16"/>
                  </a:lnTo>
                  <a:lnTo>
                    <a:pt x="17" y="28"/>
                  </a:lnTo>
                  <a:lnTo>
                    <a:pt x="17" y="28"/>
                  </a:lnTo>
                  <a:close/>
                  <a:moveTo>
                    <a:pt x="43" y="42"/>
                  </a:moveTo>
                  <a:lnTo>
                    <a:pt x="0" y="42"/>
                  </a:lnTo>
                  <a:lnTo>
                    <a:pt x="22" y="28"/>
                  </a:lnTo>
                  <a:lnTo>
                    <a:pt x="43" y="42"/>
                  </a:lnTo>
                  <a:lnTo>
                    <a:pt x="43" y="42"/>
                  </a:lnTo>
                  <a:close/>
                  <a:moveTo>
                    <a:pt x="27" y="25"/>
                  </a:moveTo>
                  <a:lnTo>
                    <a:pt x="16" y="25"/>
                  </a:lnTo>
                  <a:lnTo>
                    <a:pt x="12" y="22"/>
                  </a:lnTo>
                  <a:lnTo>
                    <a:pt x="30" y="22"/>
                  </a:lnTo>
                  <a:lnTo>
                    <a:pt x="27" y="25"/>
                  </a:lnTo>
                  <a:lnTo>
                    <a:pt x="27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53" name="Group 162"/>
          <p:cNvGrpSpPr/>
          <p:nvPr/>
        </p:nvGrpSpPr>
        <p:grpSpPr>
          <a:xfrm>
            <a:off x="5187025" y="2644392"/>
            <a:ext cx="1799163" cy="1799163"/>
            <a:chOff x="3922949" y="2344460"/>
            <a:chExt cx="1298102" cy="1298101"/>
          </a:xfrm>
        </p:grpSpPr>
        <p:sp>
          <p:nvSpPr>
            <p:cNvPr id="103" name="Oval 163"/>
            <p:cNvSpPr/>
            <p:nvPr/>
          </p:nvSpPr>
          <p:spPr bwMode="auto">
            <a:xfrm>
              <a:off x="3922949" y="2344460"/>
              <a:ext cx="1298102" cy="129810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Oval 164"/>
            <p:cNvSpPr/>
            <p:nvPr/>
          </p:nvSpPr>
          <p:spPr bwMode="auto">
            <a:xfrm>
              <a:off x="3976006" y="2397515"/>
              <a:ext cx="1191991" cy="1191989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Oval 165"/>
            <p:cNvSpPr/>
            <p:nvPr/>
          </p:nvSpPr>
          <p:spPr bwMode="auto">
            <a:xfrm>
              <a:off x="4099802" y="2517775"/>
              <a:ext cx="947932" cy="95147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Freeform: Shape 166"/>
            <p:cNvSpPr/>
            <p:nvPr/>
          </p:nvSpPr>
          <p:spPr bwMode="auto">
            <a:xfrm>
              <a:off x="4113950" y="2553146"/>
              <a:ext cx="933784" cy="916099"/>
            </a:xfrm>
            <a:custGeom>
              <a:avLst/>
              <a:gdLst/>
              <a:ahLst/>
              <a:cxnLst>
                <a:cxn ang="0">
                  <a:pos x="302" y="86"/>
                </a:cxn>
                <a:cxn ang="0">
                  <a:pos x="315" y="148"/>
                </a:cxn>
                <a:cxn ang="0">
                  <a:pos x="155" y="308"/>
                </a:cxn>
                <a:cxn ang="0">
                  <a:pos x="13" y="222"/>
                </a:cxn>
                <a:cxn ang="0">
                  <a:pos x="0" y="160"/>
                </a:cxn>
                <a:cxn ang="0">
                  <a:pos x="160" y="0"/>
                </a:cxn>
                <a:cxn ang="0">
                  <a:pos x="302" y="86"/>
                </a:cxn>
              </a:cxnLst>
              <a:rect l="0" t="0" r="r" b="b"/>
              <a:pathLst>
                <a:path w="315" h="308">
                  <a:moveTo>
                    <a:pt x="302" y="86"/>
                  </a:moveTo>
                  <a:cubicBezTo>
                    <a:pt x="311" y="105"/>
                    <a:pt x="315" y="126"/>
                    <a:pt x="315" y="148"/>
                  </a:cubicBezTo>
                  <a:cubicBezTo>
                    <a:pt x="315" y="237"/>
                    <a:pt x="243" y="308"/>
                    <a:pt x="155" y="308"/>
                  </a:cubicBezTo>
                  <a:cubicBezTo>
                    <a:pt x="93" y="308"/>
                    <a:pt x="39" y="273"/>
                    <a:pt x="13" y="222"/>
                  </a:cubicBezTo>
                  <a:cubicBezTo>
                    <a:pt x="4" y="203"/>
                    <a:pt x="0" y="182"/>
                    <a:pt x="0" y="160"/>
                  </a:cubicBezTo>
                  <a:cubicBezTo>
                    <a:pt x="0" y="72"/>
                    <a:pt x="72" y="0"/>
                    <a:pt x="160" y="0"/>
                  </a:cubicBezTo>
                  <a:cubicBezTo>
                    <a:pt x="222" y="0"/>
                    <a:pt x="276" y="35"/>
                    <a:pt x="302" y="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7" name="Group 167"/>
            <p:cNvGrpSpPr/>
            <p:nvPr/>
          </p:nvGrpSpPr>
          <p:grpSpPr>
            <a:xfrm>
              <a:off x="4248358" y="3009427"/>
              <a:ext cx="643748" cy="367854"/>
              <a:chOff x="4248358" y="3009427"/>
              <a:chExt cx="643748" cy="367854"/>
            </a:xfrm>
            <a:solidFill>
              <a:schemeClr val="bg1">
                <a:lumMod val="50000"/>
              </a:schemeClr>
            </a:solidFill>
          </p:grpSpPr>
          <p:sp>
            <p:nvSpPr>
              <p:cNvPr id="109" name="Freeform: Shape 169"/>
              <p:cNvSpPr/>
              <p:nvPr/>
            </p:nvSpPr>
            <p:spPr bwMode="auto">
              <a:xfrm>
                <a:off x="4513639" y="3016501"/>
                <a:ext cx="378467" cy="357244"/>
              </a:xfrm>
              <a:custGeom>
                <a:avLst/>
                <a:gdLst/>
                <a:ahLst/>
                <a:cxnLst>
                  <a:cxn ang="0">
                    <a:pos x="74" y="5"/>
                  </a:cxn>
                  <a:cxn ang="0">
                    <a:pos x="33" y="4"/>
                  </a:cxn>
                  <a:cxn ang="0">
                    <a:pos x="31" y="5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21" y="12"/>
                  </a:cxn>
                  <a:cxn ang="0">
                    <a:pos x="59" y="8"/>
                  </a:cxn>
                  <a:cxn ang="0">
                    <a:pos x="72" y="10"/>
                  </a:cxn>
                  <a:cxn ang="0">
                    <a:pos x="89" y="9"/>
                  </a:cxn>
                  <a:cxn ang="0">
                    <a:pos x="109" y="12"/>
                  </a:cxn>
                  <a:cxn ang="0">
                    <a:pos x="104" y="24"/>
                  </a:cxn>
                  <a:cxn ang="0">
                    <a:pos x="100" y="22"/>
                  </a:cxn>
                  <a:cxn ang="0">
                    <a:pos x="91" y="50"/>
                  </a:cxn>
                  <a:cxn ang="0">
                    <a:pos x="88" y="57"/>
                  </a:cxn>
                  <a:cxn ang="0">
                    <a:pos x="77" y="72"/>
                  </a:cxn>
                  <a:cxn ang="0">
                    <a:pos x="65" y="68"/>
                  </a:cxn>
                  <a:cxn ang="0">
                    <a:pos x="49" y="64"/>
                  </a:cxn>
                  <a:cxn ang="0">
                    <a:pos x="44" y="72"/>
                  </a:cxn>
                  <a:cxn ang="0">
                    <a:pos x="10" y="76"/>
                  </a:cxn>
                  <a:cxn ang="0">
                    <a:pos x="21" y="59"/>
                  </a:cxn>
                  <a:cxn ang="0">
                    <a:pos x="26" y="54"/>
                  </a:cxn>
                  <a:cxn ang="0">
                    <a:pos x="17" y="49"/>
                  </a:cxn>
                  <a:cxn ang="0">
                    <a:pos x="17" y="40"/>
                  </a:cxn>
                  <a:cxn ang="0">
                    <a:pos x="22" y="31"/>
                  </a:cxn>
                  <a:cxn ang="0">
                    <a:pos x="15" y="33"/>
                  </a:cxn>
                  <a:cxn ang="0">
                    <a:pos x="24" y="24"/>
                  </a:cxn>
                  <a:cxn ang="0">
                    <a:pos x="36" y="27"/>
                  </a:cxn>
                  <a:cxn ang="0">
                    <a:pos x="48" y="20"/>
                  </a:cxn>
                  <a:cxn ang="0">
                    <a:pos x="53" y="19"/>
                  </a:cxn>
                  <a:cxn ang="0">
                    <a:pos x="57" y="8"/>
                  </a:cxn>
                  <a:cxn ang="0">
                    <a:pos x="60" y="11"/>
                  </a:cxn>
                  <a:cxn ang="0">
                    <a:pos x="37" y="19"/>
                  </a:cxn>
                  <a:cxn ang="0">
                    <a:pos x="53" y="19"/>
                  </a:cxn>
                  <a:cxn ang="0">
                    <a:pos x="72" y="27"/>
                  </a:cxn>
                  <a:cxn ang="0">
                    <a:pos x="28" y="31"/>
                  </a:cxn>
                  <a:cxn ang="0">
                    <a:pos x="27" y="33"/>
                  </a:cxn>
                  <a:cxn ang="0">
                    <a:pos x="98" y="43"/>
                  </a:cxn>
                  <a:cxn ang="0">
                    <a:pos x="73" y="39"/>
                  </a:cxn>
                  <a:cxn ang="0">
                    <a:pos x="9" y="39"/>
                  </a:cxn>
                  <a:cxn ang="0">
                    <a:pos x="22" y="37"/>
                  </a:cxn>
                  <a:cxn ang="0">
                    <a:pos x="71" y="41"/>
                  </a:cxn>
                  <a:cxn ang="0">
                    <a:pos x="101" y="45"/>
                  </a:cxn>
                  <a:cxn ang="0">
                    <a:pos x="56" y="47"/>
                  </a:cxn>
                  <a:cxn ang="0">
                    <a:pos x="33" y="51"/>
                  </a:cxn>
                  <a:cxn ang="0">
                    <a:pos x="48" y="46"/>
                  </a:cxn>
                  <a:cxn ang="0">
                    <a:pos x="94" y="54"/>
                  </a:cxn>
                  <a:cxn ang="0">
                    <a:pos x="28" y="56"/>
                  </a:cxn>
                  <a:cxn ang="0">
                    <a:pos x="15" y="73"/>
                  </a:cxn>
                  <a:cxn ang="0">
                    <a:pos x="83" y="81"/>
                  </a:cxn>
                  <a:cxn ang="0">
                    <a:pos x="95" y="80"/>
                  </a:cxn>
                  <a:cxn ang="0">
                    <a:pos x="97" y="80"/>
                  </a:cxn>
                  <a:cxn ang="0">
                    <a:pos x="76" y="81"/>
                  </a:cxn>
                  <a:cxn ang="0">
                    <a:pos x="111" y="83"/>
                  </a:cxn>
                  <a:cxn ang="0">
                    <a:pos x="94" y="85"/>
                  </a:cxn>
                  <a:cxn ang="0">
                    <a:pos x="117" y="87"/>
                  </a:cxn>
                  <a:cxn ang="0">
                    <a:pos x="99" y="106"/>
                  </a:cxn>
                  <a:cxn ang="0">
                    <a:pos x="92" y="91"/>
                  </a:cxn>
                  <a:cxn ang="0">
                    <a:pos x="120" y="91"/>
                  </a:cxn>
                  <a:cxn ang="0">
                    <a:pos x="121" y="113"/>
                  </a:cxn>
                  <a:cxn ang="0">
                    <a:pos x="114" y="120"/>
                  </a:cxn>
                  <a:cxn ang="0">
                    <a:pos x="93" y="72"/>
                  </a:cxn>
                  <a:cxn ang="0">
                    <a:pos x="11" y="74"/>
                  </a:cxn>
                  <a:cxn ang="0">
                    <a:pos x="43" y="90"/>
                  </a:cxn>
                </a:cxnLst>
                <a:rect l="0" t="0" r="r" b="b"/>
                <a:pathLst>
                  <a:path w="128" h="121">
                    <a:moveTo>
                      <a:pt x="50" y="1"/>
                    </a:moveTo>
                    <a:cubicBezTo>
                      <a:pt x="50" y="1"/>
                      <a:pt x="50" y="1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0" y="2"/>
                      <a:pt x="50" y="3"/>
                      <a:pt x="49" y="2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8" y="2"/>
                      <a:pt x="48" y="1"/>
                      <a:pt x="48" y="0"/>
                    </a:cubicBezTo>
                    <a:cubicBezTo>
                      <a:pt x="49" y="0"/>
                      <a:pt x="49" y="1"/>
                      <a:pt x="50" y="1"/>
                    </a:cubicBezTo>
                    <a:close/>
                    <a:moveTo>
                      <a:pt x="51" y="2"/>
                    </a:moveTo>
                    <a:cubicBezTo>
                      <a:pt x="51" y="2"/>
                      <a:pt x="51" y="2"/>
                      <a:pt x="51" y="2"/>
                    </a:cubicBezTo>
                    <a:cubicBezTo>
                      <a:pt x="52" y="2"/>
                      <a:pt x="52" y="2"/>
                      <a:pt x="52" y="3"/>
                    </a:cubicBezTo>
                    <a:cubicBezTo>
                      <a:pt x="53" y="3"/>
                      <a:pt x="52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5"/>
                      <a:pt x="52" y="4"/>
                      <a:pt x="51" y="4"/>
                    </a:cubicBezTo>
                    <a:cubicBezTo>
                      <a:pt x="50" y="4"/>
                      <a:pt x="50" y="3"/>
                      <a:pt x="50" y="4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51" y="2"/>
                      <a:pt x="51" y="2"/>
                      <a:pt x="51" y="2"/>
                    </a:cubicBezTo>
                    <a:close/>
                    <a:moveTo>
                      <a:pt x="76" y="3"/>
                    </a:moveTo>
                    <a:cubicBezTo>
                      <a:pt x="76" y="3"/>
                      <a:pt x="76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6" y="4"/>
                      <a:pt x="76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8" y="3"/>
                      <a:pt x="78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7" y="5"/>
                      <a:pt x="77" y="4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5"/>
                    </a:cubicBezTo>
                    <a:cubicBezTo>
                      <a:pt x="75" y="5"/>
                      <a:pt x="76" y="5"/>
                      <a:pt x="76" y="6"/>
                    </a:cubicBezTo>
                    <a:cubicBezTo>
                      <a:pt x="76" y="5"/>
                      <a:pt x="75" y="5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4"/>
                      <a:pt x="73" y="4"/>
                      <a:pt x="73" y="3"/>
                    </a:cubicBezTo>
                    <a:cubicBezTo>
                      <a:pt x="74" y="3"/>
                      <a:pt x="73" y="3"/>
                      <a:pt x="73" y="3"/>
                    </a:cubicBezTo>
                    <a:cubicBezTo>
                      <a:pt x="74" y="3"/>
                      <a:pt x="74" y="3"/>
                      <a:pt x="75" y="4"/>
                    </a:cubicBezTo>
                    <a:cubicBezTo>
                      <a:pt x="75" y="3"/>
                      <a:pt x="75" y="3"/>
                      <a:pt x="75" y="2"/>
                    </a:cubicBezTo>
                    <a:cubicBezTo>
                      <a:pt x="75" y="3"/>
                      <a:pt x="75" y="3"/>
                      <a:pt x="76" y="3"/>
                    </a:cubicBezTo>
                    <a:close/>
                    <a:moveTo>
                      <a:pt x="81" y="3"/>
                    </a:moveTo>
                    <a:cubicBezTo>
                      <a:pt x="81" y="3"/>
                      <a:pt x="80" y="3"/>
                      <a:pt x="80" y="3"/>
                    </a:cubicBezTo>
                    <a:cubicBezTo>
                      <a:pt x="79" y="3"/>
                      <a:pt x="78" y="3"/>
                      <a:pt x="78" y="3"/>
                    </a:cubicBezTo>
                    <a:cubicBezTo>
                      <a:pt x="79" y="3"/>
                      <a:pt x="79" y="2"/>
                      <a:pt x="79" y="3"/>
                    </a:cubicBezTo>
                    <a:cubicBezTo>
                      <a:pt x="80" y="2"/>
                      <a:pt x="80" y="2"/>
                      <a:pt x="81" y="3"/>
                    </a:cubicBezTo>
                    <a:close/>
                    <a:moveTo>
                      <a:pt x="43" y="3"/>
                    </a:move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lose/>
                    <a:moveTo>
                      <a:pt x="33" y="3"/>
                    </a:moveTo>
                    <a:cubicBezTo>
                      <a:pt x="33" y="2"/>
                      <a:pt x="33" y="2"/>
                      <a:pt x="33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3" y="3"/>
                      <a:pt x="33" y="3"/>
                      <a:pt x="33" y="3"/>
                    </a:cubicBezTo>
                    <a:close/>
                    <a:moveTo>
                      <a:pt x="37" y="4"/>
                    </a:moveTo>
                    <a:cubicBezTo>
                      <a:pt x="36" y="4"/>
                      <a:pt x="36" y="4"/>
                      <a:pt x="36" y="4"/>
                    </a:cubicBezTo>
                    <a:cubicBezTo>
                      <a:pt x="36" y="4"/>
                      <a:pt x="36" y="4"/>
                      <a:pt x="36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3"/>
                      <a:pt x="36" y="3"/>
                      <a:pt x="37" y="4"/>
                    </a:cubicBezTo>
                    <a:close/>
                    <a:moveTo>
                      <a:pt x="34" y="3"/>
                    </a:moveTo>
                    <a:cubicBezTo>
                      <a:pt x="34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3"/>
                      <a:pt x="34" y="3"/>
                      <a:pt x="34" y="3"/>
                    </a:cubicBezTo>
                    <a:close/>
                    <a:moveTo>
                      <a:pt x="33" y="4"/>
                    </a:moveTo>
                    <a:cubicBezTo>
                      <a:pt x="34" y="3"/>
                      <a:pt x="34" y="3"/>
                      <a:pt x="34" y="3"/>
                    </a:cubicBezTo>
                    <a:cubicBezTo>
                      <a:pt x="34" y="4"/>
                      <a:pt x="33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4" y="4"/>
                      <a:pt x="34" y="4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3" y="5"/>
                    </a:cubicBezTo>
                    <a:cubicBezTo>
                      <a:pt x="33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4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3"/>
                    </a:cubicBezTo>
                    <a:cubicBezTo>
                      <a:pt x="33" y="4"/>
                      <a:pt x="33" y="4"/>
                      <a:pt x="33" y="4"/>
                    </a:cubicBezTo>
                    <a:close/>
                    <a:moveTo>
                      <a:pt x="35" y="4"/>
                    </a:moveTo>
                    <a:cubicBezTo>
                      <a:pt x="35" y="5"/>
                      <a:pt x="36" y="4"/>
                      <a:pt x="36" y="4"/>
                    </a:cubicBezTo>
                    <a:cubicBezTo>
                      <a:pt x="36" y="5"/>
                      <a:pt x="35" y="4"/>
                      <a:pt x="36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5"/>
                      <a:pt x="35" y="5"/>
                      <a:pt x="35" y="5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5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lose/>
                    <a:moveTo>
                      <a:pt x="31" y="5"/>
                    </a:moveTo>
                    <a:cubicBezTo>
                      <a:pt x="31" y="5"/>
                      <a:pt x="31" y="5"/>
                      <a:pt x="32" y="5"/>
                    </a:cubicBezTo>
                    <a:cubicBezTo>
                      <a:pt x="32" y="5"/>
                      <a:pt x="32" y="6"/>
                      <a:pt x="32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1" y="6"/>
                      <a:pt x="31" y="6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1" y="6"/>
                      <a:pt x="30" y="6"/>
                    </a:cubicBezTo>
                    <a:cubicBezTo>
                      <a:pt x="31" y="6"/>
                      <a:pt x="31" y="6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lose/>
                    <a:moveTo>
                      <a:pt x="33" y="5"/>
                    </a:move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3" y="5"/>
                      <a:pt x="33" y="5"/>
                      <a:pt x="33" y="5"/>
                    </a:cubicBezTo>
                    <a:close/>
                    <a:moveTo>
                      <a:pt x="30" y="6"/>
                    </a:move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5"/>
                      <a:pt x="30" y="6"/>
                    </a:cubicBezTo>
                    <a:cubicBezTo>
                      <a:pt x="29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7"/>
                      <a:pt x="29" y="6"/>
                      <a:pt x="29" y="6"/>
                    </a:cubicBezTo>
                    <a:cubicBezTo>
                      <a:pt x="29" y="6"/>
                      <a:pt x="29" y="6"/>
                      <a:pt x="30" y="5"/>
                    </a:cubicBezTo>
                    <a:cubicBezTo>
                      <a:pt x="30" y="5"/>
                      <a:pt x="30" y="5"/>
                      <a:pt x="30" y="6"/>
                    </a:cubicBezTo>
                    <a:close/>
                    <a:moveTo>
                      <a:pt x="35" y="6"/>
                    </a:moveTo>
                    <a:cubicBezTo>
                      <a:pt x="35" y="6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5" y="5"/>
                      <a:pt x="35" y="6"/>
                      <a:pt x="35" y="6"/>
                    </a:cubicBezTo>
                    <a:close/>
                    <a:moveTo>
                      <a:pt x="36" y="6"/>
                    </a:moveTo>
                    <a:cubicBezTo>
                      <a:pt x="35" y="6"/>
                      <a:pt x="35" y="7"/>
                      <a:pt x="35" y="7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6" y="6"/>
                      <a:pt x="36" y="6"/>
                      <a:pt x="36" y="6"/>
                    </a:cubicBezTo>
                    <a:close/>
                    <a:moveTo>
                      <a:pt x="32" y="7"/>
                    </a:move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lose/>
                    <a:moveTo>
                      <a:pt x="20" y="8"/>
                    </a:move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2" y="8"/>
                      <a:pt x="22" y="8"/>
                    </a:cubicBezTo>
                    <a:cubicBezTo>
                      <a:pt x="23" y="9"/>
                      <a:pt x="22" y="9"/>
                      <a:pt x="22" y="9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0" y="9"/>
                      <a:pt x="20" y="10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8"/>
                      <a:pt x="18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7"/>
                    </a:cubicBezTo>
                    <a:cubicBezTo>
                      <a:pt x="19" y="8"/>
                      <a:pt x="19" y="8"/>
                      <a:pt x="20" y="8"/>
                    </a:cubicBezTo>
                    <a:close/>
                    <a:moveTo>
                      <a:pt x="24" y="8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lose/>
                    <a:moveTo>
                      <a:pt x="19" y="9"/>
                    </a:moveTo>
                    <a:cubicBezTo>
                      <a:pt x="19" y="10"/>
                      <a:pt x="19" y="10"/>
                      <a:pt x="19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0"/>
                      <a:pt x="19" y="11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9" y="12"/>
                      <a:pt x="19" y="12"/>
                      <a:pt x="19" y="13"/>
                    </a:cubicBezTo>
                    <a:cubicBezTo>
                      <a:pt x="19" y="13"/>
                      <a:pt x="19" y="14"/>
                      <a:pt x="19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9" y="14"/>
                      <a:pt x="18" y="14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8" y="14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8" y="12"/>
                      <a:pt x="17" y="12"/>
                      <a:pt x="17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8" y="12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7" y="11"/>
                      <a:pt x="18" y="11"/>
                      <a:pt x="17" y="12"/>
                    </a:cubicBezTo>
                    <a:cubicBezTo>
                      <a:pt x="17" y="12"/>
                      <a:pt x="17" y="11"/>
                      <a:pt x="16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1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6" y="10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7" y="9"/>
                      <a:pt x="17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7" y="9"/>
                      <a:pt x="17" y="10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8" y="9"/>
                      <a:pt x="17" y="11"/>
                      <a:pt x="18" y="10"/>
                    </a:cubicBezTo>
                    <a:cubicBezTo>
                      <a:pt x="17" y="10"/>
                      <a:pt x="18" y="9"/>
                      <a:pt x="18" y="8"/>
                    </a:cubicBezTo>
                    <a:cubicBezTo>
                      <a:pt x="18" y="9"/>
                      <a:pt x="18" y="9"/>
                      <a:pt x="19" y="9"/>
                    </a:cubicBezTo>
                    <a:close/>
                    <a:moveTo>
                      <a:pt x="16" y="12"/>
                    </a:move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2"/>
                      <a:pt x="16" y="12"/>
                      <a:pt x="16" y="12"/>
                    </a:cubicBezTo>
                    <a:close/>
                    <a:moveTo>
                      <a:pt x="21" y="11"/>
                    </a:moveTo>
                    <a:cubicBezTo>
                      <a:pt x="20" y="11"/>
                      <a:pt x="20" y="11"/>
                      <a:pt x="20" y="11"/>
                    </a:cubicBezTo>
                    <a:cubicBezTo>
                      <a:pt x="20" y="12"/>
                      <a:pt x="21" y="12"/>
                      <a:pt x="21" y="12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1" y="11"/>
                      <a:pt x="21" y="12"/>
                      <a:pt x="21" y="12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21" y="12"/>
                      <a:pt x="22" y="12"/>
                      <a:pt x="22" y="12"/>
                    </a:cubicBezTo>
                    <a:cubicBezTo>
                      <a:pt x="22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2"/>
                    </a:cubicBezTo>
                    <a:cubicBezTo>
                      <a:pt x="21" y="13"/>
                      <a:pt x="21" y="13"/>
                      <a:pt x="20" y="13"/>
                    </a:cubicBezTo>
                    <a:cubicBezTo>
                      <a:pt x="20" y="13"/>
                      <a:pt x="21" y="12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2"/>
                      <a:pt x="20" y="11"/>
                      <a:pt x="20" y="11"/>
                    </a:cubicBezTo>
                    <a:cubicBezTo>
                      <a:pt x="20" y="11"/>
                      <a:pt x="21" y="11"/>
                      <a:pt x="21" y="11"/>
                    </a:cubicBezTo>
                    <a:close/>
                    <a:moveTo>
                      <a:pt x="54" y="3"/>
                    </a:moveTo>
                    <a:cubicBezTo>
                      <a:pt x="55" y="3"/>
                      <a:pt x="55" y="4"/>
                      <a:pt x="56" y="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5"/>
                      <a:pt x="55" y="5"/>
                      <a:pt x="54" y="6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4" y="4"/>
                      <a:pt x="54" y="4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ubicBezTo>
                      <a:pt x="54" y="3"/>
                      <a:pt x="53" y="3"/>
                      <a:pt x="54" y="3"/>
                    </a:cubicBezTo>
                    <a:cubicBezTo>
                      <a:pt x="54" y="3"/>
                      <a:pt x="54" y="3"/>
                      <a:pt x="54" y="3"/>
                    </a:cubicBezTo>
                    <a:close/>
                    <a:moveTo>
                      <a:pt x="49" y="3"/>
                    </a:moveTo>
                    <a:cubicBezTo>
                      <a:pt x="49" y="3"/>
                      <a:pt x="49" y="4"/>
                      <a:pt x="49" y="4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9" y="3"/>
                      <a:pt x="49" y="3"/>
                      <a:pt x="49" y="3"/>
                    </a:cubicBezTo>
                    <a:close/>
                    <a:moveTo>
                      <a:pt x="73" y="5"/>
                    </a:moveTo>
                    <a:cubicBezTo>
                      <a:pt x="72" y="4"/>
                      <a:pt x="72" y="4"/>
                      <a:pt x="72" y="4"/>
                    </a:cubicBezTo>
                    <a:cubicBezTo>
                      <a:pt x="73" y="4"/>
                      <a:pt x="73" y="4"/>
                      <a:pt x="73" y="5"/>
                    </a:cubicBezTo>
                    <a:close/>
                    <a:moveTo>
                      <a:pt x="57" y="4"/>
                    </a:moveTo>
                    <a:cubicBezTo>
                      <a:pt x="57" y="4"/>
                      <a:pt x="57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lose/>
                    <a:moveTo>
                      <a:pt x="58" y="6"/>
                    </a:moveTo>
                    <a:cubicBezTo>
                      <a:pt x="58" y="6"/>
                      <a:pt x="57" y="7"/>
                      <a:pt x="57" y="7"/>
                    </a:cubicBezTo>
                    <a:cubicBezTo>
                      <a:pt x="58" y="7"/>
                      <a:pt x="58" y="7"/>
                      <a:pt x="58" y="6"/>
                    </a:cubicBezTo>
                    <a:cubicBezTo>
                      <a:pt x="58" y="7"/>
                      <a:pt x="58" y="6"/>
                      <a:pt x="58" y="6"/>
                    </a:cubicBezTo>
                    <a:cubicBezTo>
                      <a:pt x="59" y="6"/>
                      <a:pt x="59" y="7"/>
                      <a:pt x="59" y="7"/>
                    </a:cubicBezTo>
                    <a:cubicBezTo>
                      <a:pt x="59" y="7"/>
                      <a:pt x="59" y="7"/>
                      <a:pt x="59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59" y="7"/>
                      <a:pt x="60" y="7"/>
                      <a:pt x="59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60" y="7"/>
                      <a:pt x="60" y="7"/>
                      <a:pt x="61" y="6"/>
                    </a:cubicBezTo>
                    <a:cubicBezTo>
                      <a:pt x="61" y="6"/>
                      <a:pt x="62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63" y="7"/>
                      <a:pt x="63" y="8"/>
                      <a:pt x="63" y="8"/>
                    </a:cubicBezTo>
                    <a:cubicBezTo>
                      <a:pt x="63" y="8"/>
                      <a:pt x="63" y="7"/>
                      <a:pt x="62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9"/>
                      <a:pt x="63" y="9"/>
                    </a:cubicBezTo>
                    <a:cubicBezTo>
                      <a:pt x="63" y="10"/>
                      <a:pt x="63" y="10"/>
                      <a:pt x="63" y="11"/>
                    </a:cubicBezTo>
                    <a:cubicBezTo>
                      <a:pt x="63" y="11"/>
                      <a:pt x="63" y="12"/>
                      <a:pt x="62" y="12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3"/>
                      <a:pt x="63" y="13"/>
                      <a:pt x="63" y="13"/>
                    </a:cubicBezTo>
                    <a:cubicBezTo>
                      <a:pt x="63" y="12"/>
                      <a:pt x="64" y="12"/>
                      <a:pt x="64" y="11"/>
                    </a:cubicBezTo>
                    <a:cubicBezTo>
                      <a:pt x="63" y="11"/>
                      <a:pt x="64" y="12"/>
                      <a:pt x="63" y="12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2"/>
                      <a:pt x="65" y="12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6" y="11"/>
                      <a:pt x="67" y="11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8" y="11"/>
                      <a:pt x="68" y="12"/>
                      <a:pt x="69" y="11"/>
                    </a:cubicBezTo>
                    <a:cubicBezTo>
                      <a:pt x="69" y="11"/>
                      <a:pt x="69" y="11"/>
                      <a:pt x="69" y="11"/>
                    </a:cubicBezTo>
                    <a:cubicBezTo>
                      <a:pt x="69" y="12"/>
                      <a:pt x="70" y="11"/>
                      <a:pt x="70" y="11"/>
                    </a:cubicBezTo>
                    <a:cubicBezTo>
                      <a:pt x="70" y="11"/>
                      <a:pt x="70" y="11"/>
                      <a:pt x="71" y="11"/>
                    </a:cubicBezTo>
                    <a:cubicBezTo>
                      <a:pt x="71" y="11"/>
                      <a:pt x="70" y="10"/>
                      <a:pt x="70" y="10"/>
                    </a:cubicBezTo>
                    <a:cubicBezTo>
                      <a:pt x="70" y="10"/>
                      <a:pt x="71" y="10"/>
                      <a:pt x="71" y="10"/>
                    </a:cubicBezTo>
                    <a:cubicBezTo>
                      <a:pt x="71" y="10"/>
                      <a:pt x="72" y="10"/>
                      <a:pt x="72" y="10"/>
                    </a:cubicBezTo>
                    <a:cubicBezTo>
                      <a:pt x="72" y="10"/>
                      <a:pt x="72" y="9"/>
                      <a:pt x="72" y="10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2"/>
                    </a:cubicBezTo>
                    <a:cubicBezTo>
                      <a:pt x="74" y="12"/>
                      <a:pt x="74" y="11"/>
                      <a:pt x="74" y="12"/>
                    </a:cubicBezTo>
                    <a:cubicBezTo>
                      <a:pt x="74" y="12"/>
                      <a:pt x="75" y="12"/>
                      <a:pt x="76" y="13"/>
                    </a:cubicBezTo>
                    <a:cubicBezTo>
                      <a:pt x="76" y="13"/>
                      <a:pt x="76" y="13"/>
                      <a:pt x="76" y="13"/>
                    </a:cubicBezTo>
                    <a:cubicBezTo>
                      <a:pt x="76" y="13"/>
                      <a:pt x="77" y="14"/>
                      <a:pt x="77" y="13"/>
                    </a:cubicBezTo>
                    <a:cubicBezTo>
                      <a:pt x="77" y="12"/>
                      <a:pt x="76" y="12"/>
                      <a:pt x="76" y="11"/>
                    </a:cubicBezTo>
                    <a:cubicBezTo>
                      <a:pt x="77" y="12"/>
                      <a:pt x="77" y="12"/>
                      <a:pt x="78" y="12"/>
                    </a:cubicBezTo>
                    <a:cubicBezTo>
                      <a:pt x="78" y="12"/>
                      <a:pt x="78" y="11"/>
                      <a:pt x="78" y="11"/>
                    </a:cubicBezTo>
                    <a:cubicBezTo>
                      <a:pt x="79" y="12"/>
                      <a:pt x="79" y="10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9" y="10"/>
                      <a:pt x="80" y="10"/>
                      <a:pt x="80" y="9"/>
                    </a:cubicBezTo>
                    <a:cubicBezTo>
                      <a:pt x="79" y="9"/>
                      <a:pt x="79" y="10"/>
                      <a:pt x="79" y="10"/>
                    </a:cubicBezTo>
                    <a:cubicBezTo>
                      <a:pt x="79" y="10"/>
                      <a:pt x="79" y="9"/>
                      <a:pt x="79" y="9"/>
                    </a:cubicBezTo>
                    <a:cubicBezTo>
                      <a:pt x="79" y="9"/>
                      <a:pt x="80" y="9"/>
                      <a:pt x="80" y="9"/>
                    </a:cubicBezTo>
                    <a:cubicBezTo>
                      <a:pt x="80" y="8"/>
                      <a:pt x="79" y="9"/>
                      <a:pt x="79" y="8"/>
                    </a:cubicBezTo>
                    <a:cubicBezTo>
                      <a:pt x="79" y="8"/>
                      <a:pt x="80" y="9"/>
                      <a:pt x="80" y="8"/>
                    </a:cubicBezTo>
                    <a:cubicBezTo>
                      <a:pt x="81" y="8"/>
                      <a:pt x="82" y="8"/>
                      <a:pt x="83" y="9"/>
                    </a:cubicBezTo>
                    <a:cubicBezTo>
                      <a:pt x="83" y="8"/>
                      <a:pt x="83" y="8"/>
                      <a:pt x="84" y="8"/>
                    </a:cubicBezTo>
                    <a:cubicBezTo>
                      <a:pt x="84" y="8"/>
                      <a:pt x="84" y="8"/>
                      <a:pt x="85" y="8"/>
                    </a:cubicBezTo>
                    <a:cubicBezTo>
                      <a:pt x="85" y="8"/>
                      <a:pt x="85" y="8"/>
                      <a:pt x="85" y="8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84" y="8"/>
                      <a:pt x="84" y="9"/>
                      <a:pt x="84" y="9"/>
                    </a:cubicBezTo>
                    <a:cubicBezTo>
                      <a:pt x="84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9"/>
                      <a:pt x="86" y="9"/>
                      <a:pt x="87" y="9"/>
                    </a:cubicBezTo>
                    <a:cubicBezTo>
                      <a:pt x="87" y="9"/>
                      <a:pt x="87" y="9"/>
                      <a:pt x="87" y="10"/>
                    </a:cubicBezTo>
                    <a:cubicBezTo>
                      <a:pt x="87" y="10"/>
                      <a:pt x="88" y="9"/>
                      <a:pt x="89" y="9"/>
                    </a:cubicBezTo>
                    <a:cubicBezTo>
                      <a:pt x="89" y="8"/>
                      <a:pt x="90" y="8"/>
                      <a:pt x="91" y="9"/>
                    </a:cubicBezTo>
                    <a:cubicBezTo>
                      <a:pt x="92" y="9"/>
                      <a:pt x="91" y="11"/>
                      <a:pt x="93" y="10"/>
                    </a:cubicBezTo>
                    <a:cubicBezTo>
                      <a:pt x="93" y="10"/>
                      <a:pt x="93" y="11"/>
                      <a:pt x="93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4" y="9"/>
                      <a:pt x="95" y="10"/>
                      <a:pt x="96" y="9"/>
                    </a:cubicBezTo>
                    <a:cubicBezTo>
                      <a:pt x="96" y="9"/>
                      <a:pt x="96" y="8"/>
                      <a:pt x="96" y="8"/>
                    </a:cubicBezTo>
                    <a:cubicBezTo>
                      <a:pt x="96" y="8"/>
                      <a:pt x="97" y="8"/>
                      <a:pt x="97" y="8"/>
                    </a:cubicBezTo>
                    <a:cubicBezTo>
                      <a:pt x="97" y="8"/>
                      <a:pt x="97" y="9"/>
                      <a:pt x="96" y="9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97" y="9"/>
                      <a:pt x="97" y="10"/>
                      <a:pt x="97" y="9"/>
                    </a:cubicBezTo>
                    <a:cubicBezTo>
                      <a:pt x="98" y="9"/>
                      <a:pt x="98" y="10"/>
                      <a:pt x="98" y="10"/>
                    </a:cubicBezTo>
                    <a:cubicBezTo>
                      <a:pt x="98" y="10"/>
                      <a:pt x="99" y="9"/>
                      <a:pt x="98" y="9"/>
                    </a:cubicBezTo>
                    <a:cubicBezTo>
                      <a:pt x="98" y="8"/>
                      <a:pt x="97" y="8"/>
                      <a:pt x="97" y="8"/>
                    </a:cubicBezTo>
                    <a:cubicBezTo>
                      <a:pt x="98" y="8"/>
                      <a:pt x="99" y="7"/>
                      <a:pt x="101" y="7"/>
                    </a:cubicBezTo>
                    <a:cubicBezTo>
                      <a:pt x="101" y="7"/>
                      <a:pt x="102" y="7"/>
                      <a:pt x="103" y="7"/>
                    </a:cubicBezTo>
                    <a:cubicBezTo>
                      <a:pt x="103" y="8"/>
                      <a:pt x="104" y="7"/>
                      <a:pt x="104" y="8"/>
                    </a:cubicBezTo>
                    <a:cubicBezTo>
                      <a:pt x="105" y="8"/>
                      <a:pt x="105" y="8"/>
                      <a:pt x="106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107" y="8"/>
                      <a:pt x="107" y="9"/>
                      <a:pt x="108" y="9"/>
                    </a:cubicBezTo>
                    <a:cubicBezTo>
                      <a:pt x="108" y="9"/>
                      <a:pt x="108" y="9"/>
                      <a:pt x="108" y="9"/>
                    </a:cubicBezTo>
                    <a:cubicBezTo>
                      <a:pt x="108" y="9"/>
                      <a:pt x="108" y="8"/>
                      <a:pt x="107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8"/>
                      <a:pt x="108" y="8"/>
                      <a:pt x="108" y="8"/>
                    </a:cubicBezTo>
                    <a:cubicBezTo>
                      <a:pt x="108" y="8"/>
                      <a:pt x="108" y="7"/>
                      <a:pt x="108" y="7"/>
                    </a:cubicBezTo>
                    <a:cubicBezTo>
                      <a:pt x="108" y="7"/>
                      <a:pt x="109" y="7"/>
                      <a:pt x="109" y="8"/>
                    </a:cubicBezTo>
                    <a:cubicBezTo>
                      <a:pt x="109" y="7"/>
                      <a:pt x="109" y="8"/>
                      <a:pt x="110" y="8"/>
                    </a:cubicBezTo>
                    <a:cubicBezTo>
                      <a:pt x="110" y="8"/>
                      <a:pt x="110" y="8"/>
                      <a:pt x="110" y="9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10" y="9"/>
                      <a:pt x="110" y="9"/>
                      <a:pt x="109" y="9"/>
                    </a:cubicBezTo>
                    <a:cubicBezTo>
                      <a:pt x="110" y="10"/>
                      <a:pt x="111" y="10"/>
                      <a:pt x="110" y="11"/>
                    </a:cubicBezTo>
                    <a:cubicBezTo>
                      <a:pt x="110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1"/>
                      <a:pt x="111" y="11"/>
                      <a:pt x="111" y="11"/>
                    </a:cubicBezTo>
                    <a:cubicBezTo>
                      <a:pt x="111" y="12"/>
                      <a:pt x="110" y="11"/>
                      <a:pt x="109" y="12"/>
                    </a:cubicBezTo>
                    <a:cubicBezTo>
                      <a:pt x="109" y="12"/>
                      <a:pt x="109" y="11"/>
                      <a:pt x="108" y="11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8" y="12"/>
                      <a:pt x="108" y="12"/>
                    </a:cubicBezTo>
                    <a:cubicBezTo>
                      <a:pt x="108" y="12"/>
                      <a:pt x="107" y="12"/>
                      <a:pt x="107" y="12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1"/>
                      <a:pt x="107" y="11"/>
                      <a:pt x="107" y="11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7" y="13"/>
                      <a:pt x="108" y="12"/>
                      <a:pt x="108" y="13"/>
                    </a:cubicBezTo>
                    <a:cubicBezTo>
                      <a:pt x="108" y="13"/>
                      <a:pt x="108" y="14"/>
                      <a:pt x="108" y="14"/>
                    </a:cubicBezTo>
                    <a:cubicBezTo>
                      <a:pt x="108" y="14"/>
                      <a:pt x="108" y="14"/>
                      <a:pt x="108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5"/>
                      <a:pt x="106" y="15"/>
                      <a:pt x="106" y="15"/>
                    </a:cubicBezTo>
                    <a:cubicBezTo>
                      <a:pt x="106" y="15"/>
                      <a:pt x="106" y="15"/>
                      <a:pt x="106" y="15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07" y="15"/>
                      <a:pt x="107" y="15"/>
                      <a:pt x="107" y="16"/>
                    </a:cubicBezTo>
                    <a:cubicBezTo>
                      <a:pt x="108" y="15"/>
                      <a:pt x="108" y="15"/>
                      <a:pt x="108" y="15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8" y="16"/>
                      <a:pt x="109" y="16"/>
                      <a:pt x="108" y="16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8" y="17"/>
                      <a:pt x="109" y="17"/>
                      <a:pt x="109" y="17"/>
                    </a:cubicBezTo>
                    <a:cubicBezTo>
                      <a:pt x="109" y="17"/>
                      <a:pt x="109" y="17"/>
                      <a:pt x="110" y="18"/>
                    </a:cubicBezTo>
                    <a:cubicBezTo>
                      <a:pt x="110" y="18"/>
                      <a:pt x="110" y="18"/>
                      <a:pt x="110" y="18"/>
                    </a:cubicBezTo>
                    <a:cubicBezTo>
                      <a:pt x="109" y="18"/>
                      <a:pt x="109" y="18"/>
                      <a:pt x="109" y="18"/>
                    </a:cubicBezTo>
                    <a:cubicBezTo>
                      <a:pt x="108" y="19"/>
                      <a:pt x="108" y="19"/>
                      <a:pt x="108" y="20"/>
                    </a:cubicBezTo>
                    <a:cubicBezTo>
                      <a:pt x="108" y="20"/>
                      <a:pt x="107" y="21"/>
                      <a:pt x="107" y="21"/>
                    </a:cubicBezTo>
                    <a:cubicBezTo>
                      <a:pt x="107" y="21"/>
                      <a:pt x="107" y="21"/>
                      <a:pt x="107" y="21"/>
                    </a:cubicBezTo>
                    <a:cubicBezTo>
                      <a:pt x="107" y="22"/>
                      <a:pt x="107" y="22"/>
                      <a:pt x="107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07" y="23"/>
                      <a:pt x="106" y="22"/>
                      <a:pt x="105" y="23"/>
                    </a:cubicBezTo>
                    <a:cubicBezTo>
                      <a:pt x="105" y="23"/>
                      <a:pt x="105" y="23"/>
                      <a:pt x="105" y="24"/>
                    </a:cubicBezTo>
                    <a:cubicBezTo>
                      <a:pt x="105" y="23"/>
                      <a:pt x="105" y="23"/>
                      <a:pt x="105" y="23"/>
                    </a:cubicBezTo>
                    <a:cubicBezTo>
                      <a:pt x="104" y="23"/>
                      <a:pt x="104" y="24"/>
                      <a:pt x="104" y="24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3" y="25"/>
                      <a:pt x="104" y="25"/>
                      <a:pt x="104" y="26"/>
                    </a:cubicBezTo>
                    <a:cubicBezTo>
                      <a:pt x="104" y="26"/>
                      <a:pt x="104" y="27"/>
                      <a:pt x="104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7"/>
                      <a:pt x="104" y="27"/>
                      <a:pt x="105" y="27"/>
                    </a:cubicBezTo>
                    <a:cubicBezTo>
                      <a:pt x="105" y="27"/>
                      <a:pt x="105" y="27"/>
                      <a:pt x="105" y="27"/>
                    </a:cubicBezTo>
                    <a:cubicBezTo>
                      <a:pt x="105" y="28"/>
                      <a:pt x="105" y="28"/>
                      <a:pt x="105" y="28"/>
                    </a:cubicBezTo>
                    <a:cubicBezTo>
                      <a:pt x="106" y="28"/>
                      <a:pt x="106" y="28"/>
                      <a:pt x="106" y="28"/>
                    </a:cubicBezTo>
                    <a:cubicBezTo>
                      <a:pt x="105" y="29"/>
                      <a:pt x="106" y="29"/>
                      <a:pt x="106" y="29"/>
                    </a:cubicBezTo>
                    <a:cubicBezTo>
                      <a:pt x="106" y="29"/>
                      <a:pt x="106" y="29"/>
                      <a:pt x="105" y="29"/>
                    </a:cubicBezTo>
                    <a:cubicBezTo>
                      <a:pt x="105" y="29"/>
                      <a:pt x="105" y="29"/>
                      <a:pt x="105" y="29"/>
                    </a:cubicBezTo>
                    <a:cubicBezTo>
                      <a:pt x="105" y="30"/>
                      <a:pt x="106" y="31"/>
                      <a:pt x="106" y="31"/>
                    </a:cubicBezTo>
                    <a:cubicBezTo>
                      <a:pt x="106" y="32"/>
                      <a:pt x="106" y="31"/>
                      <a:pt x="105" y="32"/>
                    </a:cubicBezTo>
                    <a:cubicBezTo>
                      <a:pt x="105" y="32"/>
                      <a:pt x="105" y="33"/>
                      <a:pt x="106" y="33"/>
                    </a:cubicBezTo>
                    <a:cubicBezTo>
                      <a:pt x="105" y="34"/>
                      <a:pt x="105" y="34"/>
                      <a:pt x="105" y="34"/>
                    </a:cubicBezTo>
                    <a:cubicBezTo>
                      <a:pt x="105" y="34"/>
                      <a:pt x="106" y="35"/>
                      <a:pt x="105" y="36"/>
                    </a:cubicBezTo>
                    <a:cubicBezTo>
                      <a:pt x="105" y="36"/>
                      <a:pt x="105" y="36"/>
                      <a:pt x="105" y="36"/>
                    </a:cubicBezTo>
                    <a:cubicBezTo>
                      <a:pt x="104" y="36"/>
                      <a:pt x="105" y="34"/>
                      <a:pt x="104" y="34"/>
                    </a:cubicBezTo>
                    <a:cubicBezTo>
                      <a:pt x="103" y="32"/>
                      <a:pt x="102" y="31"/>
                      <a:pt x="101" y="29"/>
                    </a:cubicBezTo>
                    <a:cubicBezTo>
                      <a:pt x="101" y="29"/>
                      <a:pt x="102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1" y="28"/>
                      <a:pt x="101" y="28"/>
                      <a:pt x="101" y="28"/>
                    </a:cubicBezTo>
                    <a:cubicBezTo>
                      <a:pt x="102" y="27"/>
                      <a:pt x="103" y="27"/>
                      <a:pt x="102" y="26"/>
                    </a:cubicBezTo>
                    <a:cubicBezTo>
                      <a:pt x="102" y="26"/>
                      <a:pt x="102" y="25"/>
                      <a:pt x="102" y="25"/>
                    </a:cubicBezTo>
                    <a:cubicBezTo>
                      <a:pt x="103" y="24"/>
                      <a:pt x="102" y="23"/>
                      <a:pt x="103" y="23"/>
                    </a:cubicBezTo>
                    <a:cubicBezTo>
                      <a:pt x="103" y="23"/>
                      <a:pt x="103" y="23"/>
                      <a:pt x="103" y="23"/>
                    </a:cubicBezTo>
                    <a:cubicBezTo>
                      <a:pt x="103" y="22"/>
                      <a:pt x="102" y="22"/>
                      <a:pt x="102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2" y="20"/>
                      <a:pt x="102" y="21"/>
                      <a:pt x="102" y="20"/>
                    </a:cubicBezTo>
                    <a:cubicBezTo>
                      <a:pt x="102" y="20"/>
                      <a:pt x="102" y="20"/>
                      <a:pt x="101" y="20"/>
                    </a:cubicBezTo>
                    <a:cubicBezTo>
                      <a:pt x="101" y="21"/>
                      <a:pt x="102" y="21"/>
                      <a:pt x="102" y="22"/>
                    </a:cubicBezTo>
                    <a:cubicBezTo>
                      <a:pt x="101" y="22"/>
                      <a:pt x="102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1" y="23"/>
                      <a:pt x="101" y="23"/>
                      <a:pt x="101" y="23"/>
                    </a:cubicBezTo>
                    <a:cubicBezTo>
                      <a:pt x="100" y="23"/>
                      <a:pt x="101" y="22"/>
                      <a:pt x="100" y="22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100" y="22"/>
                      <a:pt x="99" y="23"/>
                      <a:pt x="99" y="22"/>
                    </a:cubicBezTo>
                    <a:cubicBezTo>
                      <a:pt x="99" y="23"/>
                      <a:pt x="98" y="23"/>
                      <a:pt x="98" y="23"/>
                    </a:cubicBezTo>
                    <a:cubicBezTo>
                      <a:pt x="98" y="24"/>
                      <a:pt x="98" y="25"/>
                      <a:pt x="98" y="25"/>
                    </a:cubicBezTo>
                    <a:cubicBezTo>
                      <a:pt x="98" y="26"/>
                      <a:pt x="99" y="26"/>
                      <a:pt x="99" y="26"/>
                    </a:cubicBezTo>
                    <a:cubicBezTo>
                      <a:pt x="99" y="27"/>
                      <a:pt x="98" y="26"/>
                      <a:pt x="98" y="27"/>
                    </a:cubicBezTo>
                    <a:cubicBezTo>
                      <a:pt x="98" y="27"/>
                      <a:pt x="97" y="28"/>
                      <a:pt x="97" y="27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7" y="26"/>
                      <a:pt x="96" y="26"/>
                      <a:pt x="96" y="26"/>
                    </a:cubicBezTo>
                    <a:cubicBezTo>
                      <a:pt x="95" y="26"/>
                      <a:pt x="95" y="26"/>
                      <a:pt x="95" y="27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95" y="27"/>
                      <a:pt x="94" y="27"/>
                      <a:pt x="94" y="27"/>
                    </a:cubicBezTo>
                    <a:cubicBezTo>
                      <a:pt x="94" y="27"/>
                      <a:pt x="94" y="27"/>
                      <a:pt x="94" y="27"/>
                    </a:cubicBezTo>
                    <a:cubicBezTo>
                      <a:pt x="93" y="27"/>
                      <a:pt x="93" y="27"/>
                      <a:pt x="92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1" y="28"/>
                      <a:pt x="92" y="29"/>
                      <a:pt x="92" y="29"/>
                    </a:cubicBezTo>
                    <a:cubicBezTo>
                      <a:pt x="92" y="30"/>
                      <a:pt x="91" y="31"/>
                      <a:pt x="91" y="31"/>
                    </a:cubicBezTo>
                    <a:cubicBezTo>
                      <a:pt x="91" y="32"/>
                      <a:pt x="90" y="33"/>
                      <a:pt x="90" y="34"/>
                    </a:cubicBezTo>
                    <a:cubicBezTo>
                      <a:pt x="90" y="34"/>
                      <a:pt x="91" y="34"/>
                      <a:pt x="91" y="34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92" y="35"/>
                      <a:pt x="92" y="35"/>
                      <a:pt x="93" y="35"/>
                    </a:cubicBezTo>
                    <a:cubicBezTo>
                      <a:pt x="93" y="35"/>
                      <a:pt x="93" y="34"/>
                      <a:pt x="93" y="34"/>
                    </a:cubicBezTo>
                    <a:cubicBezTo>
                      <a:pt x="93" y="34"/>
                      <a:pt x="93" y="34"/>
                      <a:pt x="94" y="35"/>
                    </a:cubicBezTo>
                    <a:cubicBezTo>
                      <a:pt x="94" y="35"/>
                      <a:pt x="94" y="35"/>
                      <a:pt x="95" y="35"/>
                    </a:cubicBezTo>
                    <a:cubicBezTo>
                      <a:pt x="94" y="35"/>
                      <a:pt x="94" y="35"/>
                      <a:pt x="94" y="36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6"/>
                      <a:pt x="95" y="36"/>
                      <a:pt x="95" y="36"/>
                    </a:cubicBezTo>
                    <a:cubicBezTo>
                      <a:pt x="95" y="37"/>
                      <a:pt x="95" y="39"/>
                      <a:pt x="96" y="39"/>
                    </a:cubicBezTo>
                    <a:cubicBezTo>
                      <a:pt x="96" y="41"/>
                      <a:pt x="95" y="42"/>
                      <a:pt x="95" y="43"/>
                    </a:cubicBezTo>
                    <a:cubicBezTo>
                      <a:pt x="95" y="43"/>
                      <a:pt x="95" y="43"/>
                      <a:pt x="95" y="43"/>
                    </a:cubicBezTo>
                    <a:cubicBezTo>
                      <a:pt x="95" y="44"/>
                      <a:pt x="95" y="46"/>
                      <a:pt x="93" y="47"/>
                    </a:cubicBezTo>
                    <a:cubicBezTo>
                      <a:pt x="93" y="46"/>
                      <a:pt x="93" y="46"/>
                      <a:pt x="93" y="46"/>
                    </a:cubicBezTo>
                    <a:cubicBezTo>
                      <a:pt x="92" y="47"/>
                      <a:pt x="91" y="48"/>
                      <a:pt x="92" y="49"/>
                    </a:cubicBezTo>
                    <a:cubicBezTo>
                      <a:pt x="91" y="49"/>
                      <a:pt x="91" y="49"/>
                      <a:pt x="91" y="50"/>
                    </a:cubicBezTo>
                    <a:cubicBezTo>
                      <a:pt x="92" y="51"/>
                      <a:pt x="93" y="52"/>
                      <a:pt x="93" y="53"/>
                    </a:cubicBezTo>
                    <a:cubicBezTo>
                      <a:pt x="93" y="54"/>
                      <a:pt x="93" y="54"/>
                      <a:pt x="92" y="54"/>
                    </a:cubicBezTo>
                    <a:cubicBezTo>
                      <a:pt x="92" y="54"/>
                      <a:pt x="92" y="54"/>
                      <a:pt x="91" y="54"/>
                    </a:cubicBezTo>
                    <a:cubicBezTo>
                      <a:pt x="91" y="54"/>
                      <a:pt x="91" y="53"/>
                      <a:pt x="91" y="53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2"/>
                      <a:pt x="91" y="52"/>
                      <a:pt x="90" y="52"/>
                    </a:cubicBezTo>
                    <a:cubicBezTo>
                      <a:pt x="90" y="52"/>
                      <a:pt x="90" y="52"/>
                      <a:pt x="90" y="52"/>
                    </a:cubicBezTo>
                    <a:cubicBezTo>
                      <a:pt x="90" y="51"/>
                      <a:pt x="89" y="51"/>
                      <a:pt x="90" y="51"/>
                    </a:cubicBezTo>
                    <a:cubicBezTo>
                      <a:pt x="90" y="51"/>
                      <a:pt x="90" y="51"/>
                      <a:pt x="90" y="51"/>
                    </a:cubicBezTo>
                    <a:cubicBezTo>
                      <a:pt x="89" y="51"/>
                      <a:pt x="90" y="51"/>
                      <a:pt x="90" y="50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9" y="50"/>
                      <a:pt x="88" y="50"/>
                      <a:pt x="88" y="50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51"/>
                      <a:pt x="87" y="51"/>
                      <a:pt x="87" y="51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7" y="49"/>
                      <a:pt x="87" y="49"/>
                      <a:pt x="87" y="49"/>
                    </a:cubicBezTo>
                    <a:cubicBezTo>
                      <a:pt x="87" y="49"/>
                      <a:pt x="87" y="49"/>
                      <a:pt x="86" y="49"/>
                    </a:cubicBezTo>
                    <a:cubicBezTo>
                      <a:pt x="86" y="50"/>
                      <a:pt x="85" y="50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4" y="51"/>
                      <a:pt x="85" y="52"/>
                      <a:pt x="85" y="52"/>
                    </a:cubicBezTo>
                    <a:cubicBezTo>
                      <a:pt x="85" y="52"/>
                      <a:pt x="85" y="52"/>
                      <a:pt x="86" y="52"/>
                    </a:cubicBezTo>
                    <a:cubicBezTo>
                      <a:pt x="85" y="52"/>
                      <a:pt x="86" y="52"/>
                      <a:pt x="86" y="53"/>
                    </a:cubicBezTo>
                    <a:cubicBezTo>
                      <a:pt x="86" y="53"/>
                      <a:pt x="87" y="51"/>
                      <a:pt x="87" y="52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8" y="52"/>
                      <a:pt x="88" y="52"/>
                      <a:pt x="88" y="52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88" y="53"/>
                      <a:pt x="88" y="53"/>
                      <a:pt x="88" y="53"/>
                    </a:cubicBezTo>
                    <a:cubicBezTo>
                      <a:pt x="88" y="52"/>
                      <a:pt x="88" y="53"/>
                      <a:pt x="87" y="53"/>
                    </a:cubicBezTo>
                    <a:cubicBezTo>
                      <a:pt x="87" y="53"/>
                      <a:pt x="87" y="53"/>
                      <a:pt x="87" y="53"/>
                    </a:cubicBezTo>
                    <a:cubicBezTo>
                      <a:pt x="87" y="53"/>
                      <a:pt x="87" y="53"/>
                      <a:pt x="87" y="53"/>
                    </a:cubicBezTo>
                    <a:cubicBezTo>
                      <a:pt x="86" y="54"/>
                      <a:pt x="86" y="54"/>
                      <a:pt x="86" y="54"/>
                    </a:cubicBezTo>
                    <a:cubicBezTo>
                      <a:pt x="87" y="54"/>
                      <a:pt x="86" y="54"/>
                      <a:pt x="86" y="54"/>
                    </a:cubicBezTo>
                    <a:cubicBezTo>
                      <a:pt x="87" y="55"/>
                      <a:pt x="87" y="56"/>
                      <a:pt x="88" y="56"/>
                    </a:cubicBezTo>
                    <a:cubicBezTo>
                      <a:pt x="88" y="57"/>
                      <a:pt x="88" y="57"/>
                      <a:pt x="89" y="57"/>
                    </a:cubicBezTo>
                    <a:cubicBezTo>
                      <a:pt x="88" y="57"/>
                      <a:pt x="88" y="57"/>
                      <a:pt x="88" y="57"/>
                    </a:cubicBezTo>
                    <a:cubicBezTo>
                      <a:pt x="88" y="57"/>
                      <a:pt x="89" y="57"/>
                      <a:pt x="89" y="58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88" y="59"/>
                      <a:pt x="89" y="58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89" y="60"/>
                      <a:pt x="89" y="60"/>
                      <a:pt x="89" y="60"/>
                    </a:cubicBezTo>
                    <a:cubicBezTo>
                      <a:pt x="89" y="60"/>
                      <a:pt x="89" y="60"/>
                      <a:pt x="88" y="60"/>
                    </a:cubicBezTo>
                    <a:cubicBezTo>
                      <a:pt x="89" y="61"/>
                      <a:pt x="88" y="61"/>
                      <a:pt x="88" y="61"/>
                    </a:cubicBezTo>
                    <a:cubicBezTo>
                      <a:pt x="88" y="61"/>
                      <a:pt x="88" y="61"/>
                      <a:pt x="88" y="61"/>
                    </a:cubicBezTo>
                    <a:cubicBezTo>
                      <a:pt x="88" y="61"/>
                      <a:pt x="88" y="62"/>
                      <a:pt x="88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7" y="62"/>
                      <a:pt x="88" y="63"/>
                      <a:pt x="87" y="63"/>
                    </a:cubicBezTo>
                    <a:cubicBezTo>
                      <a:pt x="87" y="63"/>
                      <a:pt x="87" y="63"/>
                      <a:pt x="87" y="63"/>
                    </a:cubicBezTo>
                    <a:cubicBezTo>
                      <a:pt x="87" y="63"/>
                      <a:pt x="86" y="64"/>
                      <a:pt x="86" y="64"/>
                    </a:cubicBezTo>
                    <a:cubicBezTo>
                      <a:pt x="85" y="64"/>
                      <a:pt x="85" y="64"/>
                      <a:pt x="85" y="65"/>
                    </a:cubicBezTo>
                    <a:cubicBezTo>
                      <a:pt x="84" y="64"/>
                      <a:pt x="84" y="64"/>
                      <a:pt x="84" y="64"/>
                    </a:cubicBezTo>
                    <a:cubicBezTo>
                      <a:pt x="84" y="65"/>
                      <a:pt x="83" y="65"/>
                      <a:pt x="83" y="65"/>
                    </a:cubicBezTo>
                    <a:cubicBezTo>
                      <a:pt x="83" y="65"/>
                      <a:pt x="83" y="65"/>
                      <a:pt x="83" y="65"/>
                    </a:cubicBezTo>
                    <a:cubicBezTo>
                      <a:pt x="82" y="65"/>
                      <a:pt x="83" y="66"/>
                      <a:pt x="83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65"/>
                      <a:pt x="82" y="65"/>
                      <a:pt x="82" y="65"/>
                    </a:cubicBezTo>
                    <a:cubicBezTo>
                      <a:pt x="82" y="65"/>
                      <a:pt x="82" y="65"/>
                      <a:pt x="81" y="65"/>
                    </a:cubicBezTo>
                    <a:cubicBezTo>
                      <a:pt x="81" y="65"/>
                      <a:pt x="80" y="65"/>
                      <a:pt x="80" y="66"/>
                    </a:cubicBezTo>
                    <a:cubicBezTo>
                      <a:pt x="80" y="66"/>
                      <a:pt x="80" y="67"/>
                      <a:pt x="80" y="67"/>
                    </a:cubicBezTo>
                    <a:cubicBezTo>
                      <a:pt x="80" y="68"/>
                      <a:pt x="81" y="69"/>
                      <a:pt x="82" y="69"/>
                    </a:cubicBezTo>
                    <a:cubicBezTo>
                      <a:pt x="82" y="70"/>
                      <a:pt x="82" y="71"/>
                      <a:pt x="82" y="72"/>
                    </a:cubicBezTo>
                    <a:cubicBezTo>
                      <a:pt x="82" y="73"/>
                      <a:pt x="81" y="73"/>
                      <a:pt x="81" y="73"/>
                    </a:cubicBezTo>
                    <a:cubicBezTo>
                      <a:pt x="81" y="74"/>
                      <a:pt x="80" y="74"/>
                      <a:pt x="80" y="74"/>
                    </a:cubicBezTo>
                    <a:cubicBezTo>
                      <a:pt x="79" y="74"/>
                      <a:pt x="80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9" y="73"/>
                      <a:pt x="79" y="73"/>
                      <a:pt x="79" y="73"/>
                    </a:cubicBezTo>
                    <a:cubicBezTo>
                      <a:pt x="78" y="72"/>
                      <a:pt x="78" y="72"/>
                      <a:pt x="77" y="71"/>
                    </a:cubicBezTo>
                    <a:cubicBezTo>
                      <a:pt x="77" y="72"/>
                      <a:pt x="77" y="71"/>
                      <a:pt x="77" y="72"/>
                    </a:cubicBezTo>
                    <a:cubicBezTo>
                      <a:pt x="77" y="71"/>
                      <a:pt x="77" y="71"/>
                      <a:pt x="77" y="71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6" y="72"/>
                      <a:pt x="76" y="72"/>
                      <a:pt x="76" y="73"/>
                    </a:cubicBezTo>
                    <a:cubicBezTo>
                      <a:pt x="76" y="73"/>
                      <a:pt x="76" y="74"/>
                      <a:pt x="76" y="74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6" y="74"/>
                      <a:pt x="77" y="75"/>
                      <a:pt x="77" y="75"/>
                    </a:cubicBezTo>
                    <a:cubicBezTo>
                      <a:pt x="77" y="75"/>
                      <a:pt x="77" y="76"/>
                      <a:pt x="78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9" y="77"/>
                      <a:pt x="78" y="78"/>
                      <a:pt x="79" y="78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9" y="79"/>
                      <a:pt x="78" y="79"/>
                      <a:pt x="78" y="78"/>
                    </a:cubicBezTo>
                    <a:cubicBezTo>
                      <a:pt x="78" y="78"/>
                      <a:pt x="77" y="78"/>
                      <a:pt x="77" y="77"/>
                    </a:cubicBezTo>
                    <a:cubicBezTo>
                      <a:pt x="77" y="76"/>
                      <a:pt x="76" y="75"/>
                      <a:pt x="76" y="74"/>
                    </a:cubicBezTo>
                    <a:cubicBezTo>
                      <a:pt x="75" y="74"/>
                      <a:pt x="75" y="74"/>
                      <a:pt x="75" y="74"/>
                    </a:cubicBezTo>
                    <a:cubicBezTo>
                      <a:pt x="75" y="74"/>
                      <a:pt x="76" y="73"/>
                      <a:pt x="75" y="73"/>
                    </a:cubicBezTo>
                    <a:cubicBezTo>
                      <a:pt x="75" y="73"/>
                      <a:pt x="76" y="73"/>
                      <a:pt x="76" y="73"/>
                    </a:cubicBezTo>
                    <a:cubicBezTo>
                      <a:pt x="76" y="72"/>
                      <a:pt x="75" y="71"/>
                      <a:pt x="75" y="71"/>
                    </a:cubicBezTo>
                    <a:cubicBezTo>
                      <a:pt x="75" y="70"/>
                      <a:pt x="75" y="69"/>
                      <a:pt x="74" y="68"/>
                    </a:cubicBezTo>
                    <a:cubicBezTo>
                      <a:pt x="74" y="69"/>
                      <a:pt x="73" y="69"/>
                      <a:pt x="73" y="69"/>
                    </a:cubicBezTo>
                    <a:cubicBezTo>
                      <a:pt x="73" y="69"/>
                      <a:pt x="73" y="70"/>
                      <a:pt x="72" y="69"/>
                    </a:cubicBezTo>
                    <a:cubicBezTo>
                      <a:pt x="73" y="68"/>
                      <a:pt x="72" y="68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2" y="67"/>
                      <a:pt x="72" y="67"/>
                      <a:pt x="72" y="67"/>
                    </a:cubicBezTo>
                    <a:cubicBezTo>
                      <a:pt x="71" y="66"/>
                      <a:pt x="71" y="66"/>
                      <a:pt x="70" y="65"/>
                    </a:cubicBezTo>
                    <a:cubicBezTo>
                      <a:pt x="70" y="64"/>
                      <a:pt x="70" y="65"/>
                      <a:pt x="70" y="64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70" y="65"/>
                      <a:pt x="70" y="65"/>
                      <a:pt x="70" y="65"/>
                    </a:cubicBezTo>
                    <a:cubicBezTo>
                      <a:pt x="69" y="65"/>
                      <a:pt x="69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7" y="65"/>
                      <a:pt x="67" y="66"/>
                    </a:cubicBezTo>
                    <a:cubicBezTo>
                      <a:pt x="67" y="66"/>
                      <a:pt x="67" y="67"/>
                      <a:pt x="67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5" y="68"/>
                      <a:pt x="65" y="68"/>
                    </a:cubicBezTo>
                    <a:cubicBezTo>
                      <a:pt x="65" y="69"/>
                      <a:pt x="64" y="69"/>
                      <a:pt x="64" y="69"/>
                    </a:cubicBezTo>
                    <a:cubicBezTo>
                      <a:pt x="64" y="69"/>
                      <a:pt x="63" y="69"/>
                      <a:pt x="63" y="70"/>
                    </a:cubicBezTo>
                    <a:cubicBezTo>
                      <a:pt x="64" y="70"/>
                      <a:pt x="63" y="71"/>
                      <a:pt x="64" y="71"/>
                    </a:cubicBezTo>
                    <a:cubicBezTo>
                      <a:pt x="63" y="72"/>
                      <a:pt x="63" y="72"/>
                      <a:pt x="63" y="73"/>
                    </a:cubicBezTo>
                    <a:cubicBezTo>
                      <a:pt x="63" y="73"/>
                      <a:pt x="63" y="73"/>
                      <a:pt x="63" y="74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2" y="74"/>
                      <a:pt x="62" y="75"/>
                      <a:pt x="62" y="75"/>
                    </a:cubicBezTo>
                    <a:cubicBezTo>
                      <a:pt x="61" y="74"/>
                      <a:pt x="61" y="72"/>
                      <a:pt x="60" y="72"/>
                    </a:cubicBezTo>
                    <a:cubicBezTo>
                      <a:pt x="60" y="70"/>
                      <a:pt x="59" y="70"/>
                      <a:pt x="59" y="68"/>
                    </a:cubicBezTo>
                    <a:cubicBezTo>
                      <a:pt x="58" y="68"/>
                      <a:pt x="59" y="67"/>
                      <a:pt x="58" y="67"/>
                    </a:cubicBezTo>
                    <a:cubicBezTo>
                      <a:pt x="58" y="67"/>
                      <a:pt x="59" y="66"/>
                      <a:pt x="58" y="66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5"/>
                      <a:pt x="58" y="65"/>
                    </a:cubicBezTo>
                    <a:cubicBezTo>
                      <a:pt x="58" y="65"/>
                      <a:pt x="58" y="66"/>
                      <a:pt x="57" y="66"/>
                    </a:cubicBezTo>
                    <a:cubicBezTo>
                      <a:pt x="57" y="66"/>
                      <a:pt x="56" y="65"/>
                      <a:pt x="56" y="65"/>
                    </a:cubicBezTo>
                    <a:cubicBezTo>
                      <a:pt x="56" y="65"/>
                      <a:pt x="56" y="65"/>
                      <a:pt x="57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6" y="64"/>
                      <a:pt x="56" y="65"/>
                      <a:pt x="56" y="64"/>
                    </a:cubicBezTo>
                    <a:cubicBezTo>
                      <a:pt x="55" y="64"/>
                      <a:pt x="54" y="64"/>
                      <a:pt x="54" y="63"/>
                    </a:cubicBezTo>
                    <a:cubicBezTo>
                      <a:pt x="54" y="62"/>
                      <a:pt x="53" y="63"/>
                      <a:pt x="52" y="63"/>
                    </a:cubicBezTo>
                    <a:cubicBezTo>
                      <a:pt x="51" y="63"/>
                      <a:pt x="49" y="63"/>
                      <a:pt x="48" y="62"/>
                    </a:cubicBezTo>
                    <a:cubicBezTo>
                      <a:pt x="48" y="62"/>
                      <a:pt x="48" y="62"/>
                      <a:pt x="47" y="61"/>
                    </a:cubicBezTo>
                    <a:cubicBezTo>
                      <a:pt x="46" y="62"/>
                      <a:pt x="46" y="62"/>
                      <a:pt x="46" y="62"/>
                    </a:cubicBezTo>
                    <a:cubicBezTo>
                      <a:pt x="45" y="62"/>
                      <a:pt x="45" y="61"/>
                      <a:pt x="44" y="61"/>
                    </a:cubicBezTo>
                    <a:cubicBezTo>
                      <a:pt x="44" y="61"/>
                      <a:pt x="43" y="60"/>
                      <a:pt x="43" y="59"/>
                    </a:cubicBezTo>
                    <a:cubicBezTo>
                      <a:pt x="43" y="60"/>
                      <a:pt x="43" y="60"/>
                      <a:pt x="42" y="59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41" y="60"/>
                      <a:pt x="42" y="60"/>
                      <a:pt x="42" y="61"/>
                    </a:cubicBezTo>
                    <a:cubicBezTo>
                      <a:pt x="43" y="62"/>
                      <a:pt x="43" y="63"/>
                      <a:pt x="44" y="63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3"/>
                      <a:pt x="44" y="64"/>
                      <a:pt x="45" y="64"/>
                    </a:cubicBezTo>
                    <a:cubicBezTo>
                      <a:pt x="45" y="64"/>
                      <a:pt x="46" y="64"/>
                      <a:pt x="46" y="63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3"/>
                      <a:pt x="47" y="64"/>
                      <a:pt x="48" y="64"/>
                    </a:cubicBezTo>
                    <a:cubicBezTo>
                      <a:pt x="48" y="64"/>
                      <a:pt x="49" y="64"/>
                      <a:pt x="49" y="64"/>
                    </a:cubicBezTo>
                    <a:cubicBezTo>
                      <a:pt x="49" y="65"/>
                      <a:pt x="49" y="65"/>
                      <a:pt x="50" y="65"/>
                    </a:cubicBezTo>
                    <a:cubicBezTo>
                      <a:pt x="50" y="65"/>
                      <a:pt x="49" y="66"/>
                      <a:pt x="49" y="66"/>
                    </a:cubicBezTo>
                    <a:cubicBezTo>
                      <a:pt x="49" y="66"/>
                      <a:pt x="49" y="66"/>
                      <a:pt x="49" y="66"/>
                    </a:cubicBezTo>
                    <a:cubicBezTo>
                      <a:pt x="49" y="66"/>
                      <a:pt x="48" y="67"/>
                      <a:pt x="49" y="67"/>
                    </a:cubicBezTo>
                    <a:cubicBezTo>
                      <a:pt x="49" y="67"/>
                      <a:pt x="49" y="67"/>
                      <a:pt x="49" y="67"/>
                    </a:cubicBezTo>
                    <a:cubicBezTo>
                      <a:pt x="48" y="67"/>
                      <a:pt x="48" y="68"/>
                      <a:pt x="48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7" y="68"/>
                      <a:pt x="47" y="68"/>
                      <a:pt x="47" y="68"/>
                    </a:cubicBezTo>
                    <a:cubicBezTo>
                      <a:pt x="47" y="69"/>
                      <a:pt x="47" y="69"/>
                      <a:pt x="47" y="69"/>
                    </a:cubicBezTo>
                    <a:cubicBezTo>
                      <a:pt x="46" y="69"/>
                      <a:pt x="46" y="69"/>
                      <a:pt x="45" y="69"/>
                    </a:cubicBezTo>
                    <a:cubicBezTo>
                      <a:pt x="45" y="70"/>
                      <a:pt x="44" y="70"/>
                      <a:pt x="43" y="70"/>
                    </a:cubicBezTo>
                    <a:cubicBezTo>
                      <a:pt x="43" y="71"/>
                      <a:pt x="42" y="70"/>
                      <a:pt x="42" y="71"/>
                    </a:cubicBezTo>
                    <a:cubicBezTo>
                      <a:pt x="41" y="71"/>
                      <a:pt x="41" y="71"/>
                      <a:pt x="40" y="72"/>
                    </a:cubicBezTo>
                    <a:cubicBezTo>
                      <a:pt x="40" y="71"/>
                      <a:pt x="39" y="72"/>
                      <a:pt x="40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1"/>
                      <a:pt x="39" y="71"/>
                      <a:pt x="39" y="71"/>
                    </a:cubicBezTo>
                    <a:cubicBezTo>
                      <a:pt x="39" y="70"/>
                      <a:pt x="39" y="69"/>
                      <a:pt x="39" y="69"/>
                    </a:cubicBezTo>
                    <a:cubicBezTo>
                      <a:pt x="38" y="68"/>
                      <a:pt x="38" y="67"/>
                      <a:pt x="37" y="66"/>
                    </a:cubicBezTo>
                    <a:cubicBezTo>
                      <a:pt x="36" y="65"/>
                      <a:pt x="36" y="64"/>
                      <a:pt x="36" y="64"/>
                    </a:cubicBezTo>
                    <a:cubicBezTo>
                      <a:pt x="35" y="64"/>
                      <a:pt x="35" y="63"/>
                      <a:pt x="34" y="62"/>
                    </a:cubicBezTo>
                    <a:cubicBezTo>
                      <a:pt x="34" y="62"/>
                      <a:pt x="34" y="61"/>
                      <a:pt x="34" y="61"/>
                    </a:cubicBezTo>
                    <a:cubicBezTo>
                      <a:pt x="33" y="61"/>
                      <a:pt x="34" y="61"/>
                      <a:pt x="33" y="60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2" y="61"/>
                      <a:pt x="33" y="61"/>
                    </a:cubicBezTo>
                    <a:cubicBezTo>
                      <a:pt x="33" y="62"/>
                      <a:pt x="34" y="63"/>
                      <a:pt x="34" y="65"/>
                    </a:cubicBezTo>
                    <a:cubicBezTo>
                      <a:pt x="34" y="65"/>
                      <a:pt x="35" y="65"/>
                      <a:pt x="35" y="66"/>
                    </a:cubicBezTo>
                    <a:cubicBezTo>
                      <a:pt x="36" y="66"/>
                      <a:pt x="35" y="68"/>
                      <a:pt x="36" y="68"/>
                    </a:cubicBezTo>
                    <a:cubicBezTo>
                      <a:pt x="37" y="69"/>
                      <a:pt x="37" y="69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7" y="70"/>
                      <a:pt x="37" y="70"/>
                      <a:pt x="37" y="70"/>
                    </a:cubicBezTo>
                    <a:cubicBezTo>
                      <a:pt x="38" y="70"/>
                      <a:pt x="39" y="71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40" y="73"/>
                      <a:pt x="40" y="74"/>
                      <a:pt x="41" y="73"/>
                    </a:cubicBezTo>
                    <a:cubicBezTo>
                      <a:pt x="41" y="73"/>
                      <a:pt x="42" y="73"/>
                      <a:pt x="42" y="73"/>
                    </a:cubicBezTo>
                    <a:cubicBezTo>
                      <a:pt x="43" y="73"/>
                      <a:pt x="44" y="73"/>
                      <a:pt x="44" y="72"/>
                    </a:cubicBezTo>
                    <a:cubicBezTo>
                      <a:pt x="45" y="74"/>
                      <a:pt x="43" y="76"/>
                      <a:pt x="42" y="77"/>
                    </a:cubicBezTo>
                    <a:cubicBezTo>
                      <a:pt x="41" y="79"/>
                      <a:pt x="39" y="80"/>
                      <a:pt x="38" y="81"/>
                    </a:cubicBezTo>
                    <a:cubicBezTo>
                      <a:pt x="37" y="82"/>
                      <a:pt x="37" y="83"/>
                      <a:pt x="37" y="84"/>
                    </a:cubicBezTo>
                    <a:cubicBezTo>
                      <a:pt x="36" y="84"/>
                      <a:pt x="37" y="84"/>
                      <a:pt x="37" y="85"/>
                    </a:cubicBezTo>
                    <a:cubicBezTo>
                      <a:pt x="36" y="85"/>
                      <a:pt x="37" y="85"/>
                      <a:pt x="37" y="85"/>
                    </a:cubicBezTo>
                    <a:cubicBezTo>
                      <a:pt x="37" y="86"/>
                      <a:pt x="37" y="87"/>
                      <a:pt x="38" y="87"/>
                    </a:cubicBezTo>
                    <a:cubicBezTo>
                      <a:pt x="37" y="88"/>
                      <a:pt x="37" y="89"/>
                      <a:pt x="38" y="90"/>
                    </a:cubicBezTo>
                    <a:cubicBezTo>
                      <a:pt x="37" y="91"/>
                      <a:pt x="35" y="92"/>
                      <a:pt x="34" y="93"/>
                    </a:cubicBezTo>
                    <a:cubicBezTo>
                      <a:pt x="34" y="93"/>
                      <a:pt x="34" y="93"/>
                      <a:pt x="34" y="93"/>
                    </a:cubicBezTo>
                    <a:cubicBezTo>
                      <a:pt x="33" y="94"/>
                      <a:pt x="34" y="95"/>
                      <a:pt x="34" y="95"/>
                    </a:cubicBezTo>
                    <a:cubicBezTo>
                      <a:pt x="34" y="96"/>
                      <a:pt x="34" y="96"/>
                      <a:pt x="33" y="96"/>
                    </a:cubicBezTo>
                    <a:cubicBezTo>
                      <a:pt x="33" y="96"/>
                      <a:pt x="32" y="97"/>
                      <a:pt x="32" y="97"/>
                    </a:cubicBezTo>
                    <a:cubicBezTo>
                      <a:pt x="32" y="98"/>
                      <a:pt x="32" y="98"/>
                      <a:pt x="32" y="99"/>
                    </a:cubicBezTo>
                    <a:cubicBezTo>
                      <a:pt x="30" y="100"/>
                      <a:pt x="29" y="102"/>
                      <a:pt x="28" y="103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6" y="103"/>
                      <a:pt x="25" y="103"/>
                      <a:pt x="25" y="103"/>
                    </a:cubicBezTo>
                    <a:cubicBezTo>
                      <a:pt x="24" y="103"/>
                      <a:pt x="23" y="104"/>
                      <a:pt x="23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3" y="103"/>
                      <a:pt x="23" y="102"/>
                      <a:pt x="22" y="102"/>
                    </a:cubicBezTo>
                    <a:cubicBezTo>
                      <a:pt x="23" y="102"/>
                      <a:pt x="22" y="101"/>
                      <a:pt x="22" y="101"/>
                    </a:cubicBezTo>
                    <a:cubicBezTo>
                      <a:pt x="22" y="99"/>
                      <a:pt x="20" y="98"/>
                      <a:pt x="21" y="96"/>
                    </a:cubicBezTo>
                    <a:cubicBezTo>
                      <a:pt x="20" y="96"/>
                      <a:pt x="21" y="95"/>
                      <a:pt x="21" y="95"/>
                    </a:cubicBezTo>
                    <a:cubicBezTo>
                      <a:pt x="20" y="94"/>
                      <a:pt x="20" y="93"/>
                      <a:pt x="19" y="92"/>
                    </a:cubicBezTo>
                    <a:cubicBezTo>
                      <a:pt x="19" y="91"/>
                      <a:pt x="19" y="90"/>
                      <a:pt x="19" y="89"/>
                    </a:cubicBezTo>
                    <a:cubicBezTo>
                      <a:pt x="20" y="88"/>
                      <a:pt x="21" y="88"/>
                      <a:pt x="20" y="87"/>
                    </a:cubicBezTo>
                    <a:cubicBezTo>
                      <a:pt x="19" y="86"/>
                      <a:pt x="20" y="85"/>
                      <a:pt x="19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9" y="84"/>
                      <a:pt x="19" y="83"/>
                      <a:pt x="19" y="83"/>
                    </a:cubicBezTo>
                    <a:cubicBezTo>
                      <a:pt x="18" y="82"/>
                      <a:pt x="17" y="81"/>
                      <a:pt x="17" y="80"/>
                    </a:cubicBezTo>
                    <a:cubicBezTo>
                      <a:pt x="18" y="80"/>
                      <a:pt x="17" y="80"/>
                      <a:pt x="18" y="80"/>
                    </a:cubicBezTo>
                    <a:cubicBezTo>
                      <a:pt x="17" y="79"/>
                      <a:pt x="18" y="78"/>
                      <a:pt x="18" y="77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16" y="77"/>
                      <a:pt x="15" y="78"/>
                      <a:pt x="15" y="77"/>
                    </a:cubicBezTo>
                    <a:cubicBezTo>
                      <a:pt x="15" y="76"/>
                      <a:pt x="14" y="76"/>
                      <a:pt x="14" y="76"/>
                    </a:cubicBezTo>
                    <a:cubicBezTo>
                      <a:pt x="12" y="75"/>
                      <a:pt x="11" y="77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7"/>
                      <a:pt x="9" y="76"/>
                      <a:pt x="9" y="76"/>
                    </a:cubicBezTo>
                    <a:cubicBezTo>
                      <a:pt x="9" y="77"/>
                      <a:pt x="8" y="76"/>
                      <a:pt x="8" y="77"/>
                    </a:cubicBezTo>
                    <a:cubicBezTo>
                      <a:pt x="7" y="77"/>
                      <a:pt x="7" y="77"/>
                      <a:pt x="7" y="77"/>
                    </a:cubicBezTo>
                    <a:cubicBezTo>
                      <a:pt x="6" y="77"/>
                      <a:pt x="5" y="76"/>
                      <a:pt x="5" y="76"/>
                    </a:cubicBezTo>
                    <a:cubicBezTo>
                      <a:pt x="5" y="75"/>
                      <a:pt x="4" y="76"/>
                      <a:pt x="4" y="75"/>
                    </a:cubicBezTo>
                    <a:cubicBezTo>
                      <a:pt x="4" y="75"/>
                      <a:pt x="3" y="74"/>
                      <a:pt x="3" y="74"/>
                    </a:cubicBezTo>
                    <a:cubicBezTo>
                      <a:pt x="3" y="73"/>
                      <a:pt x="2" y="73"/>
                      <a:pt x="2" y="73"/>
                    </a:cubicBezTo>
                    <a:cubicBezTo>
                      <a:pt x="2" y="72"/>
                      <a:pt x="1" y="72"/>
                      <a:pt x="1" y="72"/>
                    </a:cubicBezTo>
                    <a:cubicBezTo>
                      <a:pt x="1" y="71"/>
                      <a:pt x="0" y="71"/>
                      <a:pt x="1" y="71"/>
                    </a:cubicBezTo>
                    <a:cubicBezTo>
                      <a:pt x="1" y="71"/>
                      <a:pt x="1" y="70"/>
                      <a:pt x="0" y="70"/>
                    </a:cubicBezTo>
                    <a:cubicBezTo>
                      <a:pt x="1" y="69"/>
                      <a:pt x="2" y="68"/>
                      <a:pt x="1" y="67"/>
                    </a:cubicBezTo>
                    <a:cubicBezTo>
                      <a:pt x="1" y="67"/>
                      <a:pt x="1" y="67"/>
                      <a:pt x="1" y="66"/>
                    </a:cubicBezTo>
                    <a:cubicBezTo>
                      <a:pt x="1" y="66"/>
                      <a:pt x="1" y="66"/>
                      <a:pt x="1" y="66"/>
                    </a:cubicBezTo>
                    <a:cubicBezTo>
                      <a:pt x="1" y="65"/>
                      <a:pt x="1" y="65"/>
                      <a:pt x="2" y="64"/>
                    </a:cubicBezTo>
                    <a:cubicBezTo>
                      <a:pt x="2" y="63"/>
                      <a:pt x="2" y="62"/>
                      <a:pt x="3" y="62"/>
                    </a:cubicBezTo>
                    <a:cubicBezTo>
                      <a:pt x="3" y="62"/>
                      <a:pt x="4" y="61"/>
                      <a:pt x="4" y="61"/>
                    </a:cubicBezTo>
                    <a:cubicBezTo>
                      <a:pt x="4" y="62"/>
                      <a:pt x="4" y="61"/>
                      <a:pt x="5" y="61"/>
                    </a:cubicBezTo>
                    <a:cubicBezTo>
                      <a:pt x="5" y="60"/>
                      <a:pt x="6" y="60"/>
                      <a:pt x="5" y="59"/>
                    </a:cubicBezTo>
                    <a:cubicBezTo>
                      <a:pt x="6" y="59"/>
                      <a:pt x="6" y="58"/>
                      <a:pt x="6" y="58"/>
                    </a:cubicBezTo>
                    <a:cubicBezTo>
                      <a:pt x="7" y="57"/>
                      <a:pt x="8" y="57"/>
                      <a:pt x="8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8" y="56"/>
                      <a:pt x="8" y="56"/>
                      <a:pt x="9" y="56"/>
                    </a:cubicBezTo>
                    <a:cubicBezTo>
                      <a:pt x="9" y="56"/>
                      <a:pt x="11" y="57"/>
                      <a:pt x="11" y="56"/>
                    </a:cubicBezTo>
                    <a:cubicBezTo>
                      <a:pt x="12" y="55"/>
                      <a:pt x="13" y="55"/>
                      <a:pt x="14" y="55"/>
                    </a:cubicBezTo>
                    <a:cubicBezTo>
                      <a:pt x="14" y="55"/>
                      <a:pt x="15" y="55"/>
                      <a:pt x="15" y="55"/>
                    </a:cubicBezTo>
                    <a:cubicBezTo>
                      <a:pt x="15" y="55"/>
                      <a:pt x="16" y="55"/>
                      <a:pt x="16" y="55"/>
                    </a:cubicBezTo>
                    <a:cubicBezTo>
                      <a:pt x="16" y="55"/>
                      <a:pt x="17" y="55"/>
                      <a:pt x="17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7" y="55"/>
                      <a:pt x="18" y="55"/>
                      <a:pt x="18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7" y="56"/>
                      <a:pt x="19" y="56"/>
                      <a:pt x="18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18" y="58"/>
                      <a:pt x="19" y="58"/>
                      <a:pt x="19" y="58"/>
                    </a:cubicBezTo>
                    <a:cubicBezTo>
                      <a:pt x="20" y="58"/>
                      <a:pt x="20" y="58"/>
                      <a:pt x="21" y="58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22" y="59"/>
                      <a:pt x="23" y="61"/>
                      <a:pt x="24" y="59"/>
                    </a:cubicBezTo>
                    <a:cubicBezTo>
                      <a:pt x="24" y="59"/>
                      <a:pt x="24" y="58"/>
                      <a:pt x="24" y="58"/>
                    </a:cubicBezTo>
                    <a:cubicBezTo>
                      <a:pt x="25" y="58"/>
                      <a:pt x="25" y="58"/>
                      <a:pt x="26" y="58"/>
                    </a:cubicBezTo>
                    <a:cubicBezTo>
                      <a:pt x="27" y="58"/>
                      <a:pt x="28" y="59"/>
                      <a:pt x="29" y="59"/>
                    </a:cubicBezTo>
                    <a:cubicBezTo>
                      <a:pt x="30" y="60"/>
                      <a:pt x="30" y="58"/>
                      <a:pt x="31" y="59"/>
                    </a:cubicBezTo>
                    <a:cubicBezTo>
                      <a:pt x="31" y="59"/>
                      <a:pt x="31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3" y="59"/>
                    </a:cubicBezTo>
                    <a:cubicBezTo>
                      <a:pt x="34" y="58"/>
                      <a:pt x="34" y="57"/>
                      <a:pt x="34" y="56"/>
                    </a:cubicBezTo>
                    <a:cubicBezTo>
                      <a:pt x="34" y="56"/>
                      <a:pt x="34" y="55"/>
                      <a:pt x="34" y="55"/>
                    </a:cubicBezTo>
                    <a:cubicBezTo>
                      <a:pt x="34" y="55"/>
                      <a:pt x="33" y="55"/>
                      <a:pt x="33" y="55"/>
                    </a:cubicBezTo>
                    <a:cubicBezTo>
                      <a:pt x="33" y="55"/>
                      <a:pt x="32" y="55"/>
                      <a:pt x="32" y="55"/>
                    </a:cubicBezTo>
                    <a:cubicBezTo>
                      <a:pt x="31" y="55"/>
                      <a:pt x="31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4"/>
                      <a:pt x="28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2"/>
                      <a:pt x="28" y="52"/>
                      <a:pt x="27" y="52"/>
                    </a:cubicBezTo>
                    <a:cubicBezTo>
                      <a:pt x="27" y="51"/>
                      <a:pt x="27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5" y="52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5" y="53"/>
                      <a:pt x="25" y="54"/>
                      <a:pt x="26" y="53"/>
                    </a:cubicBezTo>
                    <a:cubicBezTo>
                      <a:pt x="26" y="53"/>
                      <a:pt x="26" y="53"/>
                      <a:pt x="26" y="53"/>
                    </a:cubicBezTo>
                    <a:cubicBezTo>
                      <a:pt x="26" y="53"/>
                      <a:pt x="26" y="54"/>
                      <a:pt x="26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5" y="55"/>
                      <a:pt x="26" y="55"/>
                      <a:pt x="26" y="55"/>
                    </a:cubicBezTo>
                    <a:cubicBezTo>
                      <a:pt x="26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25" y="54"/>
                      <a:pt x="24" y="54"/>
                      <a:pt x="25" y="54"/>
                    </a:cubicBezTo>
                    <a:cubicBezTo>
                      <a:pt x="24" y="54"/>
                      <a:pt x="24" y="53"/>
                      <a:pt x="23" y="52"/>
                    </a:cubicBezTo>
                    <a:cubicBezTo>
                      <a:pt x="23" y="52"/>
                      <a:pt x="23" y="52"/>
                      <a:pt x="23" y="51"/>
                    </a:cubicBezTo>
                    <a:cubicBezTo>
                      <a:pt x="24" y="51"/>
                      <a:pt x="23" y="51"/>
                      <a:pt x="22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50"/>
                      <a:pt x="21" y="49"/>
                      <a:pt x="21" y="49"/>
                    </a:cubicBezTo>
                    <a:cubicBezTo>
                      <a:pt x="21" y="49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19" y="48"/>
                      <a:pt x="19" y="48"/>
                      <a:pt x="19" y="48"/>
                    </a:cubicBezTo>
                    <a:cubicBezTo>
                      <a:pt x="19" y="48"/>
                      <a:pt x="18" y="48"/>
                      <a:pt x="19" y="49"/>
                    </a:cubicBezTo>
                    <a:cubicBezTo>
                      <a:pt x="19" y="49"/>
                      <a:pt x="20" y="50"/>
                      <a:pt x="20" y="50"/>
                    </a:cubicBezTo>
                    <a:cubicBezTo>
                      <a:pt x="20" y="51"/>
                      <a:pt x="21" y="51"/>
                      <a:pt x="21" y="51"/>
                    </a:cubicBezTo>
                    <a:cubicBezTo>
                      <a:pt x="21" y="51"/>
                      <a:pt x="21" y="51"/>
                      <a:pt x="21" y="51"/>
                    </a:cubicBezTo>
                    <a:cubicBezTo>
                      <a:pt x="21" y="51"/>
                      <a:pt x="22" y="52"/>
                      <a:pt x="23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2" y="52"/>
                      <a:pt x="22" y="52"/>
                    </a:cubicBezTo>
                    <a:cubicBezTo>
                      <a:pt x="22" y="52"/>
                      <a:pt x="21" y="52"/>
                      <a:pt x="21" y="53"/>
                    </a:cubicBezTo>
                    <a:cubicBezTo>
                      <a:pt x="22" y="53"/>
                      <a:pt x="21" y="53"/>
                      <a:pt x="21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1" y="54"/>
                      <a:pt x="21" y="54"/>
                      <a:pt x="21" y="54"/>
                    </a:cubicBezTo>
                    <a:cubicBezTo>
                      <a:pt x="21" y="54"/>
                      <a:pt x="21" y="54"/>
                      <a:pt x="21" y="55"/>
                    </a:cubicBezTo>
                    <a:cubicBezTo>
                      <a:pt x="20" y="55"/>
                      <a:pt x="19" y="55"/>
                      <a:pt x="19" y="54"/>
                    </a:cubicBezTo>
                    <a:cubicBezTo>
                      <a:pt x="19" y="54"/>
                      <a:pt x="20" y="54"/>
                      <a:pt x="20" y="54"/>
                    </a:cubicBezTo>
                    <a:cubicBezTo>
                      <a:pt x="20" y="54"/>
                      <a:pt x="21" y="54"/>
                      <a:pt x="21" y="53"/>
                    </a:cubicBezTo>
                    <a:cubicBezTo>
                      <a:pt x="21" y="53"/>
                      <a:pt x="21" y="52"/>
                      <a:pt x="21" y="52"/>
                    </a:cubicBezTo>
                    <a:cubicBezTo>
                      <a:pt x="20" y="52"/>
                      <a:pt x="20" y="51"/>
                      <a:pt x="19" y="51"/>
                    </a:cubicBezTo>
                    <a:cubicBezTo>
                      <a:pt x="18" y="50"/>
                      <a:pt x="18" y="50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6" y="49"/>
                      <a:pt x="15" y="51"/>
                      <a:pt x="14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3" y="50"/>
                      <a:pt x="13" y="51"/>
                      <a:pt x="13" y="51"/>
                    </a:cubicBezTo>
                    <a:cubicBezTo>
                      <a:pt x="12" y="51"/>
                      <a:pt x="12" y="52"/>
                      <a:pt x="11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1" y="54"/>
                      <a:pt x="11" y="54"/>
                      <a:pt x="10" y="55"/>
                    </a:cubicBezTo>
                    <a:cubicBezTo>
                      <a:pt x="9" y="54"/>
                      <a:pt x="8" y="57"/>
                      <a:pt x="7" y="55"/>
                    </a:cubicBezTo>
                    <a:cubicBezTo>
                      <a:pt x="7" y="54"/>
                      <a:pt x="7" y="55"/>
                      <a:pt x="6" y="54"/>
                    </a:cubicBezTo>
                    <a:cubicBezTo>
                      <a:pt x="6" y="55"/>
                      <a:pt x="6" y="55"/>
                      <a:pt x="6" y="55"/>
                    </a:cubicBezTo>
                    <a:cubicBezTo>
                      <a:pt x="6" y="54"/>
                      <a:pt x="6" y="54"/>
                      <a:pt x="6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52"/>
                      <a:pt x="6" y="51"/>
                      <a:pt x="6" y="50"/>
                    </a:cubicBezTo>
                    <a:cubicBezTo>
                      <a:pt x="7" y="49"/>
                      <a:pt x="7" y="50"/>
                      <a:pt x="8" y="50"/>
                    </a:cubicBezTo>
                    <a:cubicBezTo>
                      <a:pt x="8" y="50"/>
                      <a:pt x="9" y="49"/>
                      <a:pt x="10" y="50"/>
                    </a:cubicBezTo>
                    <a:cubicBezTo>
                      <a:pt x="10" y="49"/>
                      <a:pt x="10" y="50"/>
                      <a:pt x="11" y="50"/>
                    </a:cubicBezTo>
                    <a:cubicBezTo>
                      <a:pt x="11" y="49"/>
                      <a:pt x="11" y="49"/>
                      <a:pt x="11" y="48"/>
                    </a:cubicBezTo>
                    <a:cubicBezTo>
                      <a:pt x="11" y="47"/>
                      <a:pt x="10" y="47"/>
                      <a:pt x="10" y="47"/>
                    </a:cubicBezTo>
                    <a:cubicBezTo>
                      <a:pt x="10" y="46"/>
                      <a:pt x="9" y="46"/>
                      <a:pt x="9" y="46"/>
                    </a:cubicBezTo>
                    <a:cubicBezTo>
                      <a:pt x="9" y="46"/>
                      <a:pt x="10" y="45"/>
                      <a:pt x="10" y="46"/>
                    </a:cubicBezTo>
                    <a:cubicBezTo>
                      <a:pt x="10" y="46"/>
                      <a:pt x="10" y="46"/>
                      <a:pt x="11" y="45"/>
                    </a:cubicBezTo>
                    <a:cubicBezTo>
                      <a:pt x="11" y="45"/>
                      <a:pt x="11" y="45"/>
                      <a:pt x="10" y="45"/>
                    </a:cubicBezTo>
                    <a:cubicBezTo>
                      <a:pt x="11" y="45"/>
                      <a:pt x="11" y="45"/>
                      <a:pt x="12" y="45"/>
                    </a:cubicBezTo>
                    <a:cubicBezTo>
                      <a:pt x="12" y="44"/>
                      <a:pt x="13" y="45"/>
                      <a:pt x="13" y="44"/>
                    </a:cubicBezTo>
                    <a:cubicBezTo>
                      <a:pt x="13" y="44"/>
                      <a:pt x="13" y="43"/>
                      <a:pt x="14" y="43"/>
                    </a:cubicBezTo>
                    <a:cubicBezTo>
                      <a:pt x="14" y="43"/>
                      <a:pt x="14" y="42"/>
                      <a:pt x="14" y="42"/>
                    </a:cubicBezTo>
                    <a:cubicBezTo>
                      <a:pt x="15" y="42"/>
                      <a:pt x="15" y="42"/>
                      <a:pt x="15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41"/>
                      <a:pt x="17" y="41"/>
                      <a:pt x="16" y="41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39"/>
                      <a:pt x="16" y="39"/>
                      <a:pt x="16" y="39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6" y="38"/>
                      <a:pt x="17" y="38"/>
                      <a:pt x="17" y="38"/>
                    </a:cubicBezTo>
                    <a:cubicBezTo>
                      <a:pt x="17" y="38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17" y="40"/>
                      <a:pt x="17" y="39"/>
                      <a:pt x="17" y="40"/>
                    </a:cubicBezTo>
                    <a:cubicBezTo>
                      <a:pt x="17" y="40"/>
                      <a:pt x="17" y="40"/>
                      <a:pt x="17" y="39"/>
                    </a:cubicBezTo>
                    <a:cubicBezTo>
                      <a:pt x="16" y="40"/>
                      <a:pt x="17" y="40"/>
                      <a:pt x="17" y="41"/>
                    </a:cubicBezTo>
                    <a:cubicBezTo>
                      <a:pt x="17" y="40"/>
                      <a:pt x="17" y="41"/>
                      <a:pt x="18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8" y="41"/>
                      <a:pt x="18" y="40"/>
                      <a:pt x="19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1"/>
                      <a:pt x="19" y="41"/>
                      <a:pt x="19" y="41"/>
                    </a:cubicBezTo>
                    <a:cubicBezTo>
                      <a:pt x="20" y="41"/>
                      <a:pt x="21" y="40"/>
                      <a:pt x="21" y="40"/>
                    </a:cubicBezTo>
                    <a:cubicBezTo>
                      <a:pt x="22" y="40"/>
                      <a:pt x="22" y="41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3" y="40"/>
                      <a:pt x="23" y="40"/>
                      <a:pt x="23" y="40"/>
                    </a:cubicBezTo>
                    <a:cubicBezTo>
                      <a:pt x="24" y="40"/>
                      <a:pt x="23" y="39"/>
                      <a:pt x="23" y="39"/>
                    </a:cubicBezTo>
                    <a:cubicBezTo>
                      <a:pt x="23" y="38"/>
                      <a:pt x="23" y="38"/>
                      <a:pt x="24" y="38"/>
                    </a:cubicBezTo>
                    <a:cubicBezTo>
                      <a:pt x="24" y="37"/>
                      <a:pt x="24" y="38"/>
                      <a:pt x="25" y="38"/>
                    </a:cubicBezTo>
                    <a:cubicBezTo>
                      <a:pt x="25" y="38"/>
                      <a:pt x="25" y="37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5"/>
                      <a:pt x="26" y="35"/>
                    </a:cubicBezTo>
                    <a:cubicBezTo>
                      <a:pt x="26" y="35"/>
                      <a:pt x="27" y="36"/>
                      <a:pt x="27" y="35"/>
                    </a:cubicBezTo>
                    <a:cubicBezTo>
                      <a:pt x="27" y="35"/>
                      <a:pt x="27" y="35"/>
                      <a:pt x="28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6" y="34"/>
                      <a:pt x="26" y="34"/>
                    </a:cubicBezTo>
                    <a:cubicBezTo>
                      <a:pt x="25" y="35"/>
                      <a:pt x="25" y="35"/>
                      <a:pt x="24" y="35"/>
                    </a:cubicBezTo>
                    <a:cubicBezTo>
                      <a:pt x="24" y="34"/>
                      <a:pt x="22" y="34"/>
                      <a:pt x="23" y="33"/>
                    </a:cubicBezTo>
                    <a:cubicBezTo>
                      <a:pt x="23" y="33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1"/>
                      <a:pt x="24" y="30"/>
                      <a:pt x="25" y="30"/>
                    </a:cubicBezTo>
                    <a:cubicBezTo>
                      <a:pt x="25" y="29"/>
                      <a:pt x="24" y="29"/>
                      <a:pt x="24" y="29"/>
                    </a:cubicBezTo>
                    <a:cubicBezTo>
                      <a:pt x="24" y="29"/>
                      <a:pt x="23" y="29"/>
                      <a:pt x="23" y="29"/>
                    </a:cubicBezTo>
                    <a:cubicBezTo>
                      <a:pt x="23" y="29"/>
                      <a:pt x="23" y="29"/>
                      <a:pt x="23" y="29"/>
                    </a:cubicBezTo>
                    <a:cubicBezTo>
                      <a:pt x="23" y="29"/>
                      <a:pt x="22" y="30"/>
                      <a:pt x="22" y="30"/>
                    </a:cubicBezTo>
                    <a:cubicBezTo>
                      <a:pt x="23" y="30"/>
                      <a:pt x="22" y="30"/>
                      <a:pt x="22" y="31"/>
                    </a:cubicBezTo>
                    <a:cubicBezTo>
                      <a:pt x="22" y="31"/>
                      <a:pt x="21" y="32"/>
                      <a:pt x="21" y="33"/>
                    </a:cubicBezTo>
                    <a:cubicBezTo>
                      <a:pt x="21" y="34"/>
                      <a:pt x="20" y="34"/>
                      <a:pt x="21" y="35"/>
                    </a:cubicBezTo>
                    <a:cubicBezTo>
                      <a:pt x="21" y="35"/>
                      <a:pt x="21" y="35"/>
                      <a:pt x="22" y="35"/>
                    </a:cubicBezTo>
                    <a:cubicBezTo>
                      <a:pt x="22" y="35"/>
                      <a:pt x="21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0" y="38"/>
                      <a:pt x="21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1" y="38"/>
                      <a:pt x="21" y="39"/>
                    </a:cubicBezTo>
                    <a:cubicBezTo>
                      <a:pt x="21" y="39"/>
                      <a:pt x="21" y="39"/>
                      <a:pt x="21" y="38"/>
                    </a:cubicBezTo>
                    <a:cubicBezTo>
                      <a:pt x="20" y="38"/>
                      <a:pt x="20" y="39"/>
                      <a:pt x="20" y="39"/>
                    </a:cubicBezTo>
                    <a:cubicBezTo>
                      <a:pt x="20" y="39"/>
                      <a:pt x="19" y="39"/>
                      <a:pt x="19" y="39"/>
                    </a:cubicBezTo>
                    <a:cubicBezTo>
                      <a:pt x="19" y="39"/>
                      <a:pt x="19" y="39"/>
                      <a:pt x="19" y="3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39"/>
                      <a:pt x="18" y="39"/>
                      <a:pt x="19" y="39"/>
                    </a:cubicBezTo>
                    <a:cubicBezTo>
                      <a:pt x="18" y="38"/>
                      <a:pt x="18" y="37"/>
                      <a:pt x="18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6" y="37"/>
                      <a:pt x="15" y="37"/>
                    </a:cubicBezTo>
                    <a:cubicBezTo>
                      <a:pt x="15" y="37"/>
                      <a:pt x="15" y="37"/>
                      <a:pt x="14" y="37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5"/>
                      <a:pt x="14" y="36"/>
                      <a:pt x="14" y="36"/>
                    </a:cubicBezTo>
                    <a:cubicBezTo>
                      <a:pt x="15" y="36"/>
                      <a:pt x="15" y="35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4" y="35"/>
                      <a:pt x="14" y="35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4"/>
                      <a:pt x="14" y="35"/>
                      <a:pt x="14" y="35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4"/>
                      <a:pt x="14" y="34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6" y="32"/>
                      <a:pt x="16" y="32"/>
                    </a:cubicBezTo>
                    <a:cubicBezTo>
                      <a:pt x="16" y="32"/>
                      <a:pt x="16" y="31"/>
                      <a:pt x="17" y="30"/>
                    </a:cubicBezTo>
                    <a:cubicBezTo>
                      <a:pt x="18" y="30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9" y="28"/>
                      <a:pt x="19" y="28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5"/>
                    </a:cubicBezTo>
                    <a:cubicBezTo>
                      <a:pt x="20" y="25"/>
                      <a:pt x="20" y="25"/>
                      <a:pt x="20" y="24"/>
                    </a:cubicBezTo>
                    <a:cubicBezTo>
                      <a:pt x="20" y="25"/>
                      <a:pt x="20" y="25"/>
                      <a:pt x="21" y="25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4"/>
                      <a:pt x="21" y="24"/>
                    </a:cubicBezTo>
                    <a:cubicBezTo>
                      <a:pt x="21" y="24"/>
                      <a:pt x="20" y="24"/>
                      <a:pt x="20" y="24"/>
                    </a:cubicBezTo>
                    <a:cubicBezTo>
                      <a:pt x="21" y="25"/>
                      <a:pt x="21" y="24"/>
                      <a:pt x="21" y="24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2" y="24"/>
                      <a:pt x="22" y="24"/>
                      <a:pt x="22" y="23"/>
                    </a:cubicBezTo>
                    <a:cubicBezTo>
                      <a:pt x="22" y="23"/>
                      <a:pt x="23" y="25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3" y="23"/>
                      <a:pt x="24" y="24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2"/>
                      <a:pt x="25" y="22"/>
                      <a:pt x="25" y="22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2"/>
                      <a:pt x="25" y="23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6" y="23"/>
                      <a:pt x="26" y="23"/>
                      <a:pt x="27" y="23"/>
                    </a:cubicBezTo>
                    <a:cubicBezTo>
                      <a:pt x="26" y="23"/>
                      <a:pt x="26" y="23"/>
                      <a:pt x="26" y="24"/>
                    </a:cubicBezTo>
                    <a:cubicBezTo>
                      <a:pt x="26" y="24"/>
                      <a:pt x="27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7" y="24"/>
                    </a:cubicBezTo>
                    <a:cubicBezTo>
                      <a:pt x="27" y="24"/>
                      <a:pt x="27" y="24"/>
                      <a:pt x="27" y="24"/>
                    </a:cubicBezTo>
                    <a:cubicBezTo>
                      <a:pt x="28" y="25"/>
                      <a:pt x="29" y="24"/>
                      <a:pt x="30" y="25"/>
                    </a:cubicBezTo>
                    <a:cubicBezTo>
                      <a:pt x="31" y="26"/>
                      <a:pt x="33" y="26"/>
                      <a:pt x="33" y="27"/>
                    </a:cubicBezTo>
                    <a:cubicBezTo>
                      <a:pt x="32" y="28"/>
                      <a:pt x="32" y="28"/>
                      <a:pt x="31" y="28"/>
                    </a:cubicBezTo>
                    <a:cubicBezTo>
                      <a:pt x="30" y="28"/>
                      <a:pt x="29" y="27"/>
                      <a:pt x="28" y="27"/>
                    </a:cubicBezTo>
                    <a:cubicBezTo>
                      <a:pt x="28" y="28"/>
                      <a:pt x="30" y="28"/>
                      <a:pt x="29" y="29"/>
                    </a:cubicBezTo>
                    <a:cubicBezTo>
                      <a:pt x="30" y="29"/>
                      <a:pt x="30" y="30"/>
                      <a:pt x="30" y="30"/>
                    </a:cubicBezTo>
                    <a:cubicBezTo>
                      <a:pt x="30" y="31"/>
                      <a:pt x="31" y="31"/>
                      <a:pt x="31" y="31"/>
                    </a:cubicBezTo>
                    <a:cubicBezTo>
                      <a:pt x="31" y="31"/>
                      <a:pt x="32" y="31"/>
                      <a:pt x="32" y="30"/>
                    </a:cubicBezTo>
                    <a:cubicBezTo>
                      <a:pt x="32" y="30"/>
                      <a:pt x="30" y="30"/>
                      <a:pt x="31" y="29"/>
                    </a:cubicBezTo>
                    <a:cubicBezTo>
                      <a:pt x="31" y="29"/>
                      <a:pt x="32" y="30"/>
                      <a:pt x="32" y="30"/>
                    </a:cubicBezTo>
                    <a:cubicBezTo>
                      <a:pt x="33" y="30"/>
                      <a:pt x="33" y="30"/>
                      <a:pt x="33" y="29"/>
                    </a:cubicBezTo>
                    <a:cubicBezTo>
                      <a:pt x="32" y="29"/>
                      <a:pt x="32" y="29"/>
                      <a:pt x="33" y="28"/>
                    </a:cubicBezTo>
                    <a:cubicBezTo>
                      <a:pt x="33" y="28"/>
                      <a:pt x="33" y="27"/>
                      <a:pt x="34" y="28"/>
                    </a:cubicBezTo>
                    <a:cubicBezTo>
                      <a:pt x="35" y="28"/>
                      <a:pt x="35" y="27"/>
                      <a:pt x="34" y="27"/>
                    </a:cubicBezTo>
                    <a:cubicBezTo>
                      <a:pt x="34" y="27"/>
                      <a:pt x="34" y="26"/>
                      <a:pt x="34" y="25"/>
                    </a:cubicBezTo>
                    <a:cubicBezTo>
                      <a:pt x="34" y="25"/>
                      <a:pt x="34" y="25"/>
                      <a:pt x="34" y="25"/>
                    </a:cubicBezTo>
                    <a:cubicBezTo>
                      <a:pt x="34" y="25"/>
                      <a:pt x="35" y="25"/>
                      <a:pt x="35" y="25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7"/>
                      <a:pt x="36" y="27"/>
                    </a:cubicBezTo>
                    <a:cubicBezTo>
                      <a:pt x="37" y="27"/>
                      <a:pt x="36" y="25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37" y="25"/>
                      <a:pt x="37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4"/>
                      <a:pt x="38" y="25"/>
                      <a:pt x="39" y="24"/>
                    </a:cubicBezTo>
                    <a:cubicBezTo>
                      <a:pt x="39" y="24"/>
                      <a:pt x="38" y="24"/>
                      <a:pt x="39" y="24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39" y="24"/>
                      <a:pt x="39" y="24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39" y="24"/>
                      <a:pt x="40" y="24"/>
                      <a:pt x="40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2" y="24"/>
                      <a:pt x="41" y="24"/>
                      <a:pt x="42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3"/>
                      <a:pt x="41" y="23"/>
                      <a:pt x="41" y="22"/>
                    </a:cubicBezTo>
                    <a:cubicBezTo>
                      <a:pt x="41" y="22"/>
                      <a:pt x="41" y="22"/>
                      <a:pt x="41" y="22"/>
                    </a:cubicBezTo>
                    <a:cubicBezTo>
                      <a:pt x="41" y="22"/>
                      <a:pt x="41" y="22"/>
                      <a:pt x="42" y="22"/>
                    </a:cubicBezTo>
                    <a:cubicBezTo>
                      <a:pt x="44" y="22"/>
                      <a:pt x="44" y="23"/>
                      <a:pt x="46" y="23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7" y="24"/>
                      <a:pt x="47" y="23"/>
                      <a:pt x="47" y="23"/>
                    </a:cubicBezTo>
                    <a:cubicBezTo>
                      <a:pt x="46" y="23"/>
                      <a:pt x="46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5" y="21"/>
                      <a:pt x="44" y="20"/>
                      <a:pt x="45" y="19"/>
                    </a:cubicBezTo>
                    <a:cubicBezTo>
                      <a:pt x="45" y="19"/>
                      <a:pt x="45" y="18"/>
                      <a:pt x="45" y="17"/>
                    </a:cubicBezTo>
                    <a:cubicBezTo>
                      <a:pt x="45" y="17"/>
                      <a:pt x="46" y="17"/>
                      <a:pt x="46" y="17"/>
                    </a:cubicBezTo>
                    <a:cubicBezTo>
                      <a:pt x="47" y="18"/>
                      <a:pt x="47" y="19"/>
                      <a:pt x="47" y="19"/>
                    </a:cubicBezTo>
                    <a:cubicBezTo>
                      <a:pt x="46" y="20"/>
                      <a:pt x="47" y="20"/>
                      <a:pt x="48" y="20"/>
                    </a:cubicBezTo>
                    <a:cubicBezTo>
                      <a:pt x="48" y="21"/>
                      <a:pt x="48" y="23"/>
                      <a:pt x="49" y="23"/>
                    </a:cubicBezTo>
                    <a:cubicBezTo>
                      <a:pt x="49" y="23"/>
                      <a:pt x="49" y="24"/>
                      <a:pt x="49" y="24"/>
                    </a:cubicBezTo>
                    <a:cubicBezTo>
                      <a:pt x="49" y="25"/>
                      <a:pt x="49" y="25"/>
                      <a:pt x="49" y="25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48" y="26"/>
                      <a:pt x="48" y="25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5"/>
                      <a:pt x="47" y="26"/>
                      <a:pt x="47" y="26"/>
                    </a:cubicBezTo>
                    <a:cubicBezTo>
                      <a:pt x="48" y="26"/>
                      <a:pt x="49" y="26"/>
                      <a:pt x="49" y="26"/>
                    </a:cubicBezTo>
                    <a:cubicBezTo>
                      <a:pt x="49" y="26"/>
                      <a:pt x="50" y="25"/>
                      <a:pt x="50" y="25"/>
                    </a:cubicBezTo>
                    <a:cubicBezTo>
                      <a:pt x="50" y="25"/>
                      <a:pt x="50" y="25"/>
                      <a:pt x="50" y="24"/>
                    </a:cubicBezTo>
                    <a:cubicBezTo>
                      <a:pt x="50" y="24"/>
                      <a:pt x="49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1" y="22"/>
                      <a:pt x="51" y="24"/>
                      <a:pt x="52" y="24"/>
                    </a:cubicBezTo>
                    <a:cubicBezTo>
                      <a:pt x="52" y="24"/>
                      <a:pt x="51" y="24"/>
                      <a:pt x="51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1" y="22"/>
                      <a:pt x="50" y="22"/>
                      <a:pt x="50" y="22"/>
                    </a:cubicBezTo>
                    <a:cubicBezTo>
                      <a:pt x="50" y="22"/>
                      <a:pt x="49" y="22"/>
                      <a:pt x="49" y="22"/>
                    </a:cubicBezTo>
                    <a:cubicBezTo>
                      <a:pt x="48" y="21"/>
                      <a:pt x="49" y="20"/>
                      <a:pt x="47" y="19"/>
                    </a:cubicBezTo>
                    <a:cubicBezTo>
                      <a:pt x="48" y="19"/>
                      <a:pt x="47" y="19"/>
                      <a:pt x="48" y="18"/>
                    </a:cubicBezTo>
                    <a:cubicBezTo>
                      <a:pt x="48" y="18"/>
                      <a:pt x="48" y="17"/>
                      <a:pt x="48" y="17"/>
                    </a:cubicBezTo>
                    <a:cubicBezTo>
                      <a:pt x="48" y="18"/>
                      <a:pt x="48" y="19"/>
                      <a:pt x="48" y="19"/>
                    </a:cubicBezTo>
                    <a:cubicBezTo>
                      <a:pt x="49" y="20"/>
                      <a:pt x="50" y="19"/>
                      <a:pt x="50" y="20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19"/>
                      <a:pt x="48" y="18"/>
                      <a:pt x="49" y="18"/>
                    </a:cubicBezTo>
                    <a:cubicBezTo>
                      <a:pt x="49" y="18"/>
                      <a:pt x="50" y="19"/>
                      <a:pt x="50" y="18"/>
                    </a:cubicBezTo>
                    <a:cubicBezTo>
                      <a:pt x="50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9" y="17"/>
                      <a:pt x="49" y="17"/>
                    </a:cubicBezTo>
                    <a:cubicBezTo>
                      <a:pt x="49" y="17"/>
                      <a:pt x="49" y="18"/>
                      <a:pt x="49" y="18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8"/>
                      <a:pt x="50" y="17"/>
                      <a:pt x="50" y="17"/>
                    </a:cubicBezTo>
                    <a:cubicBezTo>
                      <a:pt x="51" y="18"/>
                      <a:pt x="51" y="19"/>
                      <a:pt x="52" y="18"/>
                    </a:cubicBezTo>
                    <a:cubicBezTo>
                      <a:pt x="52" y="19"/>
                      <a:pt x="52" y="19"/>
                      <a:pt x="52" y="2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8"/>
                      <a:pt x="53" y="18"/>
                    </a:cubicBezTo>
                    <a:cubicBezTo>
                      <a:pt x="52" y="18"/>
                      <a:pt x="52" y="17"/>
                      <a:pt x="51" y="17"/>
                    </a:cubicBezTo>
                    <a:cubicBezTo>
                      <a:pt x="50" y="17"/>
                      <a:pt x="50" y="16"/>
                      <a:pt x="50" y="16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1" y="15"/>
                      <a:pt x="52" y="15"/>
                      <a:pt x="52" y="14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3" y="15"/>
                      <a:pt x="53" y="15"/>
                    </a:cubicBezTo>
                    <a:cubicBezTo>
                      <a:pt x="52" y="15"/>
                      <a:pt x="53" y="15"/>
                      <a:pt x="53" y="15"/>
                    </a:cubicBezTo>
                    <a:cubicBezTo>
                      <a:pt x="53" y="15"/>
                      <a:pt x="53" y="14"/>
                      <a:pt x="53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2" y="13"/>
                      <a:pt x="51" y="13"/>
                      <a:pt x="51" y="13"/>
                    </a:cubicBezTo>
                    <a:cubicBezTo>
                      <a:pt x="51" y="13"/>
                      <a:pt x="52" y="13"/>
                      <a:pt x="52" y="13"/>
                    </a:cubicBezTo>
                    <a:cubicBezTo>
                      <a:pt x="52" y="13"/>
                      <a:pt x="52" y="12"/>
                      <a:pt x="52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1"/>
                      <a:pt x="53" y="11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0"/>
                      <a:pt x="54" y="10"/>
                      <a:pt x="55" y="10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9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6" y="10"/>
                      <a:pt x="56" y="9"/>
                      <a:pt x="56" y="9"/>
                    </a:cubicBezTo>
                    <a:cubicBezTo>
                      <a:pt x="57" y="9"/>
                      <a:pt x="56" y="10"/>
                      <a:pt x="57" y="10"/>
                    </a:cubicBezTo>
                    <a:cubicBezTo>
                      <a:pt x="57" y="9"/>
                      <a:pt x="57" y="9"/>
                      <a:pt x="56" y="9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57" y="8"/>
                      <a:pt x="56" y="9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7"/>
                      <a:pt x="56" y="7"/>
                      <a:pt x="56" y="7"/>
                    </a:cubicBezTo>
                    <a:cubicBezTo>
                      <a:pt x="56" y="6"/>
                      <a:pt x="56" y="6"/>
                      <a:pt x="57" y="6"/>
                    </a:cubicBezTo>
                    <a:cubicBezTo>
                      <a:pt x="58" y="6"/>
                      <a:pt x="58" y="6"/>
                      <a:pt x="58" y="6"/>
                    </a:cubicBezTo>
                    <a:close/>
                    <a:moveTo>
                      <a:pt x="77" y="6"/>
                    </a:moveTo>
                    <a:cubicBezTo>
                      <a:pt x="77" y="6"/>
                      <a:pt x="77" y="6"/>
                      <a:pt x="77" y="7"/>
                    </a:cubicBezTo>
                    <a:cubicBezTo>
                      <a:pt x="77" y="6"/>
                      <a:pt x="77" y="6"/>
                      <a:pt x="77" y="6"/>
                    </a:cubicBezTo>
                    <a:cubicBezTo>
                      <a:pt x="77" y="6"/>
                      <a:pt x="77" y="6"/>
                      <a:pt x="77" y="6"/>
                    </a:cubicBezTo>
                    <a:close/>
                    <a:moveTo>
                      <a:pt x="79" y="7"/>
                    </a:moveTo>
                    <a:cubicBezTo>
                      <a:pt x="79" y="7"/>
                      <a:pt x="78" y="7"/>
                      <a:pt x="78" y="8"/>
                    </a:cubicBezTo>
                    <a:cubicBezTo>
                      <a:pt x="78" y="7"/>
                      <a:pt x="78" y="7"/>
                      <a:pt x="78" y="6"/>
                    </a:cubicBezTo>
                    <a:cubicBezTo>
                      <a:pt x="79" y="7"/>
                      <a:pt x="79" y="6"/>
                      <a:pt x="79" y="7"/>
                    </a:cubicBezTo>
                    <a:close/>
                    <a:moveTo>
                      <a:pt x="75" y="7"/>
                    </a:moveTo>
                    <a:cubicBezTo>
                      <a:pt x="76" y="7"/>
                      <a:pt x="75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lose/>
                    <a:moveTo>
                      <a:pt x="54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4" y="8"/>
                      <a:pt x="54" y="8"/>
                      <a:pt x="54" y="8"/>
                    </a:cubicBezTo>
                    <a:close/>
                    <a:moveTo>
                      <a:pt x="82" y="9"/>
                    </a:moveTo>
                    <a:cubicBezTo>
                      <a:pt x="82" y="9"/>
                      <a:pt x="82" y="9"/>
                      <a:pt x="82" y="9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9"/>
                      <a:pt x="82" y="9"/>
                      <a:pt x="82" y="9"/>
                    </a:cubicBezTo>
                    <a:close/>
                    <a:moveTo>
                      <a:pt x="83" y="9"/>
                    </a:moveTo>
                    <a:cubicBezTo>
                      <a:pt x="83" y="9"/>
                      <a:pt x="83" y="10"/>
                      <a:pt x="82" y="10"/>
                    </a:cubicBezTo>
                    <a:cubicBezTo>
                      <a:pt x="82" y="9"/>
                      <a:pt x="83" y="9"/>
                      <a:pt x="82" y="9"/>
                    </a:cubicBezTo>
                    <a:cubicBezTo>
                      <a:pt x="83" y="9"/>
                      <a:pt x="83" y="9"/>
                      <a:pt x="83" y="9"/>
                    </a:cubicBezTo>
                    <a:close/>
                    <a:moveTo>
                      <a:pt x="64" y="10"/>
                    </a:moveTo>
                    <a:cubicBezTo>
                      <a:pt x="64" y="11"/>
                      <a:pt x="64" y="10"/>
                      <a:pt x="64" y="10"/>
                    </a:cubicBezTo>
                    <a:cubicBezTo>
                      <a:pt x="64" y="10"/>
                      <a:pt x="64" y="10"/>
                      <a:pt x="64" y="10"/>
                    </a:cubicBezTo>
                    <a:cubicBezTo>
                      <a:pt x="64" y="10"/>
                      <a:pt x="65" y="10"/>
                      <a:pt x="64" y="10"/>
                    </a:cubicBezTo>
                    <a:close/>
                    <a:moveTo>
                      <a:pt x="60" y="10"/>
                    </a:move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1" y="11"/>
                      <a:pt x="60" y="10"/>
                      <a:pt x="60" y="11"/>
                    </a:cubicBezTo>
                    <a:cubicBezTo>
                      <a:pt x="60" y="11"/>
                      <a:pt x="59" y="11"/>
                      <a:pt x="59" y="11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1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1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9" y="11"/>
                      <a:pt x="59" y="11"/>
                    </a:cubicBezTo>
                    <a:cubicBezTo>
                      <a:pt x="59" y="11"/>
                      <a:pt x="60" y="11"/>
                      <a:pt x="60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60" y="10"/>
                      <a:pt x="60" y="10"/>
                      <a:pt x="60" y="10"/>
                    </a:cubicBezTo>
                    <a:close/>
                    <a:moveTo>
                      <a:pt x="42" y="11"/>
                    </a:moveTo>
                    <a:cubicBezTo>
                      <a:pt x="43" y="12"/>
                      <a:pt x="41" y="13"/>
                      <a:pt x="41" y="13"/>
                    </a:cubicBezTo>
                    <a:cubicBezTo>
                      <a:pt x="40" y="14"/>
                      <a:pt x="40" y="14"/>
                      <a:pt x="39" y="15"/>
                    </a:cubicBezTo>
                    <a:cubicBezTo>
                      <a:pt x="39" y="15"/>
                      <a:pt x="39" y="15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6"/>
                      <a:pt x="39" y="17"/>
                      <a:pt x="39" y="17"/>
                    </a:cubicBezTo>
                    <a:cubicBezTo>
                      <a:pt x="38" y="17"/>
                      <a:pt x="39" y="17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9" y="18"/>
                      <a:pt x="38" y="19"/>
                    </a:cubicBezTo>
                    <a:cubicBezTo>
                      <a:pt x="38" y="20"/>
                      <a:pt x="39" y="21"/>
                      <a:pt x="40" y="21"/>
                    </a:cubicBezTo>
                    <a:cubicBezTo>
                      <a:pt x="40" y="21"/>
                      <a:pt x="40" y="22"/>
                      <a:pt x="40" y="22"/>
                    </a:cubicBezTo>
                    <a:cubicBezTo>
                      <a:pt x="40" y="22"/>
                      <a:pt x="40" y="22"/>
                      <a:pt x="40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1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1"/>
                      <a:pt x="38" y="21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1"/>
                      <a:pt x="37" y="20"/>
                      <a:pt x="37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1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7" y="17"/>
                      <a:pt x="37" y="17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5"/>
                      <a:pt x="37" y="15"/>
                      <a:pt x="37" y="15"/>
                    </a:cubicBezTo>
                    <a:cubicBezTo>
                      <a:pt x="37" y="14"/>
                      <a:pt x="38" y="15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3"/>
                      <a:pt x="38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3"/>
                      <a:pt x="41" y="13"/>
                      <a:pt x="41" y="11"/>
                    </a:cubicBezTo>
                    <a:cubicBezTo>
                      <a:pt x="41" y="11"/>
                      <a:pt x="42" y="11"/>
                      <a:pt x="42" y="11"/>
                    </a:cubicBezTo>
                    <a:close/>
                    <a:moveTo>
                      <a:pt x="80" y="11"/>
                    </a:moveTo>
                    <a:cubicBezTo>
                      <a:pt x="79" y="12"/>
                      <a:pt x="79" y="11"/>
                      <a:pt x="79" y="11"/>
                    </a:cubicBezTo>
                    <a:cubicBezTo>
                      <a:pt x="79" y="11"/>
                      <a:pt x="79" y="11"/>
                      <a:pt x="80" y="11"/>
                    </a:cubicBezTo>
                    <a:close/>
                    <a:moveTo>
                      <a:pt x="62" y="14"/>
                    </a:moveTo>
                    <a:cubicBezTo>
                      <a:pt x="62" y="14"/>
                      <a:pt x="62" y="13"/>
                      <a:pt x="62" y="13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2" y="14"/>
                      <a:pt x="62" y="14"/>
                      <a:pt x="62" y="14"/>
                    </a:cubicBezTo>
                    <a:close/>
                    <a:moveTo>
                      <a:pt x="50" y="17"/>
                    </a:move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50" y="16"/>
                      <a:pt x="49" y="17"/>
                      <a:pt x="50" y="17"/>
                    </a:cubicBezTo>
                    <a:close/>
                    <a:moveTo>
                      <a:pt x="45" y="17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6"/>
                    </a:cubicBezTo>
                    <a:cubicBezTo>
                      <a:pt x="45" y="16"/>
                      <a:pt x="45" y="17"/>
                      <a:pt x="45" y="17"/>
                    </a:cubicBezTo>
                    <a:close/>
                    <a:moveTo>
                      <a:pt x="53" y="20"/>
                    </a:move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lose/>
                    <a:moveTo>
                      <a:pt x="54" y="21"/>
                    </a:move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0"/>
                    </a:cubicBezTo>
                    <a:cubicBezTo>
                      <a:pt x="54" y="21"/>
                      <a:pt x="54" y="21"/>
                      <a:pt x="54" y="21"/>
                    </a:cubicBezTo>
                    <a:close/>
                    <a:moveTo>
                      <a:pt x="38" y="21"/>
                    </a:moveTo>
                    <a:cubicBezTo>
                      <a:pt x="38" y="21"/>
                      <a:pt x="38" y="21"/>
                      <a:pt x="38" y="21"/>
                    </a:cubicBezTo>
                    <a:cubicBezTo>
                      <a:pt x="37" y="21"/>
                      <a:pt x="37" y="21"/>
                      <a:pt x="37" y="21"/>
                    </a:cubicBezTo>
                    <a:cubicBezTo>
                      <a:pt x="37" y="21"/>
                      <a:pt x="37" y="21"/>
                      <a:pt x="38" y="21"/>
                    </a:cubicBezTo>
                    <a:close/>
                    <a:moveTo>
                      <a:pt x="37" y="24"/>
                    </a:moveTo>
                    <a:cubicBezTo>
                      <a:pt x="37" y="24"/>
                      <a:pt x="36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3"/>
                      <a:pt x="36" y="24"/>
                      <a:pt x="37" y="24"/>
                    </a:cubicBezTo>
                    <a:close/>
                    <a:moveTo>
                      <a:pt x="26" y="25"/>
                    </a:moveTo>
                    <a:cubicBezTo>
                      <a:pt x="26" y="25"/>
                      <a:pt x="25" y="25"/>
                      <a:pt x="26" y="25"/>
                    </a:cubicBezTo>
                    <a:cubicBezTo>
                      <a:pt x="26" y="25"/>
                      <a:pt x="26" y="25"/>
                      <a:pt x="25" y="25"/>
                    </a:cubicBezTo>
                    <a:cubicBezTo>
                      <a:pt x="25" y="25"/>
                      <a:pt x="26" y="25"/>
                      <a:pt x="26" y="25"/>
                    </a:cubicBezTo>
                    <a:close/>
                    <a:moveTo>
                      <a:pt x="105" y="25"/>
                    </a:moveTo>
                    <a:cubicBezTo>
                      <a:pt x="105" y="25"/>
                      <a:pt x="105" y="25"/>
                      <a:pt x="105" y="25"/>
                    </a:cubicBezTo>
                    <a:cubicBezTo>
                      <a:pt x="105" y="26"/>
                      <a:pt x="105" y="26"/>
                      <a:pt x="105" y="26"/>
                    </a:cubicBezTo>
                    <a:cubicBezTo>
                      <a:pt x="104" y="26"/>
                      <a:pt x="104" y="25"/>
                      <a:pt x="105" y="25"/>
                    </a:cubicBezTo>
                    <a:close/>
                    <a:moveTo>
                      <a:pt x="19" y="25"/>
                    </a:move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9" y="26"/>
                      <a:pt x="19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6"/>
                      <a:pt x="19" y="25"/>
                    </a:cubicBezTo>
                    <a:close/>
                    <a:moveTo>
                      <a:pt x="28" y="27"/>
                    </a:move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7"/>
                      <a:pt x="28" y="26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28" y="26"/>
                      <a:pt x="29" y="26"/>
                      <a:pt x="28" y="27"/>
                    </a:cubicBezTo>
                    <a:close/>
                    <a:moveTo>
                      <a:pt x="72" y="27"/>
                    </a:moveTo>
                    <a:cubicBezTo>
                      <a:pt x="72" y="26"/>
                      <a:pt x="72" y="26"/>
                      <a:pt x="72" y="26"/>
                    </a:cubicBezTo>
                    <a:cubicBezTo>
                      <a:pt x="72" y="27"/>
                      <a:pt x="72" y="27"/>
                      <a:pt x="72" y="27"/>
                    </a:cubicBezTo>
                    <a:cubicBezTo>
                      <a:pt x="72" y="27"/>
                      <a:pt x="72" y="27"/>
                      <a:pt x="72" y="27"/>
                    </a:cubicBezTo>
                    <a:close/>
                    <a:moveTo>
                      <a:pt x="73" y="28"/>
                    </a:move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3" y="28"/>
                      <a:pt x="73" y="28"/>
                      <a:pt x="73" y="28"/>
                    </a:cubicBezTo>
                    <a:close/>
                    <a:moveTo>
                      <a:pt x="21" y="29"/>
                    </a:moveTo>
                    <a:cubicBezTo>
                      <a:pt x="21" y="29"/>
                      <a:pt x="20" y="29"/>
                      <a:pt x="20" y="28"/>
                    </a:cubicBezTo>
                    <a:cubicBezTo>
                      <a:pt x="21" y="28"/>
                      <a:pt x="20" y="29"/>
                      <a:pt x="21" y="29"/>
                    </a:cubicBezTo>
                    <a:close/>
                    <a:moveTo>
                      <a:pt x="28" y="29"/>
                    </a:move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29"/>
                      <a:pt x="28" y="29"/>
                      <a:pt x="28" y="29"/>
                    </a:cubicBezTo>
                    <a:close/>
                    <a:moveTo>
                      <a:pt x="109" y="30"/>
                    </a:moveTo>
                    <a:cubicBezTo>
                      <a:pt x="108" y="30"/>
                      <a:pt x="108" y="30"/>
                      <a:pt x="108" y="30"/>
                    </a:cubicBezTo>
                    <a:cubicBezTo>
                      <a:pt x="108" y="30"/>
                      <a:pt x="108" y="30"/>
                      <a:pt x="108" y="30"/>
                    </a:cubicBezTo>
                    <a:cubicBezTo>
                      <a:pt x="109" y="30"/>
                      <a:pt x="109" y="30"/>
                      <a:pt x="109" y="30"/>
                    </a:cubicBezTo>
                    <a:close/>
                    <a:moveTo>
                      <a:pt x="26" y="30"/>
                    </a:move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lose/>
                    <a:moveTo>
                      <a:pt x="30" y="31"/>
                    </a:move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30" y="31"/>
                      <a:pt x="30" y="31"/>
                      <a:pt x="30" y="31"/>
                    </a:cubicBezTo>
                    <a:close/>
                    <a:moveTo>
                      <a:pt x="17" y="31"/>
                    </a:move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7" y="32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lose/>
                    <a:moveTo>
                      <a:pt x="28" y="31"/>
                    </a:moveTo>
                    <a:cubicBezTo>
                      <a:pt x="28" y="32"/>
                      <a:pt x="28" y="32"/>
                      <a:pt x="28" y="32"/>
                    </a:cubicBezTo>
                    <a:cubicBezTo>
                      <a:pt x="27" y="31"/>
                      <a:pt x="27" y="31"/>
                      <a:pt x="27" y="31"/>
                    </a:cubicBezTo>
                    <a:cubicBezTo>
                      <a:pt x="27" y="31"/>
                      <a:pt x="27" y="32"/>
                      <a:pt x="28" y="31"/>
                    </a:cubicBezTo>
                    <a:close/>
                    <a:moveTo>
                      <a:pt x="27" y="32"/>
                    </a:moveTo>
                    <a:cubicBezTo>
                      <a:pt x="26" y="32"/>
                      <a:pt x="26" y="32"/>
                      <a:pt x="26" y="32"/>
                    </a:cubicBezTo>
                    <a:cubicBezTo>
                      <a:pt x="27" y="32"/>
                      <a:pt x="27" y="32"/>
                      <a:pt x="27" y="32"/>
                    </a:cubicBezTo>
                    <a:cubicBezTo>
                      <a:pt x="26" y="32"/>
                      <a:pt x="26" y="32"/>
                      <a:pt x="27" y="32"/>
                    </a:cubicBezTo>
                    <a:close/>
                    <a:moveTo>
                      <a:pt x="26" y="32"/>
                    </a:move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6" y="32"/>
                      <a:pt x="26" y="32"/>
                      <a:pt x="26" y="32"/>
                    </a:cubicBezTo>
                    <a:close/>
                    <a:moveTo>
                      <a:pt x="31" y="32"/>
                    </a:moveTo>
                    <a:cubicBezTo>
                      <a:pt x="31" y="33"/>
                      <a:pt x="32" y="33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3"/>
                      <a:pt x="30" y="33"/>
                      <a:pt x="30" y="32"/>
                    </a:cubicBezTo>
                    <a:cubicBezTo>
                      <a:pt x="30" y="32"/>
                      <a:pt x="30" y="33"/>
                      <a:pt x="31" y="33"/>
                    </a:cubicBezTo>
                    <a:cubicBezTo>
                      <a:pt x="31" y="33"/>
                      <a:pt x="31" y="32"/>
                      <a:pt x="31" y="32"/>
                    </a:cubicBezTo>
                    <a:cubicBezTo>
                      <a:pt x="30" y="32"/>
                      <a:pt x="30" y="32"/>
                      <a:pt x="30" y="32"/>
                    </a:cubicBezTo>
                    <a:cubicBezTo>
                      <a:pt x="30" y="32"/>
                      <a:pt x="31" y="32"/>
                      <a:pt x="31" y="32"/>
                    </a:cubicBezTo>
                    <a:close/>
                    <a:moveTo>
                      <a:pt x="27" y="33"/>
                    </a:move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4"/>
                      <a:pt x="27" y="34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lose/>
                    <a:moveTo>
                      <a:pt x="25" y="34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4"/>
                    </a:cubicBezTo>
                    <a:close/>
                    <a:moveTo>
                      <a:pt x="25" y="33"/>
                    </a:moveTo>
                    <a:cubicBezTo>
                      <a:pt x="25" y="33"/>
                      <a:pt x="24" y="33"/>
                      <a:pt x="24" y="33"/>
                    </a:cubicBezTo>
                    <a:cubicBezTo>
                      <a:pt x="25" y="33"/>
                      <a:pt x="25" y="33"/>
                      <a:pt x="25" y="33"/>
                    </a:cubicBezTo>
                    <a:close/>
                    <a:moveTo>
                      <a:pt x="29" y="34"/>
                    </a:moveTo>
                    <a:cubicBezTo>
                      <a:pt x="29" y="35"/>
                      <a:pt x="29" y="34"/>
                      <a:pt x="29" y="35"/>
                    </a:cubicBezTo>
                    <a:cubicBezTo>
                      <a:pt x="29" y="35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9" y="33"/>
                      <a:pt x="29" y="34"/>
                      <a:pt x="29" y="34"/>
                    </a:cubicBezTo>
                    <a:close/>
                    <a:moveTo>
                      <a:pt x="25" y="33"/>
                    </a:move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4"/>
                    </a:cubicBezTo>
                    <a:cubicBezTo>
                      <a:pt x="25" y="34"/>
                      <a:pt x="24" y="34"/>
                      <a:pt x="24" y="33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5" y="33"/>
                    </a:cubicBezTo>
                    <a:close/>
                    <a:moveTo>
                      <a:pt x="92" y="33"/>
                    </a:moveTo>
                    <a:cubicBezTo>
                      <a:pt x="92" y="34"/>
                      <a:pt x="92" y="34"/>
                      <a:pt x="92" y="34"/>
                    </a:cubicBezTo>
                    <a:cubicBezTo>
                      <a:pt x="92" y="34"/>
                      <a:pt x="91" y="34"/>
                      <a:pt x="91" y="34"/>
                    </a:cubicBezTo>
                    <a:cubicBezTo>
                      <a:pt x="91" y="33"/>
                      <a:pt x="92" y="33"/>
                      <a:pt x="92" y="33"/>
                    </a:cubicBezTo>
                    <a:close/>
                    <a:moveTo>
                      <a:pt x="70" y="34"/>
                    </a:moveTo>
                    <a:cubicBezTo>
                      <a:pt x="71" y="34"/>
                      <a:pt x="71" y="34"/>
                      <a:pt x="71" y="34"/>
                    </a:cubicBezTo>
                    <a:cubicBezTo>
                      <a:pt x="70" y="34"/>
                      <a:pt x="70" y="34"/>
                      <a:pt x="70" y="34"/>
                    </a:cubicBezTo>
                    <a:close/>
                    <a:moveTo>
                      <a:pt x="96" y="35"/>
                    </a:moveTo>
                    <a:cubicBezTo>
                      <a:pt x="96" y="35"/>
                      <a:pt x="96" y="36"/>
                      <a:pt x="96" y="36"/>
                    </a:cubicBezTo>
                    <a:cubicBezTo>
                      <a:pt x="97" y="37"/>
                      <a:pt x="98" y="39"/>
                      <a:pt x="98" y="40"/>
                    </a:cubicBezTo>
                    <a:cubicBezTo>
                      <a:pt x="98" y="39"/>
                      <a:pt x="98" y="39"/>
                      <a:pt x="98" y="39"/>
                    </a:cubicBezTo>
                    <a:cubicBezTo>
                      <a:pt x="97" y="39"/>
                      <a:pt x="97" y="39"/>
                      <a:pt x="97" y="39"/>
                    </a:cubicBezTo>
                    <a:cubicBezTo>
                      <a:pt x="98" y="40"/>
                      <a:pt x="98" y="42"/>
                      <a:pt x="99" y="42"/>
                    </a:cubicBezTo>
                    <a:cubicBezTo>
                      <a:pt x="99" y="42"/>
                      <a:pt x="99" y="42"/>
                      <a:pt x="99" y="42"/>
                    </a:cubicBezTo>
                    <a:cubicBezTo>
                      <a:pt x="99" y="42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3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98" y="42"/>
                      <a:pt x="97" y="41"/>
                      <a:pt x="97" y="40"/>
                    </a:cubicBezTo>
                    <a:cubicBezTo>
                      <a:pt x="96" y="40"/>
                      <a:pt x="97" y="38"/>
                      <a:pt x="96" y="38"/>
                    </a:cubicBezTo>
                    <a:cubicBezTo>
                      <a:pt x="96" y="37"/>
                      <a:pt x="96" y="37"/>
                      <a:pt x="96" y="37"/>
                    </a:cubicBezTo>
                    <a:cubicBezTo>
                      <a:pt x="95" y="36"/>
                      <a:pt x="95" y="35"/>
                      <a:pt x="95" y="35"/>
                    </a:cubicBezTo>
                    <a:cubicBezTo>
                      <a:pt x="95" y="35"/>
                      <a:pt x="95" y="35"/>
                      <a:pt x="95" y="35"/>
                    </a:cubicBezTo>
                    <a:cubicBezTo>
                      <a:pt x="95" y="35"/>
                      <a:pt x="95" y="34"/>
                      <a:pt x="95" y="34"/>
                    </a:cubicBezTo>
                    <a:cubicBezTo>
                      <a:pt x="95" y="34"/>
                      <a:pt x="95" y="34"/>
                      <a:pt x="95" y="34"/>
                    </a:cubicBezTo>
                    <a:cubicBezTo>
                      <a:pt x="95" y="34"/>
                      <a:pt x="96" y="35"/>
                      <a:pt x="96" y="35"/>
                    </a:cubicBezTo>
                    <a:close/>
                    <a:moveTo>
                      <a:pt x="15" y="34"/>
                    </a:moveTo>
                    <a:cubicBezTo>
                      <a:pt x="15" y="34"/>
                      <a:pt x="15" y="34"/>
                      <a:pt x="14" y="34"/>
                    </a:cubicBezTo>
                    <a:cubicBezTo>
                      <a:pt x="14" y="34"/>
                      <a:pt x="15" y="34"/>
                      <a:pt x="15" y="34"/>
                    </a:cubicBezTo>
                    <a:cubicBezTo>
                      <a:pt x="15" y="34"/>
                      <a:pt x="15" y="34"/>
                      <a:pt x="15" y="34"/>
                    </a:cubicBezTo>
                    <a:close/>
                    <a:moveTo>
                      <a:pt x="43" y="35"/>
                    </a:move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3" y="35"/>
                      <a:pt x="43" y="35"/>
                      <a:pt x="43" y="35"/>
                    </a:cubicBezTo>
                    <a:close/>
                    <a:moveTo>
                      <a:pt x="86" y="35"/>
                    </a:move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6" y="35"/>
                      <a:pt x="86" y="35"/>
                      <a:pt x="86" y="35"/>
                    </a:cubicBezTo>
                    <a:close/>
                    <a:moveTo>
                      <a:pt x="71" y="36"/>
                    </a:moveTo>
                    <a:cubicBezTo>
                      <a:pt x="71" y="36"/>
                      <a:pt x="70" y="34"/>
                      <a:pt x="70" y="36"/>
                    </a:cubicBezTo>
                    <a:cubicBezTo>
                      <a:pt x="71" y="36"/>
                      <a:pt x="71" y="36"/>
                      <a:pt x="71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0" y="36"/>
                      <a:pt x="70" y="36"/>
                      <a:pt x="70" y="36"/>
                    </a:cubicBezTo>
                    <a:cubicBezTo>
                      <a:pt x="70" y="35"/>
                      <a:pt x="71" y="35"/>
                      <a:pt x="71" y="36"/>
                    </a:cubicBezTo>
                    <a:close/>
                    <a:moveTo>
                      <a:pt x="75" y="37"/>
                    </a:move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5" y="38"/>
                      <a:pt x="75" y="38"/>
                      <a:pt x="75" y="38"/>
                    </a:cubicBezTo>
                    <a:cubicBezTo>
                      <a:pt x="75" y="38"/>
                      <a:pt x="75" y="39"/>
                      <a:pt x="74" y="39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4" y="40"/>
                      <a:pt x="74" y="40"/>
                      <a:pt x="73" y="40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9"/>
                      <a:pt x="73" y="40"/>
                      <a:pt x="74" y="39"/>
                    </a:cubicBezTo>
                    <a:cubicBezTo>
                      <a:pt x="74" y="39"/>
                      <a:pt x="74" y="39"/>
                      <a:pt x="74" y="38"/>
                    </a:cubicBezTo>
                    <a:cubicBezTo>
                      <a:pt x="75" y="37"/>
                      <a:pt x="75" y="36"/>
                      <a:pt x="75" y="35"/>
                    </a:cubicBezTo>
                    <a:cubicBezTo>
                      <a:pt x="75" y="36"/>
                      <a:pt x="75" y="36"/>
                      <a:pt x="75" y="37"/>
                    </a:cubicBezTo>
                    <a:close/>
                    <a:moveTo>
                      <a:pt x="21" y="36"/>
                    </a:moveTo>
                    <a:cubicBezTo>
                      <a:pt x="21" y="36"/>
                      <a:pt x="21" y="36"/>
                      <a:pt x="21" y="36"/>
                    </a:cubicBezTo>
                    <a:cubicBezTo>
                      <a:pt x="21" y="36"/>
                      <a:pt x="21" y="36"/>
                      <a:pt x="21" y="36"/>
                    </a:cubicBezTo>
                    <a:close/>
                    <a:moveTo>
                      <a:pt x="33" y="37"/>
                    </a:move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7"/>
                      <a:pt x="33" y="37"/>
                      <a:pt x="33" y="37"/>
                    </a:cubicBezTo>
                    <a:close/>
                    <a:moveTo>
                      <a:pt x="19" y="36"/>
                    </a:moveTo>
                    <a:cubicBezTo>
                      <a:pt x="19" y="37"/>
                      <a:pt x="19" y="36"/>
                      <a:pt x="18" y="37"/>
                    </a:cubicBezTo>
                    <a:cubicBezTo>
                      <a:pt x="18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lose/>
                    <a:moveTo>
                      <a:pt x="27" y="36"/>
                    </a:move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6"/>
                      <a:pt x="26" y="36"/>
                      <a:pt x="27" y="36"/>
                    </a:cubicBezTo>
                    <a:cubicBezTo>
                      <a:pt x="27" y="36"/>
                      <a:pt x="27" y="36"/>
                      <a:pt x="27" y="36"/>
                    </a:cubicBezTo>
                    <a:close/>
                    <a:moveTo>
                      <a:pt x="19" y="37"/>
                    </a:move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19" y="37"/>
                      <a:pt x="19" y="37"/>
                      <a:pt x="19" y="37"/>
                    </a:cubicBezTo>
                    <a:close/>
                    <a:moveTo>
                      <a:pt x="24" y="37"/>
                    </a:moveTo>
                    <a:cubicBezTo>
                      <a:pt x="24" y="37"/>
                      <a:pt x="24" y="37"/>
                      <a:pt x="24" y="37"/>
                    </a:cubicBezTo>
                    <a:cubicBezTo>
                      <a:pt x="24" y="37"/>
                      <a:pt x="24" y="36"/>
                      <a:pt x="24" y="37"/>
                    </a:cubicBezTo>
                    <a:close/>
                    <a:moveTo>
                      <a:pt x="104" y="37"/>
                    </a:moveTo>
                    <a:cubicBezTo>
                      <a:pt x="104" y="37"/>
                      <a:pt x="105" y="37"/>
                      <a:pt x="105" y="37"/>
                    </a:cubicBezTo>
                    <a:cubicBezTo>
                      <a:pt x="105" y="37"/>
                      <a:pt x="105" y="37"/>
                      <a:pt x="104" y="37"/>
                    </a:cubicBezTo>
                    <a:close/>
                    <a:moveTo>
                      <a:pt x="9" y="37"/>
                    </a:moveTo>
                    <a:cubicBezTo>
                      <a:pt x="10" y="37"/>
                      <a:pt x="9" y="37"/>
                      <a:pt x="9" y="38"/>
                    </a:cubicBezTo>
                    <a:cubicBezTo>
                      <a:pt x="9" y="38"/>
                      <a:pt x="10" y="38"/>
                      <a:pt x="10" y="38"/>
                    </a:cubicBezTo>
                    <a:cubicBezTo>
                      <a:pt x="10" y="38"/>
                      <a:pt x="10" y="39"/>
                      <a:pt x="9" y="39"/>
                    </a:cubicBezTo>
                    <a:cubicBezTo>
                      <a:pt x="11" y="39"/>
                      <a:pt x="10" y="40"/>
                      <a:pt x="11" y="41"/>
                    </a:cubicBezTo>
                    <a:cubicBezTo>
                      <a:pt x="11" y="41"/>
                      <a:pt x="11" y="41"/>
                      <a:pt x="12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3" y="43"/>
                      <a:pt x="11" y="43"/>
                      <a:pt x="12" y="43"/>
                    </a:cubicBezTo>
                    <a:cubicBezTo>
                      <a:pt x="12" y="44"/>
                      <a:pt x="11" y="43"/>
                      <a:pt x="11" y="44"/>
                    </a:cubicBezTo>
                    <a:cubicBezTo>
                      <a:pt x="10" y="44"/>
                      <a:pt x="10" y="44"/>
                      <a:pt x="9" y="44"/>
                    </a:cubicBezTo>
                    <a:cubicBezTo>
                      <a:pt x="9" y="44"/>
                      <a:pt x="9" y="44"/>
                      <a:pt x="9" y="44"/>
                    </a:cubicBezTo>
                    <a:cubicBezTo>
                      <a:pt x="9" y="44"/>
                      <a:pt x="8" y="44"/>
                      <a:pt x="8" y="44"/>
                    </a:cubicBezTo>
                    <a:cubicBezTo>
                      <a:pt x="9" y="44"/>
                      <a:pt x="9" y="43"/>
                      <a:pt x="10" y="44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0" y="43"/>
                      <a:pt x="9" y="43"/>
                      <a:pt x="9" y="43"/>
                    </a:cubicBezTo>
                    <a:cubicBezTo>
                      <a:pt x="9" y="43"/>
                      <a:pt x="9" y="43"/>
                      <a:pt x="8" y="43"/>
                    </a:cubicBezTo>
                    <a:cubicBezTo>
                      <a:pt x="9" y="43"/>
                      <a:pt x="9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10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8" y="39"/>
                      <a:pt x="9" y="38"/>
                      <a:pt x="8" y="39"/>
                    </a:cubicBezTo>
                    <a:cubicBezTo>
                      <a:pt x="9" y="38"/>
                      <a:pt x="8" y="36"/>
                      <a:pt x="9" y="37"/>
                    </a:cubicBezTo>
                    <a:close/>
                    <a:moveTo>
                      <a:pt x="35" y="37"/>
                    </a:move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7"/>
                      <a:pt x="35" y="37"/>
                      <a:pt x="35" y="37"/>
                    </a:cubicBezTo>
                    <a:close/>
                    <a:moveTo>
                      <a:pt x="22" y="37"/>
                    </a:move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1" y="37"/>
                      <a:pt x="22" y="37"/>
                    </a:cubicBezTo>
                    <a:close/>
                    <a:moveTo>
                      <a:pt x="8" y="38"/>
                    </a:move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lose/>
                    <a:moveTo>
                      <a:pt x="57" y="38"/>
                    </a:moveTo>
                    <a:cubicBezTo>
                      <a:pt x="56" y="38"/>
                      <a:pt x="56" y="38"/>
                      <a:pt x="56" y="38"/>
                    </a:cubicBezTo>
                    <a:cubicBezTo>
                      <a:pt x="56" y="38"/>
                      <a:pt x="57" y="38"/>
                      <a:pt x="57" y="38"/>
                    </a:cubicBezTo>
                    <a:close/>
                    <a:moveTo>
                      <a:pt x="38" y="38"/>
                    </a:moveTo>
                    <a:cubicBezTo>
                      <a:pt x="39" y="38"/>
                      <a:pt x="39" y="38"/>
                      <a:pt x="39" y="38"/>
                    </a:cubicBezTo>
                    <a:cubicBezTo>
                      <a:pt x="38" y="38"/>
                      <a:pt x="38" y="38"/>
                      <a:pt x="38" y="38"/>
                    </a:cubicBezTo>
                    <a:close/>
                    <a:moveTo>
                      <a:pt x="18" y="39"/>
                    </a:move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8" y="39"/>
                      <a:pt x="18" y="39"/>
                      <a:pt x="18" y="39"/>
                    </a:cubicBezTo>
                    <a:close/>
                    <a:moveTo>
                      <a:pt x="7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8" y="40"/>
                      <a:pt x="8" y="41"/>
                    </a:cubicBezTo>
                    <a:cubicBezTo>
                      <a:pt x="8" y="41"/>
                      <a:pt x="8" y="41"/>
                      <a:pt x="8" y="41"/>
                    </a:cubicBezTo>
                    <a:cubicBezTo>
                      <a:pt x="8" y="41"/>
                      <a:pt x="8" y="42"/>
                      <a:pt x="8" y="42"/>
                    </a:cubicBezTo>
                    <a:cubicBezTo>
                      <a:pt x="7" y="42"/>
                      <a:pt x="6" y="43"/>
                      <a:pt x="6" y="43"/>
                    </a:cubicBezTo>
                    <a:cubicBezTo>
                      <a:pt x="6" y="42"/>
                      <a:pt x="7" y="42"/>
                      <a:pt x="6" y="41"/>
                    </a:cubicBezTo>
                    <a:cubicBezTo>
                      <a:pt x="6" y="41"/>
                      <a:pt x="6" y="41"/>
                      <a:pt x="6" y="40"/>
                    </a:cubicBezTo>
                    <a:cubicBezTo>
                      <a:pt x="6" y="41"/>
                      <a:pt x="6" y="41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0"/>
                      <a:pt x="7" y="40"/>
                      <a:pt x="7" y="40"/>
                    </a:cubicBezTo>
                    <a:cubicBezTo>
                      <a:pt x="7" y="40"/>
                      <a:pt x="7" y="39"/>
                      <a:pt x="7" y="40"/>
                    </a:cubicBezTo>
                    <a:close/>
                    <a:moveTo>
                      <a:pt x="40" y="40"/>
                    </a:move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  <a:moveTo>
                      <a:pt x="18" y="40"/>
                    </a:move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8" y="40"/>
                      <a:pt x="18" y="40"/>
                      <a:pt x="18" y="40"/>
                    </a:cubicBezTo>
                    <a:close/>
                    <a:moveTo>
                      <a:pt x="71" y="41"/>
                    </a:moveTo>
                    <a:cubicBezTo>
                      <a:pt x="71" y="40"/>
                      <a:pt x="71" y="40"/>
                      <a:pt x="71" y="40"/>
                    </a:cubicBezTo>
                    <a:cubicBezTo>
                      <a:pt x="71" y="40"/>
                      <a:pt x="71" y="41"/>
                      <a:pt x="71" y="41"/>
                    </a:cubicBezTo>
                    <a:close/>
                    <a:moveTo>
                      <a:pt x="40" y="41"/>
                    </a:moveTo>
                    <a:cubicBezTo>
                      <a:pt x="39" y="42"/>
                      <a:pt x="39" y="42"/>
                      <a:pt x="39" y="42"/>
                    </a:cubicBezTo>
                    <a:cubicBezTo>
                      <a:pt x="40" y="41"/>
                      <a:pt x="40" y="41"/>
                      <a:pt x="40" y="41"/>
                    </a:cubicBezTo>
                    <a:close/>
                    <a:moveTo>
                      <a:pt x="82" y="41"/>
                    </a:moveTo>
                    <a:cubicBezTo>
                      <a:pt x="82" y="41"/>
                      <a:pt x="82" y="42"/>
                      <a:pt x="82" y="42"/>
                    </a:cubicBezTo>
                    <a:cubicBezTo>
                      <a:pt x="82" y="41"/>
                      <a:pt x="82" y="41"/>
                      <a:pt x="82" y="41"/>
                    </a:cubicBezTo>
                    <a:close/>
                    <a:moveTo>
                      <a:pt x="67" y="42"/>
                    </a:moveTo>
                    <a:cubicBezTo>
                      <a:pt x="67" y="42"/>
                      <a:pt x="67" y="42"/>
                      <a:pt x="67" y="42"/>
                    </a:cubicBezTo>
                    <a:cubicBezTo>
                      <a:pt x="66" y="42"/>
                      <a:pt x="66" y="42"/>
                      <a:pt x="66" y="42"/>
                    </a:cubicBezTo>
                    <a:cubicBezTo>
                      <a:pt x="67" y="41"/>
                      <a:pt x="67" y="42"/>
                      <a:pt x="67" y="42"/>
                    </a:cubicBezTo>
                    <a:close/>
                    <a:moveTo>
                      <a:pt x="103" y="43"/>
                    </a:move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2"/>
                      <a:pt x="103" y="42"/>
                      <a:pt x="103" y="42"/>
                    </a:cubicBezTo>
                    <a:cubicBezTo>
                      <a:pt x="103" y="43"/>
                      <a:pt x="103" y="43"/>
                      <a:pt x="103" y="43"/>
                    </a:cubicBezTo>
                    <a:close/>
                    <a:moveTo>
                      <a:pt x="39" y="42"/>
                    </a:move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lose/>
                    <a:moveTo>
                      <a:pt x="62" y="44"/>
                    </a:moveTo>
                    <a:cubicBezTo>
                      <a:pt x="62" y="44"/>
                      <a:pt x="62" y="44"/>
                      <a:pt x="63" y="44"/>
                    </a:cubicBezTo>
                    <a:cubicBezTo>
                      <a:pt x="62" y="45"/>
                      <a:pt x="62" y="44"/>
                      <a:pt x="61" y="44"/>
                    </a:cubicBezTo>
                    <a:cubicBezTo>
                      <a:pt x="62" y="44"/>
                      <a:pt x="61" y="44"/>
                      <a:pt x="62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1" y="43"/>
                      <a:pt x="62" y="43"/>
                      <a:pt x="62" y="44"/>
                    </a:cubicBezTo>
                    <a:close/>
                    <a:moveTo>
                      <a:pt x="101" y="44"/>
                    </a:moveTo>
                    <a:cubicBezTo>
                      <a:pt x="101" y="44"/>
                      <a:pt x="102" y="43"/>
                      <a:pt x="102" y="43"/>
                    </a:cubicBezTo>
                    <a:cubicBezTo>
                      <a:pt x="102" y="43"/>
                      <a:pt x="102" y="44"/>
                      <a:pt x="101" y="44"/>
                    </a:cubicBezTo>
                    <a:close/>
                    <a:moveTo>
                      <a:pt x="29" y="43"/>
                    </a:move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3"/>
                      <a:pt x="29" y="43"/>
                      <a:pt x="29" y="43"/>
                    </a:cubicBezTo>
                    <a:close/>
                    <a:moveTo>
                      <a:pt x="100" y="45"/>
                    </a:moveTo>
                    <a:cubicBezTo>
                      <a:pt x="100" y="45"/>
                      <a:pt x="101" y="45"/>
                      <a:pt x="101" y="45"/>
                    </a:cubicBezTo>
                    <a:cubicBezTo>
                      <a:pt x="101" y="46"/>
                      <a:pt x="99" y="46"/>
                      <a:pt x="100" y="47"/>
                    </a:cubicBezTo>
                    <a:cubicBezTo>
                      <a:pt x="99" y="47"/>
                      <a:pt x="99" y="46"/>
                      <a:pt x="98" y="46"/>
                    </a:cubicBezTo>
                    <a:cubicBezTo>
                      <a:pt x="98" y="47"/>
                      <a:pt x="98" y="47"/>
                      <a:pt x="99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7"/>
                      <a:pt x="97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8" y="46"/>
                      <a:pt x="98" y="46"/>
                      <a:pt x="98" y="46"/>
                    </a:cubicBezTo>
                    <a:cubicBezTo>
                      <a:pt x="99" y="46"/>
                      <a:pt x="98" y="45"/>
                      <a:pt x="98" y="45"/>
                    </a:cubicBezTo>
                    <a:cubicBezTo>
                      <a:pt x="99" y="44"/>
                      <a:pt x="98" y="44"/>
                      <a:pt x="98" y="44"/>
                    </a:cubicBezTo>
                    <a:cubicBezTo>
                      <a:pt x="99" y="44"/>
                      <a:pt x="99" y="45"/>
                      <a:pt x="100" y="45"/>
                    </a:cubicBezTo>
                    <a:close/>
                    <a:moveTo>
                      <a:pt x="67" y="44"/>
                    </a:move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44"/>
                      <a:pt x="67" y="44"/>
                      <a:pt x="67" y="44"/>
                    </a:cubicBezTo>
                    <a:cubicBezTo>
                      <a:pt x="67" y="44"/>
                      <a:pt x="67" y="44"/>
                      <a:pt x="67" y="44"/>
                    </a:cubicBezTo>
                    <a:close/>
                    <a:moveTo>
                      <a:pt x="93" y="44"/>
                    </a:moveTo>
                    <a:cubicBezTo>
                      <a:pt x="93" y="45"/>
                      <a:pt x="93" y="45"/>
                      <a:pt x="93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5"/>
                      <a:pt x="92" y="44"/>
                      <a:pt x="92" y="44"/>
                    </a:cubicBezTo>
                    <a:cubicBezTo>
                      <a:pt x="93" y="44"/>
                      <a:pt x="93" y="44"/>
                      <a:pt x="93" y="44"/>
                    </a:cubicBezTo>
                    <a:close/>
                    <a:moveTo>
                      <a:pt x="101" y="45"/>
                    </a:move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4"/>
                      <a:pt x="101" y="44"/>
                      <a:pt x="101" y="44"/>
                    </a:cubicBezTo>
                    <a:cubicBezTo>
                      <a:pt x="101" y="45"/>
                      <a:pt x="101" y="45"/>
                      <a:pt x="101" y="45"/>
                    </a:cubicBezTo>
                    <a:close/>
                    <a:moveTo>
                      <a:pt x="31" y="45"/>
                    </a:move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5"/>
                      <a:pt x="31" y="45"/>
                      <a:pt x="31" y="45"/>
                    </a:cubicBezTo>
                    <a:close/>
                    <a:moveTo>
                      <a:pt x="37" y="46"/>
                    </a:moveTo>
                    <a:cubicBezTo>
                      <a:pt x="37" y="46"/>
                      <a:pt x="37" y="45"/>
                      <a:pt x="37" y="45"/>
                    </a:cubicBezTo>
                    <a:cubicBezTo>
                      <a:pt x="37" y="45"/>
                      <a:pt x="37" y="46"/>
                      <a:pt x="37" y="46"/>
                    </a:cubicBezTo>
                    <a:close/>
                    <a:moveTo>
                      <a:pt x="57" y="46"/>
                    </a:moveTo>
                    <a:cubicBezTo>
                      <a:pt x="57" y="46"/>
                      <a:pt x="57" y="46"/>
                      <a:pt x="57" y="46"/>
                    </a:cubicBezTo>
                    <a:cubicBezTo>
                      <a:pt x="57" y="46"/>
                      <a:pt x="56" y="46"/>
                      <a:pt x="56" y="46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7"/>
                      <a:pt x="56" y="47"/>
                      <a:pt x="56" y="47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6"/>
                      <a:pt x="57" y="45"/>
                      <a:pt x="57" y="46"/>
                    </a:cubicBezTo>
                    <a:close/>
                    <a:moveTo>
                      <a:pt x="43" y="47"/>
                    </a:moveTo>
                    <a:cubicBezTo>
                      <a:pt x="43" y="47"/>
                      <a:pt x="43" y="47"/>
                      <a:pt x="43" y="47"/>
                    </a:cubicBezTo>
                    <a:cubicBezTo>
                      <a:pt x="43" y="47"/>
                      <a:pt x="43" y="47"/>
                      <a:pt x="43" y="48"/>
                    </a:cubicBezTo>
                    <a:cubicBezTo>
                      <a:pt x="43" y="47"/>
                      <a:pt x="43" y="48"/>
                      <a:pt x="42" y="47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2" y="49"/>
                      <a:pt x="43" y="50"/>
                      <a:pt x="43" y="50"/>
                    </a:cubicBezTo>
                    <a:cubicBezTo>
                      <a:pt x="43" y="51"/>
                      <a:pt x="44" y="51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5" y="53"/>
                      <a:pt x="44" y="54"/>
                      <a:pt x="45" y="54"/>
                    </a:cubicBezTo>
                    <a:cubicBezTo>
                      <a:pt x="44" y="55"/>
                      <a:pt x="43" y="55"/>
                      <a:pt x="42" y="54"/>
                    </a:cubicBezTo>
                    <a:cubicBezTo>
                      <a:pt x="42" y="54"/>
                      <a:pt x="42" y="54"/>
                      <a:pt x="42" y="53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42" y="53"/>
                      <a:pt x="42" y="52"/>
                      <a:pt x="42" y="52"/>
                    </a:cubicBezTo>
                    <a:cubicBezTo>
                      <a:pt x="42" y="51"/>
                      <a:pt x="42" y="52"/>
                      <a:pt x="42" y="51"/>
                    </a:cubicBezTo>
                    <a:cubicBezTo>
                      <a:pt x="42" y="50"/>
                      <a:pt x="40" y="50"/>
                      <a:pt x="40" y="49"/>
                    </a:cubicBezTo>
                    <a:cubicBezTo>
                      <a:pt x="40" y="49"/>
                      <a:pt x="40" y="48"/>
                      <a:pt x="40" y="47"/>
                    </a:cubicBezTo>
                    <a:cubicBezTo>
                      <a:pt x="41" y="47"/>
                      <a:pt x="41" y="46"/>
                      <a:pt x="43" y="46"/>
                    </a:cubicBezTo>
                    <a:cubicBezTo>
                      <a:pt x="43" y="46"/>
                      <a:pt x="43" y="46"/>
                      <a:pt x="43" y="47"/>
                    </a:cubicBezTo>
                    <a:close/>
                    <a:moveTo>
                      <a:pt x="34" y="47"/>
                    </a:moveTo>
                    <a:cubicBezTo>
                      <a:pt x="34" y="47"/>
                      <a:pt x="34" y="47"/>
                      <a:pt x="34" y="47"/>
                    </a:cubicBezTo>
                    <a:cubicBezTo>
                      <a:pt x="34" y="47"/>
                      <a:pt x="34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4" y="49"/>
                      <a:pt x="35" y="49"/>
                      <a:pt x="36" y="50"/>
                    </a:cubicBezTo>
                    <a:cubicBezTo>
                      <a:pt x="36" y="50"/>
                      <a:pt x="37" y="50"/>
                      <a:pt x="37" y="50"/>
                    </a:cubicBezTo>
                    <a:cubicBezTo>
                      <a:pt x="37" y="51"/>
                      <a:pt x="36" y="51"/>
                      <a:pt x="36" y="51"/>
                    </a:cubicBezTo>
                    <a:cubicBezTo>
                      <a:pt x="35" y="51"/>
                      <a:pt x="34" y="52"/>
                      <a:pt x="34" y="51"/>
                    </a:cubicBezTo>
                    <a:cubicBezTo>
                      <a:pt x="34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2" y="51"/>
                      <a:pt x="31" y="51"/>
                      <a:pt x="30" y="51"/>
                    </a:cubicBezTo>
                    <a:cubicBezTo>
                      <a:pt x="30" y="51"/>
                      <a:pt x="29" y="51"/>
                      <a:pt x="29" y="51"/>
                    </a:cubicBezTo>
                    <a:cubicBezTo>
                      <a:pt x="30" y="52"/>
                      <a:pt x="29" y="52"/>
                      <a:pt x="29" y="52"/>
                    </a:cubicBezTo>
                    <a:cubicBezTo>
                      <a:pt x="29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1"/>
                      <a:pt x="28" y="51"/>
                      <a:pt x="28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9" y="50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29" y="49"/>
                      <a:pt x="29" y="49"/>
                      <a:pt x="29" y="48"/>
                    </a:cubicBezTo>
                    <a:cubicBezTo>
                      <a:pt x="29" y="49"/>
                      <a:pt x="29" y="48"/>
                      <a:pt x="29" y="48"/>
                    </a:cubicBezTo>
                    <a:cubicBezTo>
                      <a:pt x="29" y="48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7"/>
                      <a:pt x="31" y="47"/>
                      <a:pt x="31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2" y="48"/>
                      <a:pt x="31" y="49"/>
                      <a:pt x="32" y="49"/>
                    </a:cubicBezTo>
                    <a:cubicBezTo>
                      <a:pt x="32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3" y="48"/>
                      <a:pt x="33" y="48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3" y="47"/>
                      <a:pt x="34" y="46"/>
                    </a:cubicBezTo>
                    <a:cubicBezTo>
                      <a:pt x="34" y="46"/>
                      <a:pt x="34" y="47"/>
                      <a:pt x="35" y="46"/>
                    </a:cubicBezTo>
                    <a:cubicBezTo>
                      <a:pt x="34" y="47"/>
                      <a:pt x="34" y="47"/>
                      <a:pt x="34" y="47"/>
                    </a:cubicBezTo>
                    <a:close/>
                    <a:moveTo>
                      <a:pt x="48" y="48"/>
                    </a:moveTo>
                    <a:cubicBezTo>
                      <a:pt x="48" y="48"/>
                      <a:pt x="48" y="48"/>
                      <a:pt x="48" y="48"/>
                    </a:cubicBezTo>
                    <a:cubicBezTo>
                      <a:pt x="48" y="48"/>
                      <a:pt x="47" y="48"/>
                      <a:pt x="47" y="48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8" y="47"/>
                      <a:pt x="48" y="47"/>
                      <a:pt x="48" y="46"/>
                    </a:cubicBezTo>
                    <a:cubicBezTo>
                      <a:pt x="48" y="47"/>
                      <a:pt x="48" y="47"/>
                      <a:pt x="48" y="48"/>
                    </a:cubicBezTo>
                    <a:close/>
                    <a:moveTo>
                      <a:pt x="99" y="48"/>
                    </a:moveTo>
                    <a:cubicBezTo>
                      <a:pt x="99" y="48"/>
                      <a:pt x="99" y="48"/>
                      <a:pt x="99" y="48"/>
                    </a:cubicBezTo>
                    <a:cubicBezTo>
                      <a:pt x="100" y="48"/>
                      <a:pt x="100" y="49"/>
                      <a:pt x="100" y="50"/>
                    </a:cubicBezTo>
                    <a:cubicBezTo>
                      <a:pt x="100" y="50"/>
                      <a:pt x="100" y="51"/>
                      <a:pt x="99" y="51"/>
                    </a:cubicBezTo>
                    <a:cubicBezTo>
                      <a:pt x="100" y="51"/>
                      <a:pt x="99" y="52"/>
                      <a:pt x="100" y="53"/>
                    </a:cubicBezTo>
                    <a:cubicBezTo>
                      <a:pt x="100" y="53"/>
                      <a:pt x="100" y="53"/>
                      <a:pt x="100" y="54"/>
                    </a:cubicBezTo>
                    <a:cubicBezTo>
                      <a:pt x="99" y="54"/>
                      <a:pt x="100" y="53"/>
                      <a:pt x="99" y="53"/>
                    </a:cubicBezTo>
                    <a:cubicBezTo>
                      <a:pt x="99" y="53"/>
                      <a:pt x="99" y="53"/>
                      <a:pt x="99" y="54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9" y="54"/>
                      <a:pt x="98" y="54"/>
                      <a:pt x="97" y="54"/>
                    </a:cubicBezTo>
                    <a:cubicBezTo>
                      <a:pt x="98" y="54"/>
                      <a:pt x="98" y="54"/>
                      <a:pt x="98" y="54"/>
                    </a:cubicBezTo>
                    <a:cubicBezTo>
                      <a:pt x="97" y="54"/>
                      <a:pt x="97" y="56"/>
                      <a:pt x="97" y="55"/>
                    </a:cubicBezTo>
                    <a:cubicBezTo>
                      <a:pt x="97" y="55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7" y="54"/>
                    </a:cubicBezTo>
                    <a:cubicBezTo>
                      <a:pt x="97" y="54"/>
                      <a:pt x="97" y="54"/>
                      <a:pt x="96" y="54"/>
                    </a:cubicBezTo>
                    <a:cubicBezTo>
                      <a:pt x="96" y="54"/>
                      <a:pt x="96" y="54"/>
                      <a:pt x="95" y="54"/>
                    </a:cubicBezTo>
                    <a:cubicBezTo>
                      <a:pt x="95" y="54"/>
                      <a:pt x="95" y="54"/>
                      <a:pt x="95" y="54"/>
                    </a:cubicBezTo>
                    <a:cubicBezTo>
                      <a:pt x="95" y="54"/>
                      <a:pt x="95" y="55"/>
                      <a:pt x="95" y="55"/>
                    </a:cubicBezTo>
                    <a:cubicBezTo>
                      <a:pt x="95" y="55"/>
                      <a:pt x="94" y="55"/>
                      <a:pt x="94" y="55"/>
                    </a:cubicBezTo>
                    <a:cubicBezTo>
                      <a:pt x="94" y="55"/>
                      <a:pt x="94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5" y="56"/>
                      <a:pt x="94" y="56"/>
                      <a:pt x="95" y="57"/>
                    </a:cubicBezTo>
                    <a:cubicBezTo>
                      <a:pt x="95" y="57"/>
                      <a:pt x="95" y="57"/>
                      <a:pt x="95" y="57"/>
                    </a:cubicBezTo>
                    <a:cubicBezTo>
                      <a:pt x="95" y="57"/>
                      <a:pt x="95" y="57"/>
                      <a:pt x="94" y="57"/>
                    </a:cubicBezTo>
                    <a:cubicBezTo>
                      <a:pt x="94" y="57"/>
                      <a:pt x="94" y="57"/>
                      <a:pt x="94" y="57"/>
                    </a:cubicBezTo>
                    <a:cubicBezTo>
                      <a:pt x="94" y="57"/>
                      <a:pt x="94" y="57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4" y="56"/>
                      <a:pt x="94" y="56"/>
                      <a:pt x="94" y="56"/>
                    </a:cubicBezTo>
                    <a:cubicBezTo>
                      <a:pt x="93" y="55"/>
                      <a:pt x="94" y="55"/>
                      <a:pt x="94" y="54"/>
                    </a:cubicBezTo>
                    <a:cubicBezTo>
                      <a:pt x="94" y="54"/>
                      <a:pt x="95" y="54"/>
                      <a:pt x="95" y="53"/>
                    </a:cubicBezTo>
                    <a:cubicBezTo>
                      <a:pt x="96" y="53"/>
                      <a:pt x="96" y="53"/>
                      <a:pt x="97" y="53"/>
                    </a:cubicBezTo>
                    <a:cubicBezTo>
                      <a:pt x="97" y="53"/>
                      <a:pt x="97" y="53"/>
                      <a:pt x="97" y="53"/>
                    </a:cubicBezTo>
                    <a:cubicBezTo>
                      <a:pt x="97" y="53"/>
                      <a:pt x="97" y="52"/>
                      <a:pt x="97" y="52"/>
                    </a:cubicBezTo>
                    <a:cubicBezTo>
                      <a:pt x="97" y="52"/>
                      <a:pt x="97" y="52"/>
                      <a:pt x="97" y="52"/>
                    </a:cubicBezTo>
                    <a:cubicBezTo>
                      <a:pt x="97" y="52"/>
                      <a:pt x="98" y="52"/>
                      <a:pt x="98" y="52"/>
                    </a:cubicBezTo>
                    <a:cubicBezTo>
                      <a:pt x="98" y="51"/>
                      <a:pt x="99" y="51"/>
                      <a:pt x="99" y="50"/>
                    </a:cubicBezTo>
                    <a:cubicBezTo>
                      <a:pt x="99" y="49"/>
                      <a:pt x="99" y="49"/>
                      <a:pt x="98" y="49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9" y="49"/>
                      <a:pt x="98" y="48"/>
                      <a:pt x="98" y="48"/>
                    </a:cubicBezTo>
                    <a:cubicBezTo>
                      <a:pt x="98" y="48"/>
                      <a:pt x="99" y="48"/>
                      <a:pt x="99" y="48"/>
                    </a:cubicBezTo>
                    <a:close/>
                    <a:moveTo>
                      <a:pt x="17" y="51"/>
                    </a:move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6" y="51"/>
                      <a:pt x="17" y="50"/>
                    </a:cubicBezTo>
                    <a:cubicBezTo>
                      <a:pt x="17" y="50"/>
                      <a:pt x="17" y="51"/>
                      <a:pt x="17" y="51"/>
                    </a:cubicBezTo>
                    <a:close/>
                    <a:moveTo>
                      <a:pt x="53" y="51"/>
                    </a:moveTo>
                    <a:cubicBezTo>
                      <a:pt x="53" y="51"/>
                      <a:pt x="53" y="51"/>
                      <a:pt x="53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2" y="51"/>
                      <a:pt x="53" y="51"/>
                      <a:pt x="53" y="51"/>
                    </a:cubicBezTo>
                    <a:close/>
                    <a:moveTo>
                      <a:pt x="17" y="52"/>
                    </a:moveTo>
                    <a:cubicBezTo>
                      <a:pt x="17" y="52"/>
                      <a:pt x="17" y="53"/>
                      <a:pt x="17" y="53"/>
                    </a:cubicBezTo>
                    <a:cubicBezTo>
                      <a:pt x="17" y="53"/>
                      <a:pt x="17" y="53"/>
                      <a:pt x="17" y="53"/>
                    </a:cubicBezTo>
                    <a:cubicBezTo>
                      <a:pt x="17" y="53"/>
                      <a:pt x="16" y="52"/>
                      <a:pt x="17" y="52"/>
                    </a:cubicBezTo>
                    <a:cubicBezTo>
                      <a:pt x="17" y="51"/>
                      <a:pt x="17" y="52"/>
                      <a:pt x="17" y="52"/>
                    </a:cubicBezTo>
                    <a:close/>
                    <a:moveTo>
                      <a:pt x="25" y="54"/>
                    </a:moveTo>
                    <a:cubicBezTo>
                      <a:pt x="25" y="54"/>
                      <a:pt x="25" y="54"/>
                      <a:pt x="25" y="54"/>
                    </a:cubicBezTo>
                    <a:cubicBezTo>
                      <a:pt x="25" y="54"/>
                      <a:pt x="25" y="54"/>
                      <a:pt x="25" y="54"/>
                    </a:cubicBezTo>
                    <a:close/>
                    <a:moveTo>
                      <a:pt x="97" y="55"/>
                    </a:move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5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5" y="56"/>
                      <a:pt x="95" y="55"/>
                      <a:pt x="95" y="55"/>
                    </a:cubicBezTo>
                    <a:cubicBezTo>
                      <a:pt x="95" y="55"/>
                      <a:pt x="96" y="55"/>
                      <a:pt x="96" y="54"/>
                    </a:cubicBezTo>
                    <a:cubicBezTo>
                      <a:pt x="96" y="55"/>
                      <a:pt x="96" y="55"/>
                      <a:pt x="97" y="55"/>
                    </a:cubicBezTo>
                    <a:close/>
                    <a:moveTo>
                      <a:pt x="28" y="56"/>
                    </a:moveTo>
                    <a:cubicBezTo>
                      <a:pt x="27" y="56"/>
                      <a:pt x="27" y="56"/>
                      <a:pt x="26" y="56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7" y="56"/>
                      <a:pt x="27" y="56"/>
                      <a:pt x="28" y="56"/>
                    </a:cubicBezTo>
                    <a:close/>
                    <a:moveTo>
                      <a:pt x="33" y="56"/>
                    </a:moveTo>
                    <a:cubicBezTo>
                      <a:pt x="33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3" y="56"/>
                    </a:cubicBezTo>
                    <a:close/>
                    <a:moveTo>
                      <a:pt x="87" y="56"/>
                    </a:move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ubicBezTo>
                      <a:pt x="87" y="56"/>
                      <a:pt x="87" y="56"/>
                      <a:pt x="87" y="56"/>
                    </a:cubicBezTo>
                    <a:close/>
                    <a:moveTo>
                      <a:pt x="88" y="58"/>
                    </a:moveTo>
                    <a:cubicBezTo>
                      <a:pt x="88" y="58"/>
                      <a:pt x="88" y="58"/>
                      <a:pt x="88" y="58"/>
                    </a:cubicBezTo>
                    <a:cubicBezTo>
                      <a:pt x="88" y="58"/>
                      <a:pt x="88" y="58"/>
                      <a:pt x="88" y="57"/>
                    </a:cubicBezTo>
                    <a:cubicBezTo>
                      <a:pt x="88" y="57"/>
                      <a:pt x="88" y="57"/>
                      <a:pt x="88" y="58"/>
                    </a:cubicBezTo>
                    <a:close/>
                    <a:moveTo>
                      <a:pt x="86" y="59"/>
                    </a:moveTo>
                    <a:cubicBezTo>
                      <a:pt x="86" y="59"/>
                      <a:pt x="86" y="60"/>
                      <a:pt x="86" y="60"/>
                    </a:cubicBezTo>
                    <a:cubicBezTo>
                      <a:pt x="85" y="59"/>
                      <a:pt x="85" y="59"/>
                      <a:pt x="85" y="59"/>
                    </a:cubicBezTo>
                    <a:cubicBezTo>
                      <a:pt x="86" y="59"/>
                      <a:pt x="86" y="59"/>
                      <a:pt x="86" y="59"/>
                    </a:cubicBezTo>
                    <a:close/>
                    <a:moveTo>
                      <a:pt x="83" y="60"/>
                    </a:moveTo>
                    <a:cubicBezTo>
                      <a:pt x="83" y="60"/>
                      <a:pt x="83" y="60"/>
                      <a:pt x="83" y="59"/>
                    </a:cubicBezTo>
                    <a:cubicBezTo>
                      <a:pt x="83" y="59"/>
                      <a:pt x="83" y="59"/>
                      <a:pt x="83" y="59"/>
                    </a:cubicBezTo>
                    <a:cubicBezTo>
                      <a:pt x="83" y="59"/>
                      <a:pt x="83" y="60"/>
                      <a:pt x="83" y="60"/>
                    </a:cubicBezTo>
                    <a:cubicBezTo>
                      <a:pt x="83" y="60"/>
                      <a:pt x="83" y="59"/>
                      <a:pt x="83" y="59"/>
                    </a:cubicBezTo>
                    <a:cubicBezTo>
                      <a:pt x="83" y="60"/>
                      <a:pt x="83" y="60"/>
                      <a:pt x="83" y="60"/>
                    </a:cubicBezTo>
                    <a:close/>
                    <a:moveTo>
                      <a:pt x="83" y="66"/>
                    </a:moveTo>
                    <a:cubicBezTo>
                      <a:pt x="83" y="67"/>
                      <a:pt x="83" y="67"/>
                      <a:pt x="82" y="67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82" y="66"/>
                      <a:pt x="82" y="66"/>
                      <a:pt x="83" y="66"/>
                    </a:cubicBezTo>
                    <a:close/>
                    <a:moveTo>
                      <a:pt x="46" y="72"/>
                    </a:moveTo>
                    <a:cubicBezTo>
                      <a:pt x="46" y="72"/>
                      <a:pt x="47" y="72"/>
                      <a:pt x="47" y="72"/>
                    </a:cubicBezTo>
                    <a:cubicBezTo>
                      <a:pt x="47" y="72"/>
                      <a:pt x="46" y="72"/>
                      <a:pt x="46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72"/>
                      <a:pt x="46" y="72"/>
                      <a:pt x="46" y="72"/>
                    </a:cubicBezTo>
                    <a:close/>
                    <a:moveTo>
                      <a:pt x="15" y="73"/>
                    </a:moveTo>
                    <a:cubicBezTo>
                      <a:pt x="14" y="74"/>
                      <a:pt x="14" y="74"/>
                      <a:pt x="14" y="74"/>
                    </a:cubicBezTo>
                    <a:cubicBezTo>
                      <a:pt x="14" y="74"/>
                      <a:pt x="14" y="74"/>
                      <a:pt x="14" y="74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4" y="73"/>
                      <a:pt x="14" y="73"/>
                    </a:cubicBezTo>
                    <a:cubicBezTo>
                      <a:pt x="14" y="73"/>
                      <a:pt x="14" y="73"/>
                      <a:pt x="15" y="73"/>
                    </a:cubicBezTo>
                    <a:close/>
                    <a:moveTo>
                      <a:pt x="94" y="74"/>
                    </a:moveTo>
                    <a:cubicBezTo>
                      <a:pt x="93" y="74"/>
                      <a:pt x="94" y="75"/>
                      <a:pt x="94" y="75"/>
                    </a:cubicBezTo>
                    <a:cubicBezTo>
                      <a:pt x="94" y="75"/>
                      <a:pt x="93" y="75"/>
                      <a:pt x="93" y="75"/>
                    </a:cubicBezTo>
                    <a:cubicBezTo>
                      <a:pt x="93" y="75"/>
                      <a:pt x="93" y="76"/>
                      <a:pt x="93" y="76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6"/>
                      <a:pt x="93" y="76"/>
                      <a:pt x="92" y="76"/>
                    </a:cubicBezTo>
                    <a:cubicBezTo>
                      <a:pt x="92" y="76"/>
                      <a:pt x="93" y="75"/>
                      <a:pt x="92" y="75"/>
                    </a:cubicBezTo>
                    <a:cubicBezTo>
                      <a:pt x="92" y="75"/>
                      <a:pt x="91" y="75"/>
                      <a:pt x="91" y="75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1" y="75"/>
                      <a:pt x="92" y="75"/>
                      <a:pt x="92" y="74"/>
                    </a:cubicBezTo>
                    <a:cubicBezTo>
                      <a:pt x="92" y="75"/>
                      <a:pt x="92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3" y="74"/>
                      <a:pt x="93" y="74"/>
                    </a:cubicBezTo>
                    <a:cubicBezTo>
                      <a:pt x="93" y="74"/>
                      <a:pt x="94" y="74"/>
                      <a:pt x="94" y="74"/>
                    </a:cubicBezTo>
                    <a:close/>
                    <a:moveTo>
                      <a:pt x="89" y="77"/>
                    </a:moveTo>
                    <a:cubicBezTo>
                      <a:pt x="89" y="77"/>
                      <a:pt x="88" y="77"/>
                      <a:pt x="88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8" y="77"/>
                      <a:pt x="88" y="78"/>
                      <a:pt x="88" y="78"/>
                    </a:cubicBezTo>
                    <a:cubicBezTo>
                      <a:pt x="88" y="78"/>
                      <a:pt x="88" y="79"/>
                      <a:pt x="88" y="79"/>
                    </a:cubicBezTo>
                    <a:cubicBezTo>
                      <a:pt x="89" y="79"/>
                      <a:pt x="89" y="79"/>
                      <a:pt x="89" y="79"/>
                    </a:cubicBezTo>
                    <a:cubicBezTo>
                      <a:pt x="88" y="79"/>
                      <a:pt x="88" y="81"/>
                      <a:pt x="87" y="81"/>
                    </a:cubicBezTo>
                    <a:cubicBezTo>
                      <a:pt x="87" y="82"/>
                      <a:pt x="87" y="82"/>
                      <a:pt x="87" y="83"/>
                    </a:cubicBezTo>
                    <a:cubicBezTo>
                      <a:pt x="87" y="83"/>
                      <a:pt x="87" y="83"/>
                      <a:pt x="87" y="82"/>
                    </a:cubicBezTo>
                    <a:cubicBezTo>
                      <a:pt x="86" y="84"/>
                      <a:pt x="85" y="81"/>
                      <a:pt x="84" y="82"/>
                    </a:cubicBezTo>
                    <a:cubicBezTo>
                      <a:pt x="84" y="82"/>
                      <a:pt x="84" y="82"/>
                      <a:pt x="84" y="82"/>
                    </a:cubicBezTo>
                    <a:cubicBezTo>
                      <a:pt x="84" y="82"/>
                      <a:pt x="84" y="82"/>
                      <a:pt x="83" y="82"/>
                    </a:cubicBezTo>
                    <a:cubicBezTo>
                      <a:pt x="83" y="82"/>
                      <a:pt x="83" y="81"/>
                      <a:pt x="83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83" y="80"/>
                      <a:pt x="82" y="80"/>
                      <a:pt x="83" y="79"/>
                    </a:cubicBezTo>
                    <a:cubicBezTo>
                      <a:pt x="83" y="79"/>
                      <a:pt x="84" y="79"/>
                      <a:pt x="84" y="78"/>
                    </a:cubicBezTo>
                    <a:cubicBezTo>
                      <a:pt x="85" y="78"/>
                      <a:pt x="85" y="77"/>
                      <a:pt x="87" y="77"/>
                    </a:cubicBezTo>
                    <a:cubicBezTo>
                      <a:pt x="86" y="77"/>
                      <a:pt x="86" y="77"/>
                      <a:pt x="86" y="77"/>
                    </a:cubicBezTo>
                    <a:cubicBezTo>
                      <a:pt x="87" y="77"/>
                      <a:pt x="87" y="75"/>
                      <a:pt x="88" y="76"/>
                    </a:cubicBezTo>
                    <a:cubicBezTo>
                      <a:pt x="88" y="76"/>
                      <a:pt x="89" y="76"/>
                      <a:pt x="89" y="77"/>
                    </a:cubicBezTo>
                    <a:close/>
                    <a:moveTo>
                      <a:pt x="75" y="77"/>
                    </a:moveTo>
                    <a:cubicBezTo>
                      <a:pt x="76" y="78"/>
                      <a:pt x="77" y="78"/>
                      <a:pt x="77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79"/>
                      <a:pt x="78" y="79"/>
                    </a:cubicBezTo>
                    <a:cubicBezTo>
                      <a:pt x="78" y="79"/>
                      <a:pt x="78" y="80"/>
                      <a:pt x="79" y="80"/>
                    </a:cubicBezTo>
                    <a:cubicBezTo>
                      <a:pt x="79" y="80"/>
                      <a:pt x="78" y="80"/>
                      <a:pt x="79" y="80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79" y="80"/>
                      <a:pt x="79" y="80"/>
                      <a:pt x="79" y="80"/>
                    </a:cubicBezTo>
                    <a:cubicBezTo>
                      <a:pt x="79" y="80"/>
                      <a:pt x="79" y="80"/>
                      <a:pt x="79" y="81"/>
                    </a:cubicBezTo>
                    <a:cubicBezTo>
                      <a:pt x="79" y="81"/>
                      <a:pt x="79" y="81"/>
                      <a:pt x="79" y="81"/>
                    </a:cubicBezTo>
                    <a:cubicBezTo>
                      <a:pt x="80" y="81"/>
                      <a:pt x="79" y="82"/>
                      <a:pt x="80" y="82"/>
                    </a:cubicBezTo>
                    <a:cubicBezTo>
                      <a:pt x="81" y="82"/>
                      <a:pt x="80" y="83"/>
                      <a:pt x="80" y="84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0" y="84"/>
                      <a:pt x="80" y="84"/>
                      <a:pt x="80" y="84"/>
                    </a:cubicBezTo>
                    <a:cubicBezTo>
                      <a:pt x="80" y="84"/>
                      <a:pt x="80" y="84"/>
                      <a:pt x="79" y="84"/>
                    </a:cubicBezTo>
                    <a:cubicBezTo>
                      <a:pt x="79" y="83"/>
                      <a:pt x="77" y="82"/>
                      <a:pt x="77" y="81"/>
                    </a:cubicBezTo>
                    <a:cubicBezTo>
                      <a:pt x="77" y="80"/>
                      <a:pt x="76" y="80"/>
                      <a:pt x="76" y="79"/>
                    </a:cubicBezTo>
                    <a:cubicBezTo>
                      <a:pt x="75" y="78"/>
                      <a:pt x="75" y="77"/>
                      <a:pt x="74" y="77"/>
                    </a:cubicBezTo>
                    <a:cubicBezTo>
                      <a:pt x="74" y="77"/>
                      <a:pt x="74" y="77"/>
                      <a:pt x="73" y="76"/>
                    </a:cubicBezTo>
                    <a:cubicBezTo>
                      <a:pt x="74" y="76"/>
                      <a:pt x="74" y="77"/>
                      <a:pt x="75" y="77"/>
                    </a:cubicBezTo>
                    <a:cubicBezTo>
                      <a:pt x="75" y="77"/>
                      <a:pt x="75" y="77"/>
                      <a:pt x="75" y="77"/>
                    </a:cubicBezTo>
                    <a:close/>
                    <a:moveTo>
                      <a:pt x="95" y="79"/>
                    </a:moveTo>
                    <a:cubicBezTo>
                      <a:pt x="95" y="79"/>
                      <a:pt x="95" y="79"/>
                      <a:pt x="9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0"/>
                      <a:pt x="95" y="80"/>
                      <a:pt x="95" y="80"/>
                    </a:cubicBezTo>
                    <a:cubicBezTo>
                      <a:pt x="95" y="80"/>
                      <a:pt x="94" y="79"/>
                      <a:pt x="95" y="79"/>
                    </a:cubicBezTo>
                    <a:cubicBezTo>
                      <a:pt x="95" y="79"/>
                      <a:pt x="95" y="79"/>
                      <a:pt x="95" y="79"/>
                    </a:cubicBezTo>
                    <a:cubicBezTo>
                      <a:pt x="95" y="79"/>
                      <a:pt x="95" y="79"/>
                      <a:pt x="95" y="79"/>
                    </a:cubicBezTo>
                    <a:close/>
                    <a:moveTo>
                      <a:pt x="93" y="80"/>
                    </a:moveTo>
                    <a:cubicBezTo>
                      <a:pt x="92" y="80"/>
                      <a:pt x="92" y="79"/>
                      <a:pt x="91" y="80"/>
                    </a:cubicBezTo>
                    <a:cubicBezTo>
                      <a:pt x="91" y="79"/>
                      <a:pt x="90" y="80"/>
                      <a:pt x="90" y="80"/>
                    </a:cubicBezTo>
                    <a:cubicBezTo>
                      <a:pt x="90" y="80"/>
                      <a:pt x="89" y="80"/>
                      <a:pt x="90" y="81"/>
                    </a:cubicBezTo>
                    <a:cubicBezTo>
                      <a:pt x="90" y="81"/>
                      <a:pt x="90" y="81"/>
                      <a:pt x="90" y="81"/>
                    </a:cubicBezTo>
                    <a:cubicBezTo>
                      <a:pt x="91" y="81"/>
                      <a:pt x="91" y="81"/>
                      <a:pt x="92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2" y="81"/>
                      <a:pt x="92" y="81"/>
                      <a:pt x="92" y="81"/>
                    </a:cubicBezTo>
                    <a:cubicBezTo>
                      <a:pt x="91" y="81"/>
                      <a:pt x="91" y="81"/>
                      <a:pt x="91" y="81"/>
                    </a:cubicBezTo>
                    <a:cubicBezTo>
                      <a:pt x="91" y="82"/>
                      <a:pt x="91" y="83"/>
                      <a:pt x="92" y="83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1" y="83"/>
                      <a:pt x="90" y="83"/>
                      <a:pt x="90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90" y="83"/>
                      <a:pt x="90" y="83"/>
                      <a:pt x="90" y="84"/>
                    </a:cubicBezTo>
                    <a:cubicBezTo>
                      <a:pt x="90" y="84"/>
                      <a:pt x="89" y="84"/>
                      <a:pt x="89" y="84"/>
                    </a:cubicBezTo>
                    <a:cubicBezTo>
                      <a:pt x="89" y="83"/>
                      <a:pt x="90" y="82"/>
                      <a:pt x="89" y="82"/>
                    </a:cubicBezTo>
                    <a:cubicBezTo>
                      <a:pt x="89" y="82"/>
                      <a:pt x="89" y="81"/>
                      <a:pt x="89" y="81"/>
                    </a:cubicBezTo>
                    <a:cubicBezTo>
                      <a:pt x="90" y="81"/>
                      <a:pt x="89" y="80"/>
                      <a:pt x="90" y="80"/>
                    </a:cubicBezTo>
                    <a:cubicBezTo>
                      <a:pt x="90" y="80"/>
                      <a:pt x="90" y="79"/>
                      <a:pt x="91" y="80"/>
                    </a:cubicBezTo>
                    <a:cubicBezTo>
                      <a:pt x="91" y="79"/>
                      <a:pt x="91" y="80"/>
                      <a:pt x="92" y="80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93" y="79"/>
                      <a:pt x="93" y="79"/>
                      <a:pt x="93" y="79"/>
                    </a:cubicBezTo>
                    <a:cubicBezTo>
                      <a:pt x="93" y="79"/>
                      <a:pt x="93" y="79"/>
                      <a:pt x="93" y="80"/>
                    </a:cubicBezTo>
                    <a:close/>
                    <a:moveTo>
                      <a:pt x="75" y="80"/>
                    </a:move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79"/>
                    </a:cubicBezTo>
                    <a:cubicBezTo>
                      <a:pt x="75" y="79"/>
                      <a:pt x="75" y="79"/>
                      <a:pt x="75" y="80"/>
                    </a:cubicBezTo>
                    <a:close/>
                    <a:moveTo>
                      <a:pt x="97" y="80"/>
                    </a:move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0"/>
                      <a:pt x="97" y="80"/>
                      <a:pt x="97" y="80"/>
                    </a:cubicBezTo>
                    <a:cubicBezTo>
                      <a:pt x="97" y="80"/>
                      <a:pt x="97" y="80"/>
                      <a:pt x="97" y="80"/>
                    </a:cubicBezTo>
                    <a:close/>
                    <a:moveTo>
                      <a:pt x="99" y="81"/>
                    </a:moveTo>
                    <a:cubicBezTo>
                      <a:pt x="99" y="81"/>
                      <a:pt x="99" y="82"/>
                      <a:pt x="99" y="82"/>
                    </a:cubicBezTo>
                    <a:cubicBezTo>
                      <a:pt x="100" y="82"/>
                      <a:pt x="100" y="82"/>
                      <a:pt x="100" y="82"/>
                    </a:cubicBezTo>
                    <a:cubicBezTo>
                      <a:pt x="100" y="82"/>
                      <a:pt x="101" y="82"/>
                      <a:pt x="101" y="81"/>
                    </a:cubicBezTo>
                    <a:cubicBezTo>
                      <a:pt x="103" y="82"/>
                      <a:pt x="105" y="82"/>
                      <a:pt x="106" y="83"/>
                    </a:cubicBezTo>
                    <a:cubicBezTo>
                      <a:pt x="106" y="84"/>
                      <a:pt x="107" y="84"/>
                      <a:pt x="107" y="84"/>
                    </a:cubicBezTo>
                    <a:cubicBezTo>
                      <a:pt x="107" y="84"/>
                      <a:pt x="107" y="84"/>
                      <a:pt x="108" y="84"/>
                    </a:cubicBezTo>
                    <a:cubicBezTo>
                      <a:pt x="108" y="85"/>
                      <a:pt x="107" y="85"/>
                      <a:pt x="107" y="85"/>
                    </a:cubicBezTo>
                    <a:cubicBezTo>
                      <a:pt x="107" y="85"/>
                      <a:pt x="108" y="86"/>
                      <a:pt x="108" y="86"/>
                    </a:cubicBezTo>
                    <a:cubicBezTo>
                      <a:pt x="108" y="86"/>
                      <a:pt x="108" y="86"/>
                      <a:pt x="108" y="86"/>
                    </a:cubicBezTo>
                    <a:cubicBezTo>
                      <a:pt x="109" y="86"/>
                      <a:pt x="108" y="86"/>
                      <a:pt x="108" y="86"/>
                    </a:cubicBezTo>
                    <a:cubicBezTo>
                      <a:pt x="109" y="87"/>
                      <a:pt x="109" y="87"/>
                      <a:pt x="109" y="87"/>
                    </a:cubicBezTo>
                    <a:cubicBezTo>
                      <a:pt x="108" y="87"/>
                      <a:pt x="107" y="87"/>
                      <a:pt x="107" y="86"/>
                    </a:cubicBezTo>
                    <a:cubicBezTo>
                      <a:pt x="106" y="85"/>
                      <a:pt x="106" y="85"/>
                      <a:pt x="105" y="85"/>
                    </a:cubicBezTo>
                    <a:cubicBezTo>
                      <a:pt x="105" y="86"/>
                      <a:pt x="104" y="85"/>
                      <a:pt x="105" y="86"/>
                    </a:cubicBezTo>
                    <a:cubicBezTo>
                      <a:pt x="104" y="87"/>
                      <a:pt x="104" y="86"/>
                      <a:pt x="103" y="86"/>
                    </a:cubicBezTo>
                    <a:cubicBezTo>
                      <a:pt x="103" y="85"/>
                      <a:pt x="102" y="86"/>
                      <a:pt x="101" y="86"/>
                    </a:cubicBezTo>
                    <a:cubicBezTo>
                      <a:pt x="101" y="85"/>
                      <a:pt x="101" y="85"/>
                      <a:pt x="102" y="85"/>
                    </a:cubicBezTo>
                    <a:cubicBezTo>
                      <a:pt x="102" y="85"/>
                      <a:pt x="102" y="85"/>
                      <a:pt x="102" y="85"/>
                    </a:cubicBezTo>
                    <a:cubicBezTo>
                      <a:pt x="102" y="85"/>
                      <a:pt x="102" y="84"/>
                      <a:pt x="101" y="83"/>
                    </a:cubicBezTo>
                    <a:cubicBezTo>
                      <a:pt x="100" y="83"/>
                      <a:pt x="99" y="83"/>
                      <a:pt x="99" y="82"/>
                    </a:cubicBezTo>
                    <a:cubicBezTo>
                      <a:pt x="98" y="82"/>
                      <a:pt x="98" y="83"/>
                      <a:pt x="98" y="83"/>
                    </a:cubicBezTo>
                    <a:cubicBezTo>
                      <a:pt x="98" y="83"/>
                      <a:pt x="98" y="83"/>
                      <a:pt x="98" y="83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8" y="82"/>
                      <a:pt x="98" y="82"/>
                      <a:pt x="99" y="82"/>
                    </a:cubicBezTo>
                    <a:cubicBezTo>
                      <a:pt x="99" y="81"/>
                      <a:pt x="98" y="82"/>
                      <a:pt x="98" y="82"/>
                    </a:cubicBezTo>
                    <a:cubicBezTo>
                      <a:pt x="98" y="81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1"/>
                      <a:pt x="98" y="80"/>
                      <a:pt x="98" y="80"/>
                    </a:cubicBezTo>
                    <a:cubicBezTo>
                      <a:pt x="98" y="81"/>
                      <a:pt x="99" y="81"/>
                      <a:pt x="99" y="81"/>
                    </a:cubicBezTo>
                    <a:close/>
                    <a:moveTo>
                      <a:pt x="76" y="81"/>
                    </a:move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81"/>
                      <a:pt x="76" y="81"/>
                      <a:pt x="76" y="81"/>
                    </a:cubicBezTo>
                    <a:cubicBezTo>
                      <a:pt x="76" y="81"/>
                      <a:pt x="76" y="81"/>
                      <a:pt x="76" y="81"/>
                    </a:cubicBezTo>
                    <a:close/>
                    <a:moveTo>
                      <a:pt x="81" y="82"/>
                    </a:moveTo>
                    <a:cubicBezTo>
                      <a:pt x="80" y="82"/>
                      <a:pt x="81" y="81"/>
                      <a:pt x="80" y="81"/>
                    </a:cubicBezTo>
                    <a:cubicBezTo>
                      <a:pt x="81" y="81"/>
                      <a:pt x="81" y="82"/>
                      <a:pt x="81" y="82"/>
                    </a:cubicBezTo>
                    <a:close/>
                    <a:moveTo>
                      <a:pt x="82" y="82"/>
                    </a:move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lose/>
                    <a:moveTo>
                      <a:pt x="110" y="82"/>
                    </a:moveTo>
                    <a:cubicBezTo>
                      <a:pt x="110" y="82"/>
                      <a:pt x="110" y="82"/>
                      <a:pt x="110" y="82"/>
                    </a:cubicBezTo>
                    <a:cubicBezTo>
                      <a:pt x="110" y="82"/>
                      <a:pt x="110" y="82"/>
                      <a:pt x="110" y="82"/>
                    </a:cubicBezTo>
                    <a:cubicBezTo>
                      <a:pt x="110" y="82"/>
                      <a:pt x="110" y="82"/>
                      <a:pt x="110" y="82"/>
                    </a:cubicBezTo>
                    <a:close/>
                    <a:moveTo>
                      <a:pt x="97" y="82"/>
                    </a:moveTo>
                    <a:cubicBezTo>
                      <a:pt x="97" y="83"/>
                      <a:pt x="97" y="83"/>
                      <a:pt x="97" y="83"/>
                    </a:cubicBezTo>
                    <a:cubicBezTo>
                      <a:pt x="96" y="82"/>
                      <a:pt x="96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5" y="82"/>
                      <a:pt x="96" y="82"/>
                      <a:pt x="96" y="82"/>
                    </a:cubicBezTo>
                    <a:cubicBezTo>
                      <a:pt x="96" y="82"/>
                      <a:pt x="96" y="82"/>
                      <a:pt x="97" y="82"/>
                    </a:cubicBezTo>
                    <a:close/>
                    <a:moveTo>
                      <a:pt x="94" y="82"/>
                    </a:moveTo>
                    <a:cubicBezTo>
                      <a:pt x="94" y="83"/>
                      <a:pt x="94" y="83"/>
                      <a:pt x="94" y="83"/>
                    </a:cubicBezTo>
                    <a:cubicBezTo>
                      <a:pt x="93" y="82"/>
                      <a:pt x="93" y="82"/>
                      <a:pt x="93" y="82"/>
                    </a:cubicBezTo>
                    <a:cubicBezTo>
                      <a:pt x="94" y="82"/>
                      <a:pt x="94" y="82"/>
                      <a:pt x="94" y="82"/>
                    </a:cubicBezTo>
                    <a:close/>
                    <a:moveTo>
                      <a:pt x="111" y="83"/>
                    </a:moveTo>
                    <a:cubicBezTo>
                      <a:pt x="111" y="83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3"/>
                    </a:cubicBezTo>
                    <a:cubicBezTo>
                      <a:pt x="111" y="83"/>
                      <a:pt x="111" y="83"/>
                      <a:pt x="111" y="83"/>
                    </a:cubicBezTo>
                    <a:close/>
                    <a:moveTo>
                      <a:pt x="111" y="83"/>
                    </a:moveTo>
                    <a:cubicBezTo>
                      <a:pt x="111" y="83"/>
                      <a:pt x="111" y="83"/>
                      <a:pt x="111" y="83"/>
                    </a:cubicBezTo>
                    <a:cubicBezTo>
                      <a:pt x="111" y="83"/>
                      <a:pt x="110" y="83"/>
                      <a:pt x="110" y="84"/>
                    </a:cubicBezTo>
                    <a:cubicBezTo>
                      <a:pt x="111" y="84"/>
                      <a:pt x="111" y="84"/>
                      <a:pt x="111" y="84"/>
                    </a:cubicBezTo>
                    <a:cubicBezTo>
                      <a:pt x="110" y="84"/>
                      <a:pt x="110" y="84"/>
                      <a:pt x="110" y="84"/>
                    </a:cubicBezTo>
                    <a:cubicBezTo>
                      <a:pt x="109" y="84"/>
                      <a:pt x="108" y="84"/>
                      <a:pt x="108" y="84"/>
                    </a:cubicBezTo>
                    <a:cubicBezTo>
                      <a:pt x="109" y="83"/>
                      <a:pt x="110" y="84"/>
                      <a:pt x="110" y="83"/>
                    </a:cubicBezTo>
                    <a:cubicBezTo>
                      <a:pt x="110" y="83"/>
                      <a:pt x="110" y="83"/>
                      <a:pt x="110" y="83"/>
                    </a:cubicBezTo>
                    <a:cubicBezTo>
                      <a:pt x="111" y="83"/>
                      <a:pt x="111" y="83"/>
                      <a:pt x="111" y="83"/>
                    </a:cubicBezTo>
                    <a:close/>
                    <a:moveTo>
                      <a:pt x="99" y="85"/>
                    </a:moveTo>
                    <a:cubicBezTo>
                      <a:pt x="99" y="84"/>
                      <a:pt x="99" y="84"/>
                      <a:pt x="99" y="84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99" y="84"/>
                      <a:pt x="99" y="84"/>
                      <a:pt x="99" y="84"/>
                    </a:cubicBezTo>
                    <a:cubicBezTo>
                      <a:pt x="99" y="85"/>
                      <a:pt x="99" y="85"/>
                      <a:pt x="99" y="85"/>
                    </a:cubicBezTo>
                    <a:cubicBezTo>
                      <a:pt x="99" y="85"/>
                      <a:pt x="99" y="85"/>
                      <a:pt x="99" y="85"/>
                    </a:cubicBezTo>
                    <a:close/>
                    <a:moveTo>
                      <a:pt x="113" y="85"/>
                    </a:moveTo>
                    <a:cubicBezTo>
                      <a:pt x="113" y="84"/>
                      <a:pt x="112" y="84"/>
                      <a:pt x="112" y="84"/>
                    </a:cubicBezTo>
                    <a:cubicBezTo>
                      <a:pt x="112" y="84"/>
                      <a:pt x="113" y="84"/>
                      <a:pt x="113" y="85"/>
                    </a:cubicBezTo>
                    <a:close/>
                    <a:moveTo>
                      <a:pt x="81" y="84"/>
                    </a:moveTo>
                    <a:cubicBezTo>
                      <a:pt x="81" y="84"/>
                      <a:pt x="82" y="84"/>
                      <a:pt x="82" y="84"/>
                    </a:cubicBezTo>
                    <a:cubicBezTo>
                      <a:pt x="82" y="85"/>
                      <a:pt x="83" y="85"/>
                      <a:pt x="83" y="85"/>
                    </a:cubicBezTo>
                    <a:cubicBezTo>
                      <a:pt x="83" y="85"/>
                      <a:pt x="84" y="85"/>
                      <a:pt x="84" y="85"/>
                    </a:cubicBezTo>
                    <a:cubicBezTo>
                      <a:pt x="84" y="85"/>
                      <a:pt x="85" y="85"/>
                      <a:pt x="85" y="85"/>
                    </a:cubicBezTo>
                    <a:cubicBezTo>
                      <a:pt x="85" y="85"/>
                      <a:pt x="85" y="86"/>
                      <a:pt x="86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86" y="85"/>
                      <a:pt x="86" y="86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5" y="86"/>
                      <a:pt x="85" y="85"/>
                      <a:pt x="85" y="86"/>
                    </a:cubicBezTo>
                    <a:cubicBezTo>
                      <a:pt x="84" y="86"/>
                      <a:pt x="83" y="85"/>
                      <a:pt x="82" y="85"/>
                    </a:cubicBezTo>
                    <a:cubicBezTo>
                      <a:pt x="82" y="86"/>
                      <a:pt x="81" y="85"/>
                      <a:pt x="81" y="85"/>
                    </a:cubicBezTo>
                    <a:cubicBezTo>
                      <a:pt x="81" y="85"/>
                      <a:pt x="81" y="85"/>
                      <a:pt x="80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4"/>
                      <a:pt x="81" y="84"/>
                      <a:pt x="81" y="84"/>
                    </a:cubicBezTo>
                    <a:close/>
                    <a:moveTo>
                      <a:pt x="114" y="85"/>
                    </a:moveTo>
                    <a:cubicBezTo>
                      <a:pt x="113" y="85"/>
                      <a:pt x="113" y="85"/>
                      <a:pt x="113" y="85"/>
                    </a:cubicBezTo>
                    <a:cubicBezTo>
                      <a:pt x="114" y="85"/>
                      <a:pt x="114" y="85"/>
                      <a:pt x="114" y="85"/>
                    </a:cubicBezTo>
                    <a:cubicBezTo>
                      <a:pt x="114" y="85"/>
                      <a:pt x="114" y="85"/>
                      <a:pt x="114" y="85"/>
                    </a:cubicBezTo>
                    <a:close/>
                    <a:moveTo>
                      <a:pt x="85" y="85"/>
                    </a:move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lose/>
                    <a:moveTo>
                      <a:pt x="97" y="85"/>
                    </a:moveTo>
                    <a:cubicBezTo>
                      <a:pt x="97" y="85"/>
                      <a:pt x="97" y="85"/>
                      <a:pt x="97" y="85"/>
                    </a:cubicBezTo>
                    <a:cubicBezTo>
                      <a:pt x="97" y="85"/>
                      <a:pt x="97" y="85"/>
                      <a:pt x="97" y="85"/>
                    </a:cubicBezTo>
                    <a:close/>
                    <a:moveTo>
                      <a:pt x="94" y="85"/>
                    </a:moveTo>
                    <a:cubicBezTo>
                      <a:pt x="94" y="86"/>
                      <a:pt x="94" y="85"/>
                      <a:pt x="93" y="85"/>
                    </a:cubicBezTo>
                    <a:cubicBezTo>
                      <a:pt x="94" y="85"/>
                      <a:pt x="94" y="85"/>
                      <a:pt x="94" y="85"/>
                    </a:cubicBezTo>
                    <a:close/>
                    <a:moveTo>
                      <a:pt x="115" y="86"/>
                    </a:moveTo>
                    <a:cubicBezTo>
                      <a:pt x="115" y="85"/>
                      <a:pt x="115" y="85"/>
                      <a:pt x="115" y="85"/>
                    </a:cubicBezTo>
                    <a:cubicBezTo>
                      <a:pt x="115" y="85"/>
                      <a:pt x="115" y="85"/>
                      <a:pt x="115" y="86"/>
                    </a:cubicBezTo>
                    <a:close/>
                    <a:moveTo>
                      <a:pt x="89" y="86"/>
                    </a:moveTo>
                    <a:cubicBezTo>
                      <a:pt x="89" y="86"/>
                      <a:pt x="89" y="86"/>
                      <a:pt x="89" y="86"/>
                    </a:cubicBezTo>
                    <a:cubicBezTo>
                      <a:pt x="88" y="86"/>
                      <a:pt x="88" y="86"/>
                      <a:pt x="87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8" y="86"/>
                      <a:pt x="88" y="86"/>
                      <a:pt x="88" y="86"/>
                    </a:cubicBezTo>
                    <a:cubicBezTo>
                      <a:pt x="88" y="86"/>
                      <a:pt x="88" y="86"/>
                      <a:pt x="88" y="86"/>
                    </a:cubicBezTo>
                    <a:cubicBezTo>
                      <a:pt x="88" y="86"/>
                      <a:pt x="89" y="86"/>
                      <a:pt x="89" y="86"/>
                    </a:cubicBezTo>
                    <a:close/>
                    <a:moveTo>
                      <a:pt x="91" y="86"/>
                    </a:moveTo>
                    <a:cubicBezTo>
                      <a:pt x="91" y="86"/>
                      <a:pt x="90" y="86"/>
                      <a:pt x="90" y="86"/>
                    </a:cubicBezTo>
                    <a:cubicBezTo>
                      <a:pt x="90" y="86"/>
                      <a:pt x="89" y="86"/>
                      <a:pt x="89" y="86"/>
                    </a:cubicBezTo>
                    <a:cubicBezTo>
                      <a:pt x="90" y="85"/>
                      <a:pt x="91" y="86"/>
                      <a:pt x="91" y="86"/>
                    </a:cubicBezTo>
                    <a:close/>
                    <a:moveTo>
                      <a:pt x="87" y="86"/>
                    </a:moveTo>
                    <a:cubicBezTo>
                      <a:pt x="87" y="86"/>
                      <a:pt x="87" y="86"/>
                      <a:pt x="87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7" y="86"/>
                      <a:pt x="87" y="86"/>
                      <a:pt x="87" y="86"/>
                    </a:cubicBezTo>
                    <a:close/>
                    <a:moveTo>
                      <a:pt x="116" y="87"/>
                    </a:moveTo>
                    <a:cubicBezTo>
                      <a:pt x="116" y="86"/>
                      <a:pt x="116" y="86"/>
                      <a:pt x="116" y="86"/>
                    </a:cubicBezTo>
                    <a:cubicBezTo>
                      <a:pt x="116" y="86"/>
                      <a:pt x="116" y="86"/>
                      <a:pt x="116" y="87"/>
                    </a:cubicBezTo>
                    <a:close/>
                    <a:moveTo>
                      <a:pt x="94" y="86"/>
                    </a:moveTo>
                    <a:cubicBezTo>
                      <a:pt x="93" y="86"/>
                      <a:pt x="93" y="87"/>
                      <a:pt x="92" y="87"/>
                    </a:cubicBezTo>
                    <a:cubicBezTo>
                      <a:pt x="92" y="86"/>
                      <a:pt x="93" y="86"/>
                      <a:pt x="94" y="86"/>
                    </a:cubicBezTo>
                    <a:close/>
                    <a:moveTo>
                      <a:pt x="90" y="87"/>
                    </a:moveTo>
                    <a:cubicBezTo>
                      <a:pt x="90" y="87"/>
                      <a:pt x="90" y="87"/>
                      <a:pt x="90" y="87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6"/>
                      <a:pt x="90" y="86"/>
                      <a:pt x="90" y="87"/>
                    </a:cubicBezTo>
                    <a:close/>
                    <a:moveTo>
                      <a:pt x="116" y="87"/>
                    </a:moveTo>
                    <a:cubicBezTo>
                      <a:pt x="116" y="87"/>
                      <a:pt x="116" y="87"/>
                      <a:pt x="116" y="87"/>
                    </a:cubicBezTo>
                    <a:cubicBezTo>
                      <a:pt x="116" y="87"/>
                      <a:pt x="115" y="87"/>
                      <a:pt x="115" y="86"/>
                    </a:cubicBezTo>
                    <a:cubicBezTo>
                      <a:pt x="116" y="86"/>
                      <a:pt x="116" y="87"/>
                      <a:pt x="116" y="87"/>
                    </a:cubicBezTo>
                    <a:close/>
                    <a:moveTo>
                      <a:pt x="117" y="87"/>
                    </a:moveTo>
                    <a:cubicBezTo>
                      <a:pt x="116" y="87"/>
                      <a:pt x="116" y="87"/>
                      <a:pt x="116" y="87"/>
                    </a:cubicBezTo>
                    <a:cubicBezTo>
                      <a:pt x="117" y="87"/>
                      <a:pt x="117" y="87"/>
                      <a:pt x="117" y="87"/>
                    </a:cubicBezTo>
                    <a:cubicBezTo>
                      <a:pt x="117" y="87"/>
                      <a:pt x="117" y="87"/>
                      <a:pt x="117" y="87"/>
                    </a:cubicBezTo>
                    <a:close/>
                    <a:moveTo>
                      <a:pt x="104" y="88"/>
                    </a:moveTo>
                    <a:cubicBezTo>
                      <a:pt x="104" y="89"/>
                      <a:pt x="104" y="89"/>
                      <a:pt x="105" y="90"/>
                    </a:cubicBezTo>
                    <a:cubicBezTo>
                      <a:pt x="105" y="90"/>
                      <a:pt x="105" y="90"/>
                      <a:pt x="105" y="90"/>
                    </a:cubicBezTo>
                    <a:cubicBezTo>
                      <a:pt x="106" y="90"/>
                      <a:pt x="105" y="92"/>
                      <a:pt x="106" y="92"/>
                    </a:cubicBezTo>
                    <a:cubicBezTo>
                      <a:pt x="106" y="92"/>
                      <a:pt x="106" y="93"/>
                      <a:pt x="106" y="93"/>
                    </a:cubicBezTo>
                    <a:cubicBezTo>
                      <a:pt x="106" y="94"/>
                      <a:pt x="106" y="94"/>
                      <a:pt x="107" y="94"/>
                    </a:cubicBezTo>
                    <a:cubicBezTo>
                      <a:pt x="107" y="94"/>
                      <a:pt x="108" y="94"/>
                      <a:pt x="107" y="95"/>
                    </a:cubicBezTo>
                    <a:cubicBezTo>
                      <a:pt x="108" y="95"/>
                      <a:pt x="107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7"/>
                      <a:pt x="109" y="97"/>
                      <a:pt x="110" y="98"/>
                    </a:cubicBezTo>
                    <a:cubicBezTo>
                      <a:pt x="110" y="98"/>
                      <a:pt x="110" y="98"/>
                      <a:pt x="110" y="98"/>
                    </a:cubicBezTo>
                    <a:cubicBezTo>
                      <a:pt x="109" y="99"/>
                      <a:pt x="110" y="100"/>
                      <a:pt x="109" y="100"/>
                    </a:cubicBezTo>
                    <a:cubicBezTo>
                      <a:pt x="110" y="100"/>
                      <a:pt x="110" y="101"/>
                      <a:pt x="109" y="101"/>
                    </a:cubicBezTo>
                    <a:cubicBezTo>
                      <a:pt x="109" y="102"/>
                      <a:pt x="109" y="103"/>
                      <a:pt x="108" y="104"/>
                    </a:cubicBezTo>
                    <a:cubicBezTo>
                      <a:pt x="108" y="104"/>
                      <a:pt x="108" y="104"/>
                      <a:pt x="108" y="105"/>
                    </a:cubicBezTo>
                    <a:cubicBezTo>
                      <a:pt x="107" y="106"/>
                      <a:pt x="106" y="107"/>
                      <a:pt x="106" y="108"/>
                    </a:cubicBezTo>
                    <a:cubicBezTo>
                      <a:pt x="105" y="109"/>
                      <a:pt x="106" y="109"/>
                      <a:pt x="105" y="109"/>
                    </a:cubicBezTo>
                    <a:cubicBezTo>
                      <a:pt x="105" y="109"/>
                      <a:pt x="104" y="110"/>
                      <a:pt x="104" y="110"/>
                    </a:cubicBezTo>
                    <a:cubicBezTo>
                      <a:pt x="104" y="110"/>
                      <a:pt x="103" y="110"/>
                      <a:pt x="103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03" y="110"/>
                      <a:pt x="103" y="110"/>
                      <a:pt x="103" y="110"/>
                    </a:cubicBezTo>
                    <a:cubicBezTo>
                      <a:pt x="102" y="110"/>
                      <a:pt x="102" y="110"/>
                      <a:pt x="102" y="110"/>
                    </a:cubicBezTo>
                    <a:cubicBezTo>
                      <a:pt x="102" y="110"/>
                      <a:pt x="102" y="110"/>
                      <a:pt x="102" y="109"/>
                    </a:cubicBezTo>
                    <a:cubicBezTo>
                      <a:pt x="102" y="109"/>
                      <a:pt x="102" y="109"/>
                      <a:pt x="102" y="109"/>
                    </a:cubicBezTo>
                    <a:cubicBezTo>
                      <a:pt x="102" y="110"/>
                      <a:pt x="101" y="110"/>
                      <a:pt x="101" y="110"/>
                    </a:cubicBezTo>
                    <a:cubicBezTo>
                      <a:pt x="101" y="109"/>
                      <a:pt x="99" y="110"/>
                      <a:pt x="99" y="108"/>
                    </a:cubicBezTo>
                    <a:cubicBezTo>
                      <a:pt x="99" y="108"/>
                      <a:pt x="99" y="107"/>
                      <a:pt x="99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107"/>
                      <a:pt x="99" y="107"/>
                      <a:pt x="99" y="107"/>
                    </a:cubicBezTo>
                    <a:cubicBezTo>
                      <a:pt x="99" y="106"/>
                      <a:pt x="99" y="107"/>
                      <a:pt x="99" y="107"/>
                    </a:cubicBezTo>
                    <a:cubicBezTo>
                      <a:pt x="99" y="106"/>
                      <a:pt x="99" y="106"/>
                      <a:pt x="99" y="106"/>
                    </a:cubicBezTo>
                    <a:cubicBezTo>
                      <a:pt x="98" y="106"/>
                      <a:pt x="98" y="107"/>
                      <a:pt x="98" y="106"/>
                    </a:cubicBezTo>
                    <a:cubicBezTo>
                      <a:pt x="98" y="106"/>
                      <a:pt x="99" y="105"/>
                      <a:pt x="99" y="104"/>
                    </a:cubicBezTo>
                    <a:cubicBezTo>
                      <a:pt x="99" y="104"/>
                      <a:pt x="99" y="104"/>
                      <a:pt x="99" y="104"/>
                    </a:cubicBezTo>
                    <a:cubicBezTo>
                      <a:pt x="98" y="105"/>
                      <a:pt x="97" y="105"/>
                      <a:pt x="97" y="106"/>
                    </a:cubicBezTo>
                    <a:cubicBezTo>
                      <a:pt x="97" y="106"/>
                      <a:pt x="97" y="105"/>
                      <a:pt x="97" y="105"/>
                    </a:cubicBezTo>
                    <a:cubicBezTo>
                      <a:pt x="97" y="105"/>
                      <a:pt x="97" y="104"/>
                      <a:pt x="96" y="104"/>
                    </a:cubicBezTo>
                    <a:cubicBezTo>
                      <a:pt x="97" y="104"/>
                      <a:pt x="97" y="104"/>
                      <a:pt x="97" y="104"/>
                    </a:cubicBezTo>
                    <a:cubicBezTo>
                      <a:pt x="96" y="103"/>
                      <a:pt x="96" y="104"/>
                      <a:pt x="95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94" y="103"/>
                      <a:pt x="94" y="103"/>
                      <a:pt x="94" y="103"/>
                    </a:cubicBezTo>
                    <a:cubicBezTo>
                      <a:pt x="93" y="103"/>
                      <a:pt x="92" y="104"/>
                      <a:pt x="91" y="103"/>
                    </a:cubicBezTo>
                    <a:cubicBezTo>
                      <a:pt x="91" y="104"/>
                      <a:pt x="90" y="104"/>
                      <a:pt x="89" y="105"/>
                    </a:cubicBezTo>
                    <a:cubicBezTo>
                      <a:pt x="88" y="105"/>
                      <a:pt x="87" y="104"/>
                      <a:pt x="86" y="105"/>
                    </a:cubicBezTo>
                    <a:cubicBezTo>
                      <a:pt x="86" y="105"/>
                      <a:pt x="86" y="105"/>
                      <a:pt x="86" y="106"/>
                    </a:cubicBezTo>
                    <a:cubicBezTo>
                      <a:pt x="85" y="106"/>
                      <a:pt x="84" y="105"/>
                      <a:pt x="84" y="105"/>
                    </a:cubicBezTo>
                    <a:cubicBezTo>
                      <a:pt x="84" y="104"/>
                      <a:pt x="85" y="104"/>
                      <a:pt x="85" y="103"/>
                    </a:cubicBezTo>
                    <a:cubicBezTo>
                      <a:pt x="85" y="102"/>
                      <a:pt x="85" y="101"/>
                      <a:pt x="84" y="100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5" y="99"/>
                      <a:pt x="84" y="98"/>
                      <a:pt x="84" y="98"/>
                    </a:cubicBezTo>
                    <a:cubicBezTo>
                      <a:pt x="84" y="99"/>
                      <a:pt x="84" y="99"/>
                      <a:pt x="84" y="99"/>
                    </a:cubicBezTo>
                    <a:cubicBezTo>
                      <a:pt x="85" y="98"/>
                      <a:pt x="84" y="98"/>
                      <a:pt x="84" y="97"/>
                    </a:cubicBezTo>
                    <a:cubicBezTo>
                      <a:pt x="85" y="97"/>
                      <a:pt x="84" y="96"/>
                      <a:pt x="85" y="95"/>
                    </a:cubicBezTo>
                    <a:cubicBezTo>
                      <a:pt x="85" y="95"/>
                      <a:pt x="85" y="95"/>
                      <a:pt x="85" y="96"/>
                    </a:cubicBezTo>
                    <a:cubicBezTo>
                      <a:pt x="85" y="96"/>
                      <a:pt x="85" y="95"/>
                      <a:pt x="85" y="95"/>
                    </a:cubicBezTo>
                    <a:cubicBezTo>
                      <a:pt x="86" y="95"/>
                      <a:pt x="86" y="95"/>
                      <a:pt x="87" y="94"/>
                    </a:cubicBezTo>
                    <a:cubicBezTo>
                      <a:pt x="87" y="94"/>
                      <a:pt x="88" y="94"/>
                      <a:pt x="88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90" y="93"/>
                      <a:pt x="91" y="93"/>
                      <a:pt x="90" y="92"/>
                    </a:cubicBezTo>
                    <a:cubicBezTo>
                      <a:pt x="91" y="91"/>
                      <a:pt x="91" y="91"/>
                      <a:pt x="91" y="91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92"/>
                      <a:pt x="92" y="92"/>
                      <a:pt x="91" y="91"/>
                    </a:cubicBezTo>
                    <a:cubicBezTo>
                      <a:pt x="92" y="91"/>
                      <a:pt x="92" y="92"/>
                      <a:pt x="92" y="91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92" y="90"/>
                      <a:pt x="93" y="91"/>
                      <a:pt x="93" y="90"/>
                    </a:cubicBezTo>
                    <a:cubicBezTo>
                      <a:pt x="93" y="90"/>
                      <a:pt x="93" y="90"/>
                      <a:pt x="93" y="90"/>
                    </a:cubicBezTo>
                    <a:cubicBezTo>
                      <a:pt x="93" y="90"/>
                      <a:pt x="93" y="90"/>
                      <a:pt x="93" y="90"/>
                    </a:cubicBezTo>
                    <a:cubicBezTo>
                      <a:pt x="93" y="90"/>
                      <a:pt x="93" y="90"/>
                      <a:pt x="93" y="90"/>
                    </a:cubicBezTo>
                    <a:cubicBezTo>
                      <a:pt x="93" y="90"/>
                      <a:pt x="93" y="90"/>
                      <a:pt x="93" y="90"/>
                    </a:cubicBezTo>
                    <a:cubicBezTo>
                      <a:pt x="93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0"/>
                    </a:cubicBezTo>
                    <a:cubicBezTo>
                      <a:pt x="94" y="90"/>
                      <a:pt x="94" y="90"/>
                      <a:pt x="94" y="91"/>
                    </a:cubicBezTo>
                    <a:cubicBezTo>
                      <a:pt x="94" y="91"/>
                      <a:pt x="94" y="91"/>
                      <a:pt x="94" y="91"/>
                    </a:cubicBezTo>
                    <a:cubicBezTo>
                      <a:pt x="95" y="91"/>
                      <a:pt x="95" y="90"/>
                      <a:pt x="95" y="90"/>
                    </a:cubicBezTo>
                    <a:cubicBezTo>
                      <a:pt x="95" y="90"/>
                      <a:pt x="95" y="91"/>
                      <a:pt x="96" y="90"/>
                    </a:cubicBezTo>
                    <a:cubicBezTo>
                      <a:pt x="95" y="90"/>
                      <a:pt x="95" y="90"/>
                      <a:pt x="96" y="89"/>
                    </a:cubicBezTo>
                    <a:cubicBezTo>
                      <a:pt x="96" y="89"/>
                      <a:pt x="96" y="89"/>
                      <a:pt x="97" y="88"/>
                    </a:cubicBezTo>
                    <a:cubicBezTo>
                      <a:pt x="97" y="88"/>
                      <a:pt x="97" y="89"/>
                      <a:pt x="98" y="88"/>
                    </a:cubicBezTo>
                    <a:cubicBezTo>
                      <a:pt x="98" y="88"/>
                      <a:pt x="97" y="88"/>
                      <a:pt x="97" y="88"/>
                    </a:cubicBezTo>
                    <a:cubicBezTo>
                      <a:pt x="97" y="88"/>
                      <a:pt x="98" y="88"/>
                      <a:pt x="98" y="88"/>
                    </a:cubicBezTo>
                    <a:cubicBezTo>
                      <a:pt x="98" y="88"/>
                      <a:pt x="98" y="88"/>
                      <a:pt x="99" y="88"/>
                    </a:cubicBezTo>
                    <a:cubicBezTo>
                      <a:pt x="99" y="88"/>
                      <a:pt x="99" y="89"/>
                      <a:pt x="99" y="88"/>
                    </a:cubicBezTo>
                    <a:cubicBezTo>
                      <a:pt x="100" y="89"/>
                      <a:pt x="100" y="88"/>
                      <a:pt x="100" y="88"/>
                    </a:cubicBezTo>
                    <a:cubicBezTo>
                      <a:pt x="100" y="89"/>
                      <a:pt x="99" y="89"/>
                      <a:pt x="100" y="90"/>
                    </a:cubicBezTo>
                    <a:cubicBezTo>
                      <a:pt x="99" y="90"/>
                      <a:pt x="99" y="91"/>
                      <a:pt x="100" y="91"/>
                    </a:cubicBezTo>
                    <a:cubicBezTo>
                      <a:pt x="100" y="91"/>
                      <a:pt x="101" y="92"/>
                      <a:pt x="102" y="92"/>
                    </a:cubicBezTo>
                    <a:cubicBezTo>
                      <a:pt x="102" y="92"/>
                      <a:pt x="102" y="93"/>
                      <a:pt x="103" y="92"/>
                    </a:cubicBezTo>
                    <a:cubicBezTo>
                      <a:pt x="103" y="92"/>
                      <a:pt x="103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4" y="90"/>
                      <a:pt x="103" y="90"/>
                      <a:pt x="103" y="90"/>
                    </a:cubicBezTo>
                    <a:cubicBezTo>
                      <a:pt x="104" y="89"/>
                      <a:pt x="104" y="88"/>
                      <a:pt x="104" y="88"/>
                    </a:cubicBezTo>
                    <a:cubicBezTo>
                      <a:pt x="104" y="88"/>
                      <a:pt x="104" y="88"/>
                      <a:pt x="104" y="88"/>
                    </a:cubicBezTo>
                    <a:close/>
                    <a:moveTo>
                      <a:pt x="97" y="88"/>
                    </a:moveTo>
                    <a:cubicBezTo>
                      <a:pt x="97" y="88"/>
                      <a:pt x="97" y="88"/>
                      <a:pt x="97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8"/>
                      <a:pt x="97" y="88"/>
                      <a:pt x="97" y="88"/>
                    </a:cubicBezTo>
                    <a:close/>
                    <a:moveTo>
                      <a:pt x="120" y="91"/>
                    </a:moveTo>
                    <a:cubicBezTo>
                      <a:pt x="120" y="91"/>
                      <a:pt x="120" y="91"/>
                      <a:pt x="120" y="91"/>
                    </a:cubicBezTo>
                    <a:cubicBezTo>
                      <a:pt x="119" y="90"/>
                      <a:pt x="119" y="90"/>
                      <a:pt x="119" y="90"/>
                    </a:cubicBezTo>
                    <a:cubicBezTo>
                      <a:pt x="120" y="91"/>
                      <a:pt x="120" y="91"/>
                      <a:pt x="120" y="91"/>
                    </a:cubicBezTo>
                    <a:close/>
                    <a:moveTo>
                      <a:pt x="120" y="92"/>
                    </a:moveTo>
                    <a:cubicBezTo>
                      <a:pt x="120" y="91"/>
                      <a:pt x="120" y="91"/>
                      <a:pt x="120" y="91"/>
                    </a:cubicBezTo>
                    <a:cubicBezTo>
                      <a:pt x="120" y="92"/>
                      <a:pt x="120" y="92"/>
                      <a:pt x="120" y="92"/>
                    </a:cubicBezTo>
                    <a:cubicBezTo>
                      <a:pt x="120" y="92"/>
                      <a:pt x="120" y="92"/>
                      <a:pt x="120" y="92"/>
                    </a:cubicBezTo>
                    <a:close/>
                    <a:moveTo>
                      <a:pt x="128" y="92"/>
                    </a:moveTo>
                    <a:cubicBezTo>
                      <a:pt x="128" y="92"/>
                      <a:pt x="128" y="92"/>
                      <a:pt x="128" y="92"/>
                    </a:cubicBezTo>
                    <a:cubicBezTo>
                      <a:pt x="128" y="92"/>
                      <a:pt x="127" y="92"/>
                      <a:pt x="127" y="92"/>
                    </a:cubicBezTo>
                    <a:cubicBezTo>
                      <a:pt x="127" y="92"/>
                      <a:pt x="128" y="92"/>
                      <a:pt x="128" y="92"/>
                    </a:cubicBezTo>
                    <a:cubicBezTo>
                      <a:pt x="128" y="92"/>
                      <a:pt x="128" y="92"/>
                      <a:pt x="128" y="92"/>
                    </a:cubicBezTo>
                    <a:close/>
                    <a:moveTo>
                      <a:pt x="127" y="93"/>
                    </a:moveTo>
                    <a:cubicBezTo>
                      <a:pt x="127" y="93"/>
                      <a:pt x="126" y="93"/>
                      <a:pt x="126" y="93"/>
                    </a:cubicBezTo>
                    <a:cubicBezTo>
                      <a:pt x="126" y="93"/>
                      <a:pt x="126" y="92"/>
                      <a:pt x="127" y="92"/>
                    </a:cubicBezTo>
                    <a:cubicBezTo>
                      <a:pt x="127" y="92"/>
                      <a:pt x="127" y="93"/>
                      <a:pt x="127" y="93"/>
                    </a:cubicBezTo>
                    <a:close/>
                    <a:moveTo>
                      <a:pt x="119" y="96"/>
                    </a:moveTo>
                    <a:cubicBezTo>
                      <a:pt x="118" y="96"/>
                      <a:pt x="118" y="95"/>
                      <a:pt x="118" y="95"/>
                    </a:cubicBezTo>
                    <a:cubicBezTo>
                      <a:pt x="119" y="96"/>
                      <a:pt x="119" y="96"/>
                      <a:pt x="119" y="96"/>
                    </a:cubicBezTo>
                    <a:close/>
                    <a:moveTo>
                      <a:pt x="98" y="107"/>
                    </a:moveTo>
                    <a:cubicBezTo>
                      <a:pt x="98" y="107"/>
                      <a:pt x="98" y="107"/>
                      <a:pt x="98" y="107"/>
                    </a:cubicBezTo>
                    <a:cubicBezTo>
                      <a:pt x="97" y="107"/>
                      <a:pt x="97" y="107"/>
                      <a:pt x="97" y="107"/>
                    </a:cubicBezTo>
                    <a:cubicBezTo>
                      <a:pt x="98" y="107"/>
                      <a:pt x="98" y="107"/>
                      <a:pt x="98" y="107"/>
                    </a:cubicBezTo>
                    <a:close/>
                    <a:moveTo>
                      <a:pt x="122" y="108"/>
                    </a:moveTo>
                    <a:cubicBezTo>
                      <a:pt x="122" y="109"/>
                      <a:pt x="121" y="110"/>
                      <a:pt x="122" y="110"/>
                    </a:cubicBezTo>
                    <a:cubicBezTo>
                      <a:pt x="122" y="110"/>
                      <a:pt x="122" y="110"/>
                      <a:pt x="122" y="110"/>
                    </a:cubicBezTo>
                    <a:cubicBezTo>
                      <a:pt x="122" y="110"/>
                      <a:pt x="122" y="110"/>
                      <a:pt x="122" y="110"/>
                    </a:cubicBezTo>
                    <a:cubicBezTo>
                      <a:pt x="122" y="110"/>
                      <a:pt x="122" y="110"/>
                      <a:pt x="122" y="110"/>
                    </a:cubicBezTo>
                    <a:cubicBezTo>
                      <a:pt x="122" y="110"/>
                      <a:pt x="122" y="111"/>
                      <a:pt x="122" y="111"/>
                    </a:cubicBezTo>
                    <a:cubicBezTo>
                      <a:pt x="123" y="111"/>
                      <a:pt x="123" y="111"/>
                      <a:pt x="123" y="111"/>
                    </a:cubicBezTo>
                    <a:cubicBezTo>
                      <a:pt x="124" y="111"/>
                      <a:pt x="123" y="112"/>
                      <a:pt x="123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3" y="112"/>
                      <a:pt x="123" y="112"/>
                    </a:cubicBezTo>
                    <a:cubicBezTo>
                      <a:pt x="123" y="112"/>
                      <a:pt x="122" y="112"/>
                      <a:pt x="122" y="112"/>
                    </a:cubicBezTo>
                    <a:cubicBezTo>
                      <a:pt x="122" y="113"/>
                      <a:pt x="122" y="113"/>
                      <a:pt x="122" y="113"/>
                    </a:cubicBezTo>
                    <a:cubicBezTo>
                      <a:pt x="121" y="114"/>
                      <a:pt x="121" y="115"/>
                      <a:pt x="120" y="115"/>
                    </a:cubicBezTo>
                    <a:cubicBezTo>
                      <a:pt x="120" y="114"/>
                      <a:pt x="121" y="114"/>
                      <a:pt x="121" y="113"/>
                    </a:cubicBezTo>
                    <a:cubicBezTo>
                      <a:pt x="120" y="113"/>
                      <a:pt x="120" y="113"/>
                      <a:pt x="120" y="112"/>
                    </a:cubicBezTo>
                    <a:cubicBezTo>
                      <a:pt x="120" y="112"/>
                      <a:pt x="120" y="112"/>
                      <a:pt x="121" y="112"/>
                    </a:cubicBezTo>
                    <a:cubicBezTo>
                      <a:pt x="121" y="111"/>
                      <a:pt x="122" y="111"/>
                      <a:pt x="121" y="110"/>
                    </a:cubicBezTo>
                    <a:cubicBezTo>
                      <a:pt x="121" y="109"/>
                      <a:pt x="121" y="109"/>
                      <a:pt x="121" y="108"/>
                    </a:cubicBezTo>
                    <a:cubicBezTo>
                      <a:pt x="121" y="108"/>
                      <a:pt x="121" y="108"/>
                      <a:pt x="121" y="107"/>
                    </a:cubicBezTo>
                    <a:cubicBezTo>
                      <a:pt x="121" y="107"/>
                      <a:pt x="121" y="107"/>
                      <a:pt x="121" y="107"/>
                    </a:cubicBezTo>
                    <a:cubicBezTo>
                      <a:pt x="121" y="108"/>
                      <a:pt x="121" y="108"/>
                      <a:pt x="122" y="108"/>
                    </a:cubicBezTo>
                    <a:close/>
                    <a:moveTo>
                      <a:pt x="101" y="111"/>
                    </a:move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1" y="111"/>
                      <a:pt x="101" y="111"/>
                      <a:pt x="101" y="111"/>
                    </a:cubicBezTo>
                    <a:cubicBezTo>
                      <a:pt x="101" y="111"/>
                      <a:pt x="101" y="111"/>
                      <a:pt x="101" y="111"/>
                    </a:cubicBezTo>
                    <a:close/>
                    <a:moveTo>
                      <a:pt x="102" y="113"/>
                    </a:moveTo>
                    <a:cubicBezTo>
                      <a:pt x="103" y="113"/>
                      <a:pt x="103" y="113"/>
                      <a:pt x="103" y="112"/>
                    </a:cubicBezTo>
                    <a:cubicBezTo>
                      <a:pt x="103" y="113"/>
                      <a:pt x="103" y="113"/>
                      <a:pt x="103" y="114"/>
                    </a:cubicBezTo>
                    <a:cubicBezTo>
                      <a:pt x="103" y="114"/>
                      <a:pt x="103" y="114"/>
                      <a:pt x="103" y="114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15"/>
                      <a:pt x="103" y="115"/>
                      <a:pt x="103" y="115"/>
                    </a:cubicBezTo>
                    <a:cubicBezTo>
                      <a:pt x="103" y="114"/>
                      <a:pt x="102" y="115"/>
                      <a:pt x="102" y="115"/>
                    </a:cubicBezTo>
                    <a:cubicBezTo>
                      <a:pt x="102" y="115"/>
                      <a:pt x="102" y="115"/>
                      <a:pt x="101" y="115"/>
                    </a:cubicBezTo>
                    <a:cubicBezTo>
                      <a:pt x="101" y="114"/>
                      <a:pt x="101" y="113"/>
                      <a:pt x="101" y="112"/>
                    </a:cubicBezTo>
                    <a:cubicBezTo>
                      <a:pt x="102" y="112"/>
                      <a:pt x="102" y="113"/>
                      <a:pt x="102" y="113"/>
                    </a:cubicBezTo>
                    <a:close/>
                    <a:moveTo>
                      <a:pt x="120" y="114"/>
                    </a:moveTo>
                    <a:cubicBezTo>
                      <a:pt x="120" y="115"/>
                      <a:pt x="119" y="115"/>
                      <a:pt x="120" y="115"/>
                    </a:cubicBezTo>
                    <a:cubicBezTo>
                      <a:pt x="119" y="116"/>
                      <a:pt x="118" y="116"/>
                      <a:pt x="118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8" y="117"/>
                      <a:pt x="118" y="117"/>
                      <a:pt x="118" y="117"/>
                    </a:cubicBezTo>
                    <a:cubicBezTo>
                      <a:pt x="117" y="117"/>
                      <a:pt x="117" y="118"/>
                      <a:pt x="117" y="117"/>
                    </a:cubicBezTo>
                    <a:cubicBezTo>
                      <a:pt x="117" y="118"/>
                      <a:pt x="116" y="119"/>
                      <a:pt x="116" y="119"/>
                    </a:cubicBezTo>
                    <a:cubicBezTo>
                      <a:pt x="115" y="120"/>
                      <a:pt x="115" y="120"/>
                      <a:pt x="114" y="120"/>
                    </a:cubicBezTo>
                    <a:cubicBezTo>
                      <a:pt x="114" y="120"/>
                      <a:pt x="114" y="119"/>
                      <a:pt x="113" y="119"/>
                    </a:cubicBezTo>
                    <a:cubicBezTo>
                      <a:pt x="113" y="119"/>
                      <a:pt x="113" y="119"/>
                      <a:pt x="113" y="119"/>
                    </a:cubicBezTo>
                    <a:cubicBezTo>
                      <a:pt x="114" y="118"/>
                      <a:pt x="115" y="117"/>
                      <a:pt x="116" y="117"/>
                    </a:cubicBezTo>
                    <a:cubicBezTo>
                      <a:pt x="116" y="116"/>
                      <a:pt x="118" y="116"/>
                      <a:pt x="118" y="115"/>
                    </a:cubicBezTo>
                    <a:cubicBezTo>
                      <a:pt x="118" y="115"/>
                      <a:pt x="118" y="114"/>
                      <a:pt x="119" y="114"/>
                    </a:cubicBezTo>
                    <a:cubicBezTo>
                      <a:pt x="119" y="114"/>
                      <a:pt x="119" y="115"/>
                      <a:pt x="120" y="114"/>
                    </a:cubicBezTo>
                    <a:close/>
                    <a:moveTo>
                      <a:pt x="114" y="120"/>
                    </a:moveTo>
                    <a:cubicBezTo>
                      <a:pt x="114" y="120"/>
                      <a:pt x="114" y="120"/>
                      <a:pt x="114" y="121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14" y="120"/>
                      <a:pt x="114" y="120"/>
                      <a:pt x="114" y="120"/>
                    </a:cubicBezTo>
                    <a:close/>
                    <a:moveTo>
                      <a:pt x="89" y="64"/>
                    </a:moveTo>
                    <a:cubicBezTo>
                      <a:pt x="90" y="64"/>
                      <a:pt x="89" y="64"/>
                      <a:pt x="89" y="65"/>
                    </a:cubicBezTo>
                    <a:cubicBezTo>
                      <a:pt x="89" y="64"/>
                      <a:pt x="88" y="64"/>
                      <a:pt x="89" y="63"/>
                    </a:cubicBezTo>
                    <a:cubicBezTo>
                      <a:pt x="89" y="62"/>
                      <a:pt x="89" y="62"/>
                      <a:pt x="89" y="62"/>
                    </a:cubicBezTo>
                    <a:cubicBezTo>
                      <a:pt x="90" y="62"/>
                      <a:pt x="89" y="63"/>
                      <a:pt x="89" y="64"/>
                    </a:cubicBezTo>
                    <a:close/>
                    <a:moveTo>
                      <a:pt x="90" y="67"/>
                    </a:moveTo>
                    <a:cubicBezTo>
                      <a:pt x="90" y="68"/>
                      <a:pt x="91" y="68"/>
                      <a:pt x="90" y="69"/>
                    </a:cubicBezTo>
                    <a:cubicBezTo>
                      <a:pt x="90" y="69"/>
                      <a:pt x="90" y="70"/>
                      <a:pt x="90" y="70"/>
                    </a:cubicBezTo>
                    <a:cubicBezTo>
                      <a:pt x="90" y="70"/>
                      <a:pt x="91" y="70"/>
                      <a:pt x="91" y="70"/>
                    </a:cubicBezTo>
                    <a:cubicBezTo>
                      <a:pt x="91" y="70"/>
                      <a:pt x="91" y="71"/>
                      <a:pt x="92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2" y="71"/>
                      <a:pt x="92" y="71"/>
                      <a:pt x="92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1" y="71"/>
                      <a:pt x="91" y="71"/>
                      <a:pt x="91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90" y="70"/>
                      <a:pt x="90" y="70"/>
                      <a:pt x="90" y="70"/>
                    </a:cubicBezTo>
                    <a:cubicBezTo>
                      <a:pt x="90" y="70"/>
                      <a:pt x="90" y="70"/>
                      <a:pt x="89" y="70"/>
                    </a:cubicBezTo>
                    <a:cubicBezTo>
                      <a:pt x="89" y="70"/>
                      <a:pt x="89" y="69"/>
                      <a:pt x="89" y="69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89" y="69"/>
                      <a:pt x="89" y="68"/>
                      <a:pt x="89" y="68"/>
                    </a:cubicBezTo>
                    <a:cubicBezTo>
                      <a:pt x="90" y="67"/>
                      <a:pt x="90" y="68"/>
                      <a:pt x="90" y="67"/>
                    </a:cubicBezTo>
                    <a:close/>
                    <a:moveTo>
                      <a:pt x="90" y="71"/>
                    </a:moveTo>
                    <a:cubicBezTo>
                      <a:pt x="90" y="72"/>
                      <a:pt x="90" y="72"/>
                      <a:pt x="90" y="72"/>
                    </a:cubicBezTo>
                    <a:cubicBezTo>
                      <a:pt x="90" y="72"/>
                      <a:pt x="90" y="71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lose/>
                    <a:moveTo>
                      <a:pt x="93" y="72"/>
                    </a:move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2"/>
                      <a:pt x="93" y="72"/>
                      <a:pt x="93" y="72"/>
                    </a:cubicBezTo>
                    <a:cubicBezTo>
                      <a:pt x="93" y="73"/>
                      <a:pt x="93" y="73"/>
                      <a:pt x="93" y="73"/>
                    </a:cubicBezTo>
                    <a:cubicBezTo>
                      <a:pt x="92" y="73"/>
                      <a:pt x="93" y="73"/>
                      <a:pt x="92" y="72"/>
                    </a:cubicBezTo>
                    <a:cubicBezTo>
                      <a:pt x="92" y="72"/>
                      <a:pt x="93" y="72"/>
                      <a:pt x="93" y="72"/>
                    </a:cubicBezTo>
                    <a:cubicBezTo>
                      <a:pt x="93" y="72"/>
                      <a:pt x="92" y="72"/>
                      <a:pt x="92" y="72"/>
                    </a:cubicBezTo>
                    <a:cubicBezTo>
                      <a:pt x="92" y="71"/>
                      <a:pt x="93" y="71"/>
                      <a:pt x="93" y="72"/>
                    </a:cubicBezTo>
                    <a:close/>
                    <a:moveTo>
                      <a:pt x="92" y="72"/>
                    </a:moveTo>
                    <a:cubicBezTo>
                      <a:pt x="92" y="72"/>
                      <a:pt x="92" y="72"/>
                      <a:pt x="92" y="72"/>
                    </a:cubicBezTo>
                    <a:cubicBezTo>
                      <a:pt x="92" y="72"/>
                      <a:pt x="92" y="72"/>
                      <a:pt x="92" y="72"/>
                    </a:cubicBezTo>
                    <a:cubicBezTo>
                      <a:pt x="92" y="72"/>
                      <a:pt x="92" y="72"/>
                      <a:pt x="92" y="72"/>
                    </a:cubicBezTo>
                    <a:close/>
                    <a:moveTo>
                      <a:pt x="91" y="72"/>
                    </a:moveTo>
                    <a:cubicBezTo>
                      <a:pt x="91" y="72"/>
                      <a:pt x="91" y="73"/>
                      <a:pt x="91" y="73"/>
                    </a:cubicBezTo>
                    <a:cubicBezTo>
                      <a:pt x="91" y="73"/>
                      <a:pt x="91" y="73"/>
                      <a:pt x="91" y="73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1" y="72"/>
                      <a:pt x="91" y="72"/>
                    </a:cubicBezTo>
                    <a:close/>
                    <a:moveTo>
                      <a:pt x="89" y="73"/>
                    </a:moveTo>
                    <a:cubicBezTo>
                      <a:pt x="89" y="73"/>
                      <a:pt x="89" y="74"/>
                      <a:pt x="88" y="74"/>
                    </a:cubicBezTo>
                    <a:cubicBezTo>
                      <a:pt x="88" y="74"/>
                      <a:pt x="89" y="73"/>
                      <a:pt x="89" y="73"/>
                    </a:cubicBezTo>
                    <a:cubicBezTo>
                      <a:pt x="89" y="73"/>
                      <a:pt x="89" y="73"/>
                      <a:pt x="89" y="73"/>
                    </a:cubicBezTo>
                    <a:close/>
                    <a:moveTo>
                      <a:pt x="92" y="74"/>
                    </a:moveTo>
                    <a:cubicBezTo>
                      <a:pt x="91" y="74"/>
                      <a:pt x="91" y="74"/>
                      <a:pt x="91" y="73"/>
                    </a:cubicBezTo>
                    <a:cubicBezTo>
                      <a:pt x="91" y="73"/>
                      <a:pt x="91" y="73"/>
                      <a:pt x="92" y="73"/>
                    </a:cubicBezTo>
                    <a:cubicBezTo>
                      <a:pt x="92" y="73"/>
                      <a:pt x="91" y="73"/>
                      <a:pt x="92" y="74"/>
                    </a:cubicBezTo>
                    <a:close/>
                    <a:moveTo>
                      <a:pt x="92" y="73"/>
                    </a:moveTo>
                    <a:cubicBezTo>
                      <a:pt x="92" y="73"/>
                      <a:pt x="92" y="73"/>
                      <a:pt x="92" y="73"/>
                    </a:cubicBezTo>
                    <a:cubicBezTo>
                      <a:pt x="92" y="73"/>
                      <a:pt x="92" y="73"/>
                      <a:pt x="92" y="73"/>
                    </a:cubicBezTo>
                    <a:close/>
                    <a:moveTo>
                      <a:pt x="53" y="116"/>
                    </a:moveTo>
                    <a:cubicBezTo>
                      <a:pt x="53" y="116"/>
                      <a:pt x="53" y="116"/>
                      <a:pt x="53" y="116"/>
                    </a:cubicBezTo>
                    <a:cubicBezTo>
                      <a:pt x="53" y="116"/>
                      <a:pt x="52" y="116"/>
                      <a:pt x="52" y="116"/>
                    </a:cubicBezTo>
                    <a:cubicBezTo>
                      <a:pt x="52" y="116"/>
                      <a:pt x="52" y="116"/>
                      <a:pt x="52" y="116"/>
                    </a:cubicBezTo>
                    <a:cubicBezTo>
                      <a:pt x="53" y="116"/>
                      <a:pt x="53" y="116"/>
                      <a:pt x="53" y="116"/>
                    </a:cubicBezTo>
                    <a:close/>
                    <a:moveTo>
                      <a:pt x="65" y="75"/>
                    </a:moveTo>
                    <a:cubicBezTo>
                      <a:pt x="65" y="76"/>
                      <a:pt x="64" y="76"/>
                      <a:pt x="64" y="76"/>
                    </a:cubicBezTo>
                    <a:cubicBezTo>
                      <a:pt x="64" y="76"/>
                      <a:pt x="64" y="76"/>
                      <a:pt x="63" y="75"/>
                    </a:cubicBezTo>
                    <a:cubicBezTo>
                      <a:pt x="63" y="75"/>
                      <a:pt x="63" y="74"/>
                      <a:pt x="64" y="74"/>
                    </a:cubicBezTo>
                    <a:cubicBezTo>
                      <a:pt x="64" y="74"/>
                      <a:pt x="65" y="75"/>
                      <a:pt x="65" y="75"/>
                    </a:cubicBezTo>
                    <a:close/>
                    <a:moveTo>
                      <a:pt x="12" y="75"/>
                    </a:move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1" y="74"/>
                      <a:pt x="12" y="75"/>
                      <a:pt x="12" y="75"/>
                    </a:cubicBezTo>
                    <a:close/>
                    <a:moveTo>
                      <a:pt x="32" y="79"/>
                    </a:moveTo>
                    <a:cubicBezTo>
                      <a:pt x="31" y="79"/>
                      <a:pt x="31" y="79"/>
                      <a:pt x="31" y="79"/>
                    </a:cubicBezTo>
                    <a:cubicBezTo>
                      <a:pt x="32" y="79"/>
                      <a:pt x="32" y="79"/>
                      <a:pt x="32" y="79"/>
                    </a:cubicBezTo>
                    <a:cubicBezTo>
                      <a:pt x="32" y="79"/>
                      <a:pt x="32" y="79"/>
                      <a:pt x="32" y="79"/>
                    </a:cubicBezTo>
                    <a:close/>
                    <a:moveTo>
                      <a:pt x="33" y="79"/>
                    </a:move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ubicBezTo>
                      <a:pt x="33" y="79"/>
                      <a:pt x="33" y="79"/>
                      <a:pt x="33" y="79"/>
                    </a:cubicBezTo>
                    <a:close/>
                    <a:moveTo>
                      <a:pt x="34" y="80"/>
                    </a:moveTo>
                    <a:cubicBezTo>
                      <a:pt x="33" y="80"/>
                      <a:pt x="34" y="81"/>
                      <a:pt x="33" y="81"/>
                    </a:cubicBezTo>
                    <a:cubicBezTo>
                      <a:pt x="33" y="81"/>
                      <a:pt x="33" y="82"/>
                      <a:pt x="33" y="81"/>
                    </a:cubicBezTo>
                    <a:cubicBezTo>
                      <a:pt x="32" y="82"/>
                      <a:pt x="32" y="82"/>
                      <a:pt x="32" y="82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2" y="80"/>
                      <a:pt x="32" y="80"/>
                      <a:pt x="32" y="80"/>
                    </a:cubicBezTo>
                    <a:cubicBezTo>
                      <a:pt x="33" y="80"/>
                      <a:pt x="33" y="79"/>
                      <a:pt x="34" y="80"/>
                    </a:cubicBezTo>
                    <a:cubicBezTo>
                      <a:pt x="34" y="80"/>
                      <a:pt x="34" y="80"/>
                      <a:pt x="34" y="80"/>
                    </a:cubicBezTo>
                    <a:close/>
                    <a:moveTo>
                      <a:pt x="31" y="84"/>
                    </a:moveTo>
                    <a:cubicBezTo>
                      <a:pt x="31" y="84"/>
                      <a:pt x="31" y="84"/>
                      <a:pt x="31" y="85"/>
                    </a:cubicBezTo>
                    <a:cubicBezTo>
                      <a:pt x="31" y="85"/>
                      <a:pt x="32" y="85"/>
                      <a:pt x="32" y="86"/>
                    </a:cubicBezTo>
                    <a:cubicBezTo>
                      <a:pt x="31" y="86"/>
                      <a:pt x="31" y="85"/>
                      <a:pt x="31" y="85"/>
                    </a:cubicBezTo>
                    <a:cubicBezTo>
                      <a:pt x="31" y="85"/>
                      <a:pt x="30" y="84"/>
                      <a:pt x="30" y="84"/>
                    </a:cubicBezTo>
                    <a:cubicBezTo>
                      <a:pt x="31" y="83"/>
                      <a:pt x="30" y="83"/>
                      <a:pt x="30" y="82"/>
                    </a:cubicBezTo>
                    <a:cubicBezTo>
                      <a:pt x="31" y="83"/>
                      <a:pt x="31" y="83"/>
                      <a:pt x="31" y="84"/>
                    </a:cubicBezTo>
                    <a:close/>
                    <a:moveTo>
                      <a:pt x="30" y="86"/>
                    </a:moveTo>
                    <a:cubicBezTo>
                      <a:pt x="30" y="86"/>
                      <a:pt x="30" y="86"/>
                      <a:pt x="30" y="86"/>
                    </a:cubicBezTo>
                    <a:cubicBezTo>
                      <a:pt x="30" y="86"/>
                      <a:pt x="30" y="86"/>
                      <a:pt x="30" y="86"/>
                    </a:cubicBezTo>
                    <a:close/>
                    <a:moveTo>
                      <a:pt x="34" y="87"/>
                    </a:moveTo>
                    <a:cubicBezTo>
                      <a:pt x="34" y="88"/>
                      <a:pt x="34" y="89"/>
                      <a:pt x="34" y="89"/>
                    </a:cubicBezTo>
                    <a:cubicBezTo>
                      <a:pt x="34" y="89"/>
                      <a:pt x="34" y="89"/>
                      <a:pt x="34" y="88"/>
                    </a:cubicBezTo>
                    <a:cubicBezTo>
                      <a:pt x="34" y="88"/>
                      <a:pt x="34" y="87"/>
                      <a:pt x="33" y="86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87"/>
                      <a:pt x="33" y="87"/>
                      <a:pt x="34" y="87"/>
                    </a:cubicBezTo>
                    <a:close/>
                    <a:moveTo>
                      <a:pt x="44" y="90"/>
                    </a:moveTo>
                    <a:cubicBezTo>
                      <a:pt x="43" y="90"/>
                      <a:pt x="43" y="90"/>
                      <a:pt x="43" y="90"/>
                    </a:cubicBezTo>
                    <a:cubicBezTo>
                      <a:pt x="43" y="92"/>
                      <a:pt x="42" y="94"/>
                      <a:pt x="41" y="96"/>
                    </a:cubicBezTo>
                    <a:cubicBezTo>
                      <a:pt x="41" y="97"/>
                      <a:pt x="41" y="96"/>
                      <a:pt x="40" y="97"/>
                    </a:cubicBezTo>
                    <a:cubicBezTo>
                      <a:pt x="40" y="97"/>
                      <a:pt x="39" y="97"/>
                      <a:pt x="39" y="96"/>
                    </a:cubicBezTo>
                    <a:cubicBezTo>
                      <a:pt x="39" y="95"/>
                      <a:pt x="39" y="95"/>
                      <a:pt x="39" y="94"/>
                    </a:cubicBezTo>
                    <a:cubicBezTo>
                      <a:pt x="40" y="93"/>
                      <a:pt x="40" y="93"/>
                      <a:pt x="40" y="93"/>
                    </a:cubicBezTo>
                    <a:cubicBezTo>
                      <a:pt x="40" y="92"/>
                      <a:pt x="39" y="91"/>
                      <a:pt x="40" y="91"/>
                    </a:cubicBezTo>
                    <a:cubicBezTo>
                      <a:pt x="40" y="91"/>
                      <a:pt x="41" y="90"/>
                      <a:pt x="41" y="90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1" y="91"/>
                      <a:pt x="41" y="90"/>
                      <a:pt x="42" y="90"/>
                    </a:cubicBezTo>
                    <a:cubicBezTo>
                      <a:pt x="42" y="90"/>
                      <a:pt x="42" y="90"/>
                      <a:pt x="42" y="90"/>
                    </a:cubicBezTo>
                    <a:cubicBezTo>
                      <a:pt x="42" y="89"/>
                      <a:pt x="42" y="89"/>
                      <a:pt x="42" y="89"/>
                    </a:cubicBezTo>
                    <a:cubicBezTo>
                      <a:pt x="43" y="89"/>
                      <a:pt x="42" y="89"/>
                      <a:pt x="42" y="89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43" y="89"/>
                      <a:pt x="43" y="89"/>
                      <a:pt x="43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4" y="89"/>
                      <a:pt x="44" y="90"/>
                      <a:pt x="44" y="90"/>
                    </a:cubicBezTo>
                    <a:close/>
                    <a:moveTo>
                      <a:pt x="32" y="90"/>
                    </a:moveTo>
                    <a:cubicBezTo>
                      <a:pt x="32" y="90"/>
                      <a:pt x="32" y="90"/>
                      <a:pt x="32" y="90"/>
                    </a:cubicBezTo>
                    <a:cubicBezTo>
                      <a:pt x="32" y="90"/>
                      <a:pt x="32" y="90"/>
                      <a:pt x="32" y="90"/>
                    </a:cubicBezTo>
                    <a:close/>
                    <a:moveTo>
                      <a:pt x="29" y="91"/>
                    </a:move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29" y="91"/>
                      <a:pt x="29" y="91"/>
                      <a:pt x="29" y="91"/>
                    </a:cubicBezTo>
                    <a:close/>
                    <a:moveTo>
                      <a:pt x="28" y="100"/>
                    </a:moveTo>
                    <a:cubicBezTo>
                      <a:pt x="28" y="101"/>
                      <a:pt x="28" y="100"/>
                      <a:pt x="27" y="101"/>
                    </a:cubicBezTo>
                    <a:cubicBezTo>
                      <a:pt x="28" y="101"/>
                      <a:pt x="28" y="100"/>
                      <a:pt x="28" y="10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Freeform: Shape 170"/>
              <p:cNvSpPr/>
              <p:nvPr/>
            </p:nvSpPr>
            <p:spPr bwMode="auto">
              <a:xfrm>
                <a:off x="4248358" y="3009427"/>
                <a:ext cx="286503" cy="367854"/>
              </a:xfrm>
              <a:custGeom>
                <a:avLst/>
                <a:gdLst/>
                <a:ahLst/>
                <a:cxnLst>
                  <a:cxn ang="0">
                    <a:pos x="61" y="75"/>
                  </a:cxn>
                  <a:cxn ang="0">
                    <a:pos x="72" y="96"/>
                  </a:cxn>
                  <a:cxn ang="0">
                    <a:pos x="62" y="124"/>
                  </a:cxn>
                  <a:cxn ang="0">
                    <a:pos x="80" y="122"/>
                  </a:cxn>
                  <a:cxn ang="0">
                    <a:pos x="36" y="18"/>
                  </a:cxn>
                  <a:cxn ang="0">
                    <a:pos x="52" y="22"/>
                  </a:cxn>
                  <a:cxn ang="0">
                    <a:pos x="56" y="27"/>
                  </a:cxn>
                  <a:cxn ang="0">
                    <a:pos x="57" y="36"/>
                  </a:cxn>
                  <a:cxn ang="0">
                    <a:pos x="67" y="41"/>
                  </a:cxn>
                  <a:cxn ang="0">
                    <a:pos x="54" y="54"/>
                  </a:cxn>
                  <a:cxn ang="0">
                    <a:pos x="39" y="69"/>
                  </a:cxn>
                  <a:cxn ang="0">
                    <a:pos x="59" y="75"/>
                  </a:cxn>
                  <a:cxn ang="0">
                    <a:pos x="68" y="104"/>
                  </a:cxn>
                  <a:cxn ang="0">
                    <a:pos x="58" y="121"/>
                  </a:cxn>
                  <a:cxn ang="0">
                    <a:pos x="55" y="108"/>
                  </a:cxn>
                  <a:cxn ang="0">
                    <a:pos x="33" y="67"/>
                  </a:cxn>
                  <a:cxn ang="0">
                    <a:pos x="25" y="41"/>
                  </a:cxn>
                  <a:cxn ang="0">
                    <a:pos x="22" y="30"/>
                  </a:cxn>
                  <a:cxn ang="0">
                    <a:pos x="9" y="32"/>
                  </a:cxn>
                  <a:cxn ang="0">
                    <a:pos x="10" y="22"/>
                  </a:cxn>
                  <a:cxn ang="0">
                    <a:pos x="88" y="3"/>
                  </a:cxn>
                  <a:cxn ang="0">
                    <a:pos x="92" y="10"/>
                  </a:cxn>
                  <a:cxn ang="0">
                    <a:pos x="89" y="21"/>
                  </a:cxn>
                  <a:cxn ang="0">
                    <a:pos x="80" y="30"/>
                  </a:cxn>
                  <a:cxn ang="0">
                    <a:pos x="73" y="32"/>
                  </a:cxn>
                  <a:cxn ang="0">
                    <a:pos x="73" y="23"/>
                  </a:cxn>
                  <a:cxn ang="0">
                    <a:pos x="70" y="11"/>
                  </a:cxn>
                  <a:cxn ang="0">
                    <a:pos x="82" y="5"/>
                  </a:cxn>
                  <a:cxn ang="0">
                    <a:pos x="77" y="2"/>
                  </a:cxn>
                  <a:cxn ang="0">
                    <a:pos x="66" y="11"/>
                  </a:cxn>
                  <a:cxn ang="0">
                    <a:pos x="63" y="10"/>
                  </a:cxn>
                  <a:cxn ang="0">
                    <a:pos x="65" y="2"/>
                  </a:cxn>
                  <a:cxn ang="0">
                    <a:pos x="64" y="7"/>
                  </a:cxn>
                  <a:cxn ang="0">
                    <a:pos x="64" y="2"/>
                  </a:cxn>
                  <a:cxn ang="0">
                    <a:pos x="51" y="5"/>
                  </a:cxn>
                  <a:cxn ang="0">
                    <a:pos x="56" y="8"/>
                  </a:cxn>
                  <a:cxn ang="0">
                    <a:pos x="47" y="9"/>
                  </a:cxn>
                  <a:cxn ang="0">
                    <a:pos x="54" y="11"/>
                  </a:cxn>
                  <a:cxn ang="0">
                    <a:pos x="58" y="14"/>
                  </a:cxn>
                  <a:cxn ang="0">
                    <a:pos x="52" y="11"/>
                  </a:cxn>
                  <a:cxn ang="0">
                    <a:pos x="44" y="21"/>
                  </a:cxn>
                  <a:cxn ang="0">
                    <a:pos x="51" y="17"/>
                  </a:cxn>
                  <a:cxn ang="0">
                    <a:pos x="62" y="19"/>
                  </a:cxn>
                  <a:cxn ang="0">
                    <a:pos x="67" y="27"/>
                  </a:cxn>
                  <a:cxn ang="0">
                    <a:pos x="59" y="29"/>
                  </a:cxn>
                  <a:cxn ang="0">
                    <a:pos x="60" y="16"/>
                  </a:cxn>
                  <a:cxn ang="0">
                    <a:pos x="38" y="24"/>
                  </a:cxn>
                  <a:cxn ang="0">
                    <a:pos x="40" y="26"/>
                  </a:cxn>
                  <a:cxn ang="0">
                    <a:pos x="74" y="27"/>
                  </a:cxn>
                  <a:cxn ang="0">
                    <a:pos x="37" y="28"/>
                  </a:cxn>
                  <a:cxn ang="0">
                    <a:pos x="48" y="31"/>
                  </a:cxn>
                  <a:cxn ang="0">
                    <a:pos x="39" y="33"/>
                  </a:cxn>
                  <a:cxn ang="0">
                    <a:pos x="41" y="37"/>
                  </a:cxn>
                  <a:cxn ang="0">
                    <a:pos x="55" y="39"/>
                  </a:cxn>
                  <a:cxn ang="0">
                    <a:pos x="59" y="40"/>
                  </a:cxn>
                  <a:cxn ang="0">
                    <a:pos x="53" y="42"/>
                  </a:cxn>
                  <a:cxn ang="0">
                    <a:pos x="48" y="44"/>
                  </a:cxn>
                  <a:cxn ang="0">
                    <a:pos x="49" y="48"/>
                  </a:cxn>
                  <a:cxn ang="0">
                    <a:pos x="63" y="49"/>
                  </a:cxn>
                  <a:cxn ang="0">
                    <a:pos x="14" y="30"/>
                  </a:cxn>
                  <a:cxn ang="0">
                    <a:pos x="85" y="3"/>
                  </a:cxn>
                  <a:cxn ang="0">
                    <a:pos x="90" y="33"/>
                  </a:cxn>
                </a:cxnLst>
                <a:rect l="0" t="0" r="r" b="b"/>
                <a:pathLst>
                  <a:path w="96" h="124">
                    <a:moveTo>
                      <a:pt x="53" y="68"/>
                    </a:moveTo>
                    <a:cubicBezTo>
                      <a:pt x="53" y="69"/>
                      <a:pt x="53" y="69"/>
                      <a:pt x="53" y="69"/>
                    </a:cubicBezTo>
                    <a:cubicBezTo>
                      <a:pt x="53" y="68"/>
                      <a:pt x="52" y="69"/>
                      <a:pt x="52" y="69"/>
                    </a:cubicBezTo>
                    <a:cubicBezTo>
                      <a:pt x="52" y="69"/>
                      <a:pt x="51" y="69"/>
                      <a:pt x="51" y="69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0" y="67"/>
                      <a:pt x="50" y="67"/>
                      <a:pt x="49" y="67"/>
                    </a:cubicBezTo>
                    <a:cubicBezTo>
                      <a:pt x="49" y="67"/>
                      <a:pt x="49" y="67"/>
                      <a:pt x="48" y="67"/>
                    </a:cubicBezTo>
                    <a:cubicBezTo>
                      <a:pt x="48" y="67"/>
                      <a:pt x="49" y="67"/>
                      <a:pt x="48" y="67"/>
                    </a:cubicBezTo>
                    <a:cubicBezTo>
                      <a:pt x="48" y="67"/>
                      <a:pt x="48" y="67"/>
                      <a:pt x="48" y="67"/>
                    </a:cubicBezTo>
                    <a:cubicBezTo>
                      <a:pt x="48" y="67"/>
                      <a:pt x="47" y="67"/>
                      <a:pt x="47" y="67"/>
                    </a:cubicBezTo>
                    <a:cubicBezTo>
                      <a:pt x="47" y="67"/>
                      <a:pt x="48" y="67"/>
                      <a:pt x="48" y="66"/>
                    </a:cubicBezTo>
                    <a:cubicBezTo>
                      <a:pt x="50" y="67"/>
                      <a:pt x="52" y="67"/>
                      <a:pt x="53" y="68"/>
                    </a:cubicBezTo>
                    <a:close/>
                    <a:moveTo>
                      <a:pt x="54" y="69"/>
                    </a:moveTo>
                    <a:cubicBezTo>
                      <a:pt x="54" y="68"/>
                      <a:pt x="55" y="69"/>
                      <a:pt x="55" y="69"/>
                    </a:cubicBezTo>
                    <a:cubicBezTo>
                      <a:pt x="56" y="68"/>
                      <a:pt x="56" y="70"/>
                      <a:pt x="57" y="70"/>
                    </a:cubicBezTo>
                    <a:cubicBezTo>
                      <a:pt x="57" y="70"/>
                      <a:pt x="56" y="69"/>
                      <a:pt x="56" y="70"/>
                    </a:cubicBezTo>
                    <a:cubicBezTo>
                      <a:pt x="56" y="70"/>
                      <a:pt x="55" y="70"/>
                      <a:pt x="55" y="70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5" y="70"/>
                      <a:pt x="54" y="70"/>
                      <a:pt x="54" y="70"/>
                    </a:cubicBezTo>
                    <a:cubicBezTo>
                      <a:pt x="54" y="70"/>
                      <a:pt x="53" y="70"/>
                      <a:pt x="53" y="70"/>
                    </a:cubicBezTo>
                    <a:cubicBezTo>
                      <a:pt x="53" y="70"/>
                      <a:pt x="53" y="70"/>
                      <a:pt x="53" y="70"/>
                    </a:cubicBezTo>
                    <a:cubicBezTo>
                      <a:pt x="54" y="70"/>
                      <a:pt x="54" y="70"/>
                      <a:pt x="54" y="70"/>
                    </a:cubicBezTo>
                    <a:cubicBezTo>
                      <a:pt x="54" y="69"/>
                      <a:pt x="54" y="69"/>
                      <a:pt x="54" y="69"/>
                    </a:cubicBezTo>
                    <a:cubicBezTo>
                      <a:pt x="54" y="69"/>
                      <a:pt x="54" y="69"/>
                      <a:pt x="54" y="69"/>
                    </a:cubicBezTo>
                    <a:close/>
                    <a:moveTo>
                      <a:pt x="52" y="70"/>
                    </a:moveTo>
                    <a:cubicBezTo>
                      <a:pt x="52" y="70"/>
                      <a:pt x="51" y="70"/>
                      <a:pt x="51" y="70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1" y="70"/>
                      <a:pt x="52" y="70"/>
                      <a:pt x="52" y="70"/>
                    </a:cubicBezTo>
                    <a:close/>
                    <a:moveTo>
                      <a:pt x="59" y="70"/>
                    </a:moveTo>
                    <a:cubicBezTo>
                      <a:pt x="59" y="70"/>
                      <a:pt x="58" y="70"/>
                      <a:pt x="58" y="70"/>
                    </a:cubicBezTo>
                    <a:cubicBezTo>
                      <a:pt x="58" y="69"/>
                      <a:pt x="58" y="70"/>
                      <a:pt x="59" y="70"/>
                    </a:cubicBezTo>
                    <a:close/>
                    <a:moveTo>
                      <a:pt x="46" y="75"/>
                    </a:moveTo>
                    <a:cubicBezTo>
                      <a:pt x="46" y="75"/>
                      <a:pt x="46" y="75"/>
                      <a:pt x="46" y="7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46" y="74"/>
                      <a:pt x="46" y="74"/>
                      <a:pt x="46" y="75"/>
                    </a:cubicBezTo>
                    <a:close/>
                    <a:moveTo>
                      <a:pt x="61" y="75"/>
                    </a:moveTo>
                    <a:cubicBezTo>
                      <a:pt x="62" y="75"/>
                      <a:pt x="61" y="75"/>
                      <a:pt x="61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1" y="75"/>
                      <a:pt x="61" y="75"/>
                      <a:pt x="61" y="75"/>
                    </a:cubicBezTo>
                    <a:cubicBezTo>
                      <a:pt x="61" y="75"/>
                      <a:pt x="61" y="75"/>
                      <a:pt x="61" y="75"/>
                    </a:cubicBezTo>
                    <a:close/>
                    <a:moveTo>
                      <a:pt x="55" y="76"/>
                    </a:moveTo>
                    <a:cubicBezTo>
                      <a:pt x="54" y="76"/>
                      <a:pt x="54" y="76"/>
                      <a:pt x="54" y="76"/>
                    </a:cubicBezTo>
                    <a:cubicBezTo>
                      <a:pt x="55" y="75"/>
                      <a:pt x="55" y="75"/>
                      <a:pt x="55" y="75"/>
                    </a:cubicBezTo>
                    <a:cubicBezTo>
                      <a:pt x="55" y="75"/>
                      <a:pt x="55" y="76"/>
                      <a:pt x="55" y="76"/>
                    </a:cubicBezTo>
                    <a:close/>
                    <a:moveTo>
                      <a:pt x="65" y="79"/>
                    </a:moveTo>
                    <a:cubicBezTo>
                      <a:pt x="65" y="79"/>
                      <a:pt x="65" y="79"/>
                      <a:pt x="65" y="79"/>
                    </a:cubicBezTo>
                    <a:cubicBezTo>
                      <a:pt x="65" y="79"/>
                      <a:pt x="65" y="79"/>
                      <a:pt x="65" y="79"/>
                    </a:cubicBezTo>
                    <a:cubicBezTo>
                      <a:pt x="65" y="79"/>
                      <a:pt x="65" y="79"/>
                      <a:pt x="65" y="79"/>
                    </a:cubicBezTo>
                    <a:close/>
                    <a:moveTo>
                      <a:pt x="42" y="83"/>
                    </a:move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3"/>
                      <a:pt x="42" y="82"/>
                      <a:pt x="42" y="82"/>
                    </a:cubicBezTo>
                    <a:cubicBezTo>
                      <a:pt x="42" y="82"/>
                      <a:pt x="42" y="83"/>
                      <a:pt x="42" y="83"/>
                    </a:cubicBezTo>
                    <a:close/>
                    <a:moveTo>
                      <a:pt x="69" y="83"/>
                    </a:moveTo>
                    <a:cubicBezTo>
                      <a:pt x="69" y="84"/>
                      <a:pt x="69" y="83"/>
                      <a:pt x="69" y="83"/>
                    </a:cubicBezTo>
                    <a:cubicBezTo>
                      <a:pt x="68" y="83"/>
                      <a:pt x="68" y="83"/>
                      <a:pt x="68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69" y="83"/>
                    </a:cubicBezTo>
                    <a:close/>
                    <a:moveTo>
                      <a:pt x="69" y="85"/>
                    </a:moveTo>
                    <a:cubicBezTo>
                      <a:pt x="69" y="85"/>
                      <a:pt x="69" y="85"/>
                      <a:pt x="69" y="85"/>
                    </a:cubicBezTo>
                    <a:cubicBezTo>
                      <a:pt x="69" y="85"/>
                      <a:pt x="69" y="85"/>
                      <a:pt x="69" y="85"/>
                    </a:cubicBezTo>
                    <a:close/>
                    <a:moveTo>
                      <a:pt x="57" y="93"/>
                    </a:move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lose/>
                    <a:moveTo>
                      <a:pt x="70" y="94"/>
                    </a:moveTo>
                    <a:cubicBezTo>
                      <a:pt x="69" y="94"/>
                      <a:pt x="69" y="94"/>
                      <a:pt x="69" y="94"/>
                    </a:cubicBezTo>
                    <a:cubicBezTo>
                      <a:pt x="69" y="94"/>
                      <a:pt x="70" y="94"/>
                      <a:pt x="70" y="94"/>
                    </a:cubicBezTo>
                    <a:close/>
                    <a:moveTo>
                      <a:pt x="68" y="95"/>
                    </a:moveTo>
                    <a:cubicBezTo>
                      <a:pt x="68" y="96"/>
                      <a:pt x="68" y="96"/>
                      <a:pt x="68" y="96"/>
                    </a:cubicBezTo>
                    <a:cubicBezTo>
                      <a:pt x="68" y="95"/>
                      <a:pt x="68" y="95"/>
                      <a:pt x="68" y="95"/>
                    </a:cubicBezTo>
                    <a:close/>
                    <a:moveTo>
                      <a:pt x="72" y="96"/>
                    </a:moveTo>
                    <a:cubicBezTo>
                      <a:pt x="72" y="96"/>
                      <a:pt x="72" y="96"/>
                      <a:pt x="72" y="96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2" y="96"/>
                      <a:pt x="72" y="96"/>
                      <a:pt x="72" y="96"/>
                    </a:cubicBezTo>
                    <a:cubicBezTo>
                      <a:pt x="71" y="96"/>
                      <a:pt x="71" y="96"/>
                      <a:pt x="71" y="96"/>
                    </a:cubicBezTo>
                    <a:cubicBezTo>
                      <a:pt x="72" y="96"/>
                      <a:pt x="72" y="96"/>
                      <a:pt x="72" y="96"/>
                    </a:cubicBezTo>
                    <a:close/>
                    <a:moveTo>
                      <a:pt x="68" y="96"/>
                    </a:moveTo>
                    <a:cubicBezTo>
                      <a:pt x="68" y="96"/>
                      <a:pt x="67" y="97"/>
                      <a:pt x="67" y="97"/>
                    </a:cubicBezTo>
                    <a:cubicBezTo>
                      <a:pt x="67" y="97"/>
                      <a:pt x="68" y="96"/>
                      <a:pt x="68" y="96"/>
                    </a:cubicBezTo>
                    <a:cubicBezTo>
                      <a:pt x="68" y="96"/>
                      <a:pt x="68" y="96"/>
                      <a:pt x="68" y="96"/>
                    </a:cubicBezTo>
                    <a:close/>
                    <a:moveTo>
                      <a:pt x="68" y="97"/>
                    </a:moveTo>
                    <a:cubicBezTo>
                      <a:pt x="68" y="97"/>
                      <a:pt x="68" y="97"/>
                      <a:pt x="68" y="97"/>
                    </a:cubicBezTo>
                    <a:cubicBezTo>
                      <a:pt x="68" y="97"/>
                      <a:pt x="68" y="97"/>
                      <a:pt x="68" y="97"/>
                    </a:cubicBezTo>
                    <a:cubicBezTo>
                      <a:pt x="68" y="97"/>
                      <a:pt x="68" y="97"/>
                      <a:pt x="68" y="97"/>
                    </a:cubicBezTo>
                    <a:close/>
                    <a:moveTo>
                      <a:pt x="67" y="98"/>
                    </a:moveTo>
                    <a:cubicBezTo>
                      <a:pt x="67" y="97"/>
                      <a:pt x="67" y="97"/>
                      <a:pt x="67" y="97"/>
                    </a:cubicBezTo>
                    <a:cubicBezTo>
                      <a:pt x="67" y="98"/>
                      <a:pt x="67" y="98"/>
                      <a:pt x="67" y="98"/>
                    </a:cubicBezTo>
                    <a:cubicBezTo>
                      <a:pt x="67" y="98"/>
                      <a:pt x="67" y="98"/>
                      <a:pt x="67" y="98"/>
                    </a:cubicBezTo>
                    <a:close/>
                    <a:moveTo>
                      <a:pt x="62" y="103"/>
                    </a:moveTo>
                    <a:cubicBezTo>
                      <a:pt x="62" y="103"/>
                      <a:pt x="61" y="103"/>
                      <a:pt x="61" y="103"/>
                    </a:cubicBezTo>
                    <a:cubicBezTo>
                      <a:pt x="61" y="103"/>
                      <a:pt x="62" y="103"/>
                      <a:pt x="62" y="103"/>
                    </a:cubicBezTo>
                    <a:close/>
                    <a:moveTo>
                      <a:pt x="58" y="118"/>
                    </a:moveTo>
                    <a:cubicBezTo>
                      <a:pt x="57" y="118"/>
                      <a:pt x="57" y="118"/>
                      <a:pt x="57" y="118"/>
                    </a:cubicBezTo>
                    <a:cubicBezTo>
                      <a:pt x="58" y="118"/>
                      <a:pt x="58" y="118"/>
                      <a:pt x="58" y="118"/>
                    </a:cubicBezTo>
                    <a:cubicBezTo>
                      <a:pt x="58" y="118"/>
                      <a:pt x="58" y="118"/>
                      <a:pt x="58" y="118"/>
                    </a:cubicBezTo>
                    <a:close/>
                    <a:moveTo>
                      <a:pt x="58" y="119"/>
                    </a:moveTo>
                    <a:cubicBezTo>
                      <a:pt x="58" y="119"/>
                      <a:pt x="58" y="119"/>
                      <a:pt x="58" y="119"/>
                    </a:cubicBezTo>
                    <a:cubicBezTo>
                      <a:pt x="58" y="119"/>
                      <a:pt x="58" y="119"/>
                      <a:pt x="58" y="119"/>
                    </a:cubicBezTo>
                    <a:close/>
                    <a:moveTo>
                      <a:pt x="57" y="120"/>
                    </a:move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ubicBezTo>
                      <a:pt x="57" y="120"/>
                      <a:pt x="56" y="120"/>
                      <a:pt x="57" y="120"/>
                    </a:cubicBezTo>
                    <a:cubicBezTo>
                      <a:pt x="57" y="120"/>
                      <a:pt x="57" y="120"/>
                      <a:pt x="57" y="120"/>
                    </a:cubicBezTo>
                    <a:close/>
                    <a:moveTo>
                      <a:pt x="67" y="120"/>
                    </a:moveTo>
                    <a:cubicBezTo>
                      <a:pt x="66" y="120"/>
                      <a:pt x="66" y="120"/>
                      <a:pt x="66" y="120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6" y="120"/>
                      <a:pt x="67" y="120"/>
                      <a:pt x="67" y="120"/>
                    </a:cubicBezTo>
                    <a:close/>
                    <a:moveTo>
                      <a:pt x="66" y="120"/>
                    </a:moveTo>
                    <a:cubicBezTo>
                      <a:pt x="66" y="120"/>
                      <a:pt x="65" y="120"/>
                      <a:pt x="65" y="120"/>
                    </a:cubicBezTo>
                    <a:cubicBezTo>
                      <a:pt x="65" y="120"/>
                      <a:pt x="65" y="120"/>
                      <a:pt x="66" y="120"/>
                    </a:cubicBezTo>
                    <a:close/>
                    <a:moveTo>
                      <a:pt x="61" y="122"/>
                    </a:moveTo>
                    <a:cubicBezTo>
                      <a:pt x="60" y="122"/>
                      <a:pt x="62" y="122"/>
                      <a:pt x="62" y="123"/>
                    </a:cubicBezTo>
                    <a:cubicBezTo>
                      <a:pt x="62" y="123"/>
                      <a:pt x="62" y="123"/>
                      <a:pt x="63" y="123"/>
                    </a:cubicBezTo>
                    <a:cubicBezTo>
                      <a:pt x="63" y="123"/>
                      <a:pt x="63" y="123"/>
                      <a:pt x="62" y="124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2" y="124"/>
                      <a:pt x="62" y="124"/>
                    </a:cubicBezTo>
                    <a:cubicBezTo>
                      <a:pt x="62" y="124"/>
                      <a:pt x="61" y="123"/>
                      <a:pt x="61" y="124"/>
                    </a:cubicBezTo>
                    <a:cubicBezTo>
                      <a:pt x="61" y="124"/>
                      <a:pt x="61" y="124"/>
                      <a:pt x="61" y="124"/>
                    </a:cubicBezTo>
                    <a:cubicBezTo>
                      <a:pt x="61" y="124"/>
                      <a:pt x="61" y="124"/>
                      <a:pt x="60" y="124"/>
                    </a:cubicBezTo>
                    <a:cubicBezTo>
                      <a:pt x="60" y="124"/>
                      <a:pt x="61" y="124"/>
                      <a:pt x="61" y="123"/>
                    </a:cubicBezTo>
                    <a:cubicBezTo>
                      <a:pt x="60" y="123"/>
                      <a:pt x="60" y="123"/>
                      <a:pt x="60" y="124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60" y="124"/>
                      <a:pt x="60" y="124"/>
                      <a:pt x="60" y="124"/>
                    </a:cubicBezTo>
                    <a:cubicBezTo>
                      <a:pt x="60" y="124"/>
                      <a:pt x="60" y="123"/>
                      <a:pt x="60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60" y="123"/>
                      <a:pt x="60" y="123"/>
                      <a:pt x="61" y="123"/>
                    </a:cubicBezTo>
                    <a:cubicBezTo>
                      <a:pt x="60" y="123"/>
                      <a:pt x="60" y="123"/>
                      <a:pt x="60" y="123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0" y="122"/>
                      <a:pt x="60" y="122"/>
                      <a:pt x="60" y="122"/>
                    </a:cubicBezTo>
                    <a:cubicBezTo>
                      <a:pt x="60" y="122"/>
                      <a:pt x="60" y="122"/>
                      <a:pt x="60" y="121"/>
                    </a:cubicBezTo>
                    <a:cubicBezTo>
                      <a:pt x="60" y="121"/>
                      <a:pt x="61" y="121"/>
                      <a:pt x="61" y="122"/>
                    </a:cubicBezTo>
                    <a:close/>
                    <a:moveTo>
                      <a:pt x="58" y="121"/>
                    </a:move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21"/>
                      <a:pt x="58" y="122"/>
                      <a:pt x="58" y="122"/>
                    </a:cubicBezTo>
                    <a:cubicBezTo>
                      <a:pt x="58" y="122"/>
                      <a:pt x="58" y="122"/>
                      <a:pt x="58" y="121"/>
                    </a:cubicBezTo>
                    <a:cubicBezTo>
                      <a:pt x="58" y="121"/>
                      <a:pt x="58" y="121"/>
                      <a:pt x="58" y="121"/>
                    </a:cubicBezTo>
                    <a:cubicBezTo>
                      <a:pt x="58" y="121"/>
                      <a:pt x="58" y="122"/>
                      <a:pt x="58" y="121"/>
                    </a:cubicBezTo>
                    <a:close/>
                    <a:moveTo>
                      <a:pt x="59" y="122"/>
                    </a:moveTo>
                    <a:cubicBezTo>
                      <a:pt x="59" y="122"/>
                      <a:pt x="59" y="122"/>
                      <a:pt x="59" y="122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59" y="122"/>
                      <a:pt x="59" y="122"/>
                      <a:pt x="59" y="122"/>
                    </a:cubicBezTo>
                    <a:cubicBezTo>
                      <a:pt x="59" y="122"/>
                      <a:pt x="59" y="122"/>
                      <a:pt x="59" y="122"/>
                    </a:cubicBezTo>
                    <a:close/>
                    <a:moveTo>
                      <a:pt x="59" y="123"/>
                    </a:moveTo>
                    <a:cubicBezTo>
                      <a:pt x="59" y="123"/>
                      <a:pt x="59" y="123"/>
                      <a:pt x="59" y="123"/>
                    </a:cubicBezTo>
                    <a:cubicBezTo>
                      <a:pt x="58" y="123"/>
                      <a:pt x="58" y="122"/>
                      <a:pt x="57" y="122"/>
                    </a:cubicBezTo>
                    <a:cubicBezTo>
                      <a:pt x="57" y="122"/>
                      <a:pt x="57" y="122"/>
                      <a:pt x="57" y="122"/>
                    </a:cubicBezTo>
                    <a:cubicBezTo>
                      <a:pt x="58" y="122"/>
                      <a:pt x="58" y="122"/>
                      <a:pt x="59" y="123"/>
                    </a:cubicBezTo>
                    <a:close/>
                    <a:moveTo>
                      <a:pt x="80" y="122"/>
                    </a:moveTo>
                    <a:cubicBezTo>
                      <a:pt x="79" y="122"/>
                      <a:pt x="79" y="122"/>
                      <a:pt x="79" y="122"/>
                    </a:cubicBezTo>
                    <a:cubicBezTo>
                      <a:pt x="79" y="122"/>
                      <a:pt x="79" y="122"/>
                      <a:pt x="79" y="122"/>
                    </a:cubicBezTo>
                    <a:cubicBezTo>
                      <a:pt x="80" y="122"/>
                      <a:pt x="80" y="122"/>
                      <a:pt x="80" y="122"/>
                    </a:cubicBezTo>
                    <a:close/>
                    <a:moveTo>
                      <a:pt x="59" y="123"/>
                    </a:moveTo>
                    <a:cubicBezTo>
                      <a:pt x="59" y="123"/>
                      <a:pt x="59" y="123"/>
                      <a:pt x="59" y="123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9" y="123"/>
                      <a:pt x="59" y="123"/>
                      <a:pt x="59" y="123"/>
                    </a:cubicBezTo>
                    <a:close/>
                    <a:moveTo>
                      <a:pt x="23" y="10"/>
                    </a:moveTo>
                    <a:cubicBezTo>
                      <a:pt x="23" y="11"/>
                      <a:pt x="22" y="10"/>
                      <a:pt x="22" y="11"/>
                    </a:cubicBezTo>
                    <a:cubicBezTo>
                      <a:pt x="22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11"/>
                      <a:pt x="24" y="11"/>
                      <a:pt x="24" y="11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6" y="14"/>
                      <a:pt x="27" y="14"/>
                      <a:pt x="27" y="14"/>
                    </a:cubicBezTo>
                    <a:cubicBezTo>
                      <a:pt x="27" y="14"/>
                      <a:pt x="28" y="14"/>
                      <a:pt x="28" y="14"/>
                    </a:cubicBezTo>
                    <a:cubicBezTo>
                      <a:pt x="28" y="15"/>
                      <a:pt x="30" y="15"/>
                      <a:pt x="30" y="17"/>
                    </a:cubicBezTo>
                    <a:cubicBezTo>
                      <a:pt x="30" y="17"/>
                      <a:pt x="30" y="17"/>
                      <a:pt x="31" y="18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2" y="17"/>
                      <a:pt x="32" y="17"/>
                      <a:pt x="32" y="16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32" y="17"/>
                      <a:pt x="32" y="17"/>
                      <a:pt x="33" y="17"/>
                    </a:cubicBezTo>
                    <a:cubicBezTo>
                      <a:pt x="33" y="16"/>
                      <a:pt x="34" y="17"/>
                      <a:pt x="34" y="16"/>
                    </a:cubicBezTo>
                    <a:cubicBezTo>
                      <a:pt x="35" y="16"/>
                      <a:pt x="35" y="17"/>
                      <a:pt x="35" y="16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6" y="17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6" y="17"/>
                      <a:pt x="35" y="18"/>
                      <a:pt x="36" y="18"/>
                    </a:cubicBezTo>
                    <a:cubicBezTo>
                      <a:pt x="36" y="18"/>
                      <a:pt x="37" y="18"/>
                      <a:pt x="37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18"/>
                      <a:pt x="37" y="18"/>
                      <a:pt x="37" y="17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9"/>
                      <a:pt x="37" y="19"/>
                      <a:pt x="38" y="18"/>
                    </a:cubicBezTo>
                    <a:cubicBezTo>
                      <a:pt x="38" y="18"/>
                      <a:pt x="38" y="18"/>
                      <a:pt x="39" y="18"/>
                    </a:cubicBezTo>
                    <a:cubicBezTo>
                      <a:pt x="39" y="19"/>
                      <a:pt x="40" y="20"/>
                      <a:pt x="40" y="20"/>
                    </a:cubicBezTo>
                    <a:cubicBezTo>
                      <a:pt x="41" y="20"/>
                      <a:pt x="41" y="20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0" y="21"/>
                      <a:pt x="40" y="22"/>
                      <a:pt x="40" y="22"/>
                    </a:cubicBezTo>
                    <a:cubicBezTo>
                      <a:pt x="41" y="22"/>
                      <a:pt x="42" y="23"/>
                      <a:pt x="43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3" y="22"/>
                      <a:pt x="44" y="23"/>
                      <a:pt x="43" y="23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4" y="24"/>
                      <a:pt x="44" y="24"/>
                      <a:pt x="44" y="24"/>
                    </a:cubicBezTo>
                    <a:cubicBezTo>
                      <a:pt x="44" y="24"/>
                      <a:pt x="44" y="23"/>
                      <a:pt x="45" y="22"/>
                    </a:cubicBezTo>
                    <a:cubicBezTo>
                      <a:pt x="45" y="22"/>
                      <a:pt x="45" y="22"/>
                      <a:pt x="46" y="22"/>
                    </a:cubicBezTo>
                    <a:cubicBezTo>
                      <a:pt x="46" y="21"/>
                      <a:pt x="45" y="22"/>
                      <a:pt x="45" y="22"/>
                    </a:cubicBezTo>
                    <a:cubicBezTo>
                      <a:pt x="45" y="22"/>
                      <a:pt x="45" y="22"/>
                      <a:pt x="45" y="22"/>
                    </a:cubicBezTo>
                    <a:cubicBezTo>
                      <a:pt x="44" y="22"/>
                      <a:pt x="44" y="22"/>
                      <a:pt x="44" y="22"/>
                    </a:cubicBezTo>
                    <a:cubicBezTo>
                      <a:pt x="45" y="22"/>
                      <a:pt x="46" y="21"/>
                      <a:pt x="46" y="22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7" y="23"/>
                      <a:pt x="47" y="24"/>
                      <a:pt x="48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4"/>
                      <a:pt x="51" y="23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50" y="25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1" y="25"/>
                      <a:pt x="50" y="24"/>
                      <a:pt x="51" y="24"/>
                    </a:cubicBezTo>
                    <a:cubicBezTo>
                      <a:pt x="52" y="23"/>
                      <a:pt x="53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3" y="22"/>
                    </a:cubicBezTo>
                    <a:cubicBezTo>
                      <a:pt x="52" y="22"/>
                      <a:pt x="52" y="22"/>
                      <a:pt x="52" y="21"/>
                    </a:cubicBezTo>
                    <a:cubicBezTo>
                      <a:pt x="51" y="20"/>
                      <a:pt x="53" y="20"/>
                      <a:pt x="52" y="20"/>
                    </a:cubicBezTo>
                    <a:cubicBezTo>
                      <a:pt x="52" y="19"/>
                      <a:pt x="52" y="19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19"/>
                      <a:pt x="53" y="19"/>
                      <a:pt x="53" y="18"/>
                    </a:cubicBezTo>
                    <a:cubicBezTo>
                      <a:pt x="53" y="18"/>
                      <a:pt x="54" y="18"/>
                      <a:pt x="54" y="18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4" y="21"/>
                      <a:pt x="54" y="21"/>
                    </a:cubicBezTo>
                    <a:cubicBezTo>
                      <a:pt x="54" y="21"/>
                      <a:pt x="53" y="21"/>
                      <a:pt x="54" y="21"/>
                    </a:cubicBezTo>
                    <a:cubicBezTo>
                      <a:pt x="53" y="21"/>
                      <a:pt x="53" y="22"/>
                      <a:pt x="53" y="22"/>
                    </a:cubicBezTo>
                    <a:cubicBezTo>
                      <a:pt x="53" y="22"/>
                      <a:pt x="53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2"/>
                    </a:cubicBezTo>
                    <a:cubicBezTo>
                      <a:pt x="54" y="22"/>
                      <a:pt x="54" y="22"/>
                      <a:pt x="54" y="23"/>
                    </a:cubicBezTo>
                    <a:cubicBezTo>
                      <a:pt x="54" y="23"/>
                      <a:pt x="54" y="23"/>
                      <a:pt x="54" y="24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4" y="23"/>
                      <a:pt x="54" y="23"/>
                      <a:pt x="55" y="23"/>
                    </a:cubicBezTo>
                    <a:cubicBezTo>
                      <a:pt x="55" y="23"/>
                      <a:pt x="55" y="23"/>
                      <a:pt x="55" y="24"/>
                    </a:cubicBezTo>
                    <a:cubicBezTo>
                      <a:pt x="55" y="24"/>
                      <a:pt x="55" y="24"/>
                      <a:pt x="54" y="24"/>
                    </a:cubicBezTo>
                    <a:cubicBezTo>
                      <a:pt x="54" y="25"/>
                      <a:pt x="55" y="25"/>
                      <a:pt x="55" y="26"/>
                    </a:cubicBezTo>
                    <a:cubicBezTo>
                      <a:pt x="55" y="25"/>
                      <a:pt x="56" y="24"/>
                      <a:pt x="56" y="24"/>
                    </a:cubicBezTo>
                    <a:cubicBezTo>
                      <a:pt x="56" y="24"/>
                      <a:pt x="56" y="24"/>
                      <a:pt x="57" y="24"/>
                    </a:cubicBezTo>
                    <a:cubicBezTo>
                      <a:pt x="57" y="23"/>
                      <a:pt x="57" y="23"/>
                      <a:pt x="57" y="23"/>
                    </a:cubicBezTo>
                    <a:cubicBezTo>
                      <a:pt x="57" y="23"/>
                      <a:pt x="57" y="23"/>
                      <a:pt x="57" y="22"/>
                    </a:cubicBezTo>
                    <a:cubicBezTo>
                      <a:pt x="57" y="22"/>
                      <a:pt x="57" y="22"/>
                      <a:pt x="58" y="23"/>
                    </a:cubicBezTo>
                    <a:cubicBezTo>
                      <a:pt x="58" y="23"/>
                      <a:pt x="58" y="23"/>
                      <a:pt x="58" y="23"/>
                    </a:cubicBezTo>
                    <a:cubicBezTo>
                      <a:pt x="58" y="23"/>
                      <a:pt x="58" y="23"/>
                      <a:pt x="59" y="24"/>
                    </a:cubicBezTo>
                    <a:cubicBezTo>
                      <a:pt x="59" y="24"/>
                      <a:pt x="58" y="24"/>
                      <a:pt x="59" y="24"/>
                    </a:cubicBezTo>
                    <a:cubicBezTo>
                      <a:pt x="59" y="24"/>
                      <a:pt x="58" y="24"/>
                      <a:pt x="58" y="24"/>
                    </a:cubicBezTo>
                    <a:cubicBezTo>
                      <a:pt x="58" y="25"/>
                      <a:pt x="58" y="25"/>
                      <a:pt x="58" y="26"/>
                    </a:cubicBezTo>
                    <a:cubicBezTo>
                      <a:pt x="57" y="26"/>
                      <a:pt x="57" y="27"/>
                      <a:pt x="56" y="27"/>
                    </a:cubicBezTo>
                    <a:cubicBezTo>
                      <a:pt x="56" y="27"/>
                      <a:pt x="56" y="26"/>
                      <a:pt x="56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6" y="26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7"/>
                      <a:pt x="56" y="27"/>
                      <a:pt x="56" y="27"/>
                    </a:cubicBezTo>
                    <a:cubicBezTo>
                      <a:pt x="56" y="26"/>
                      <a:pt x="55" y="26"/>
                      <a:pt x="55" y="26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4" y="28"/>
                      <a:pt x="54" y="28"/>
                    </a:cubicBezTo>
                    <a:cubicBezTo>
                      <a:pt x="53" y="28"/>
                      <a:pt x="53" y="27"/>
                      <a:pt x="53" y="27"/>
                    </a:cubicBezTo>
                    <a:cubicBezTo>
                      <a:pt x="53" y="27"/>
                      <a:pt x="53" y="28"/>
                      <a:pt x="53" y="28"/>
                    </a:cubicBezTo>
                    <a:cubicBezTo>
                      <a:pt x="53" y="28"/>
                      <a:pt x="54" y="28"/>
                      <a:pt x="54" y="28"/>
                    </a:cubicBezTo>
                    <a:cubicBezTo>
                      <a:pt x="53" y="29"/>
                      <a:pt x="53" y="30"/>
                      <a:pt x="52" y="29"/>
                    </a:cubicBezTo>
                    <a:cubicBezTo>
                      <a:pt x="51" y="29"/>
                      <a:pt x="52" y="30"/>
                      <a:pt x="51" y="30"/>
                    </a:cubicBezTo>
                    <a:cubicBezTo>
                      <a:pt x="51" y="30"/>
                      <a:pt x="51" y="30"/>
                      <a:pt x="50" y="29"/>
                    </a:cubicBezTo>
                    <a:cubicBezTo>
                      <a:pt x="50" y="29"/>
                      <a:pt x="50" y="30"/>
                      <a:pt x="50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1" y="30"/>
                      <a:pt x="51" y="31"/>
                    </a:cubicBezTo>
                    <a:cubicBezTo>
                      <a:pt x="50" y="31"/>
                      <a:pt x="50" y="30"/>
                      <a:pt x="50" y="30"/>
                    </a:cubicBezTo>
                    <a:cubicBezTo>
                      <a:pt x="50" y="30"/>
                      <a:pt x="50" y="31"/>
                      <a:pt x="50" y="31"/>
                    </a:cubicBezTo>
                    <a:cubicBezTo>
                      <a:pt x="48" y="31"/>
                      <a:pt x="48" y="33"/>
                      <a:pt x="47" y="33"/>
                    </a:cubicBezTo>
                    <a:cubicBezTo>
                      <a:pt x="47" y="34"/>
                      <a:pt x="47" y="35"/>
                      <a:pt x="47" y="35"/>
                    </a:cubicBezTo>
                    <a:cubicBezTo>
                      <a:pt x="47" y="35"/>
                      <a:pt x="47" y="35"/>
                      <a:pt x="47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5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6"/>
                      <a:pt x="48" y="36"/>
                    </a:cubicBezTo>
                    <a:cubicBezTo>
                      <a:pt x="48" y="36"/>
                      <a:pt x="48" y="37"/>
                      <a:pt x="48" y="37"/>
                    </a:cubicBezTo>
                    <a:cubicBezTo>
                      <a:pt x="47" y="37"/>
                      <a:pt x="47" y="37"/>
                      <a:pt x="47" y="37"/>
                    </a:cubicBezTo>
                    <a:cubicBezTo>
                      <a:pt x="48" y="38"/>
                      <a:pt x="48" y="37"/>
                      <a:pt x="48" y="37"/>
                    </a:cubicBezTo>
                    <a:cubicBezTo>
                      <a:pt x="50" y="37"/>
                      <a:pt x="50" y="39"/>
                      <a:pt x="51" y="39"/>
                    </a:cubicBezTo>
                    <a:cubicBezTo>
                      <a:pt x="51" y="40"/>
                      <a:pt x="52" y="39"/>
                      <a:pt x="53" y="40"/>
                    </a:cubicBezTo>
                    <a:cubicBezTo>
                      <a:pt x="53" y="40"/>
                      <a:pt x="52" y="40"/>
                      <a:pt x="53" y="41"/>
                    </a:cubicBezTo>
                    <a:cubicBezTo>
                      <a:pt x="52" y="42"/>
                      <a:pt x="52" y="42"/>
                      <a:pt x="53" y="43"/>
                    </a:cubicBezTo>
                    <a:cubicBezTo>
                      <a:pt x="53" y="43"/>
                      <a:pt x="53" y="44"/>
                      <a:pt x="53" y="44"/>
                    </a:cubicBezTo>
                    <a:cubicBezTo>
                      <a:pt x="53" y="43"/>
                      <a:pt x="54" y="43"/>
                      <a:pt x="54" y="43"/>
                    </a:cubicBezTo>
                    <a:cubicBezTo>
                      <a:pt x="54" y="43"/>
                      <a:pt x="55" y="43"/>
                      <a:pt x="54" y="42"/>
                    </a:cubicBezTo>
                    <a:cubicBezTo>
                      <a:pt x="54" y="42"/>
                      <a:pt x="54" y="42"/>
                      <a:pt x="54" y="42"/>
                    </a:cubicBezTo>
                    <a:cubicBezTo>
                      <a:pt x="54" y="42"/>
                      <a:pt x="55" y="41"/>
                      <a:pt x="54" y="40"/>
                    </a:cubicBezTo>
                    <a:cubicBezTo>
                      <a:pt x="55" y="40"/>
                      <a:pt x="56" y="40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6" y="39"/>
                      <a:pt x="57" y="38"/>
                      <a:pt x="57" y="38"/>
                    </a:cubicBezTo>
                    <a:cubicBezTo>
                      <a:pt x="57" y="37"/>
                      <a:pt x="55" y="36"/>
                      <a:pt x="57" y="36"/>
                    </a:cubicBezTo>
                    <a:cubicBezTo>
                      <a:pt x="57" y="36"/>
                      <a:pt x="57" y="36"/>
                      <a:pt x="57" y="35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7" y="35"/>
                      <a:pt x="58" y="34"/>
                      <a:pt x="57" y="34"/>
                    </a:cubicBezTo>
                    <a:cubicBezTo>
                      <a:pt x="58" y="33"/>
                      <a:pt x="57" y="32"/>
                      <a:pt x="58" y="32"/>
                    </a:cubicBezTo>
                    <a:cubicBezTo>
                      <a:pt x="58" y="32"/>
                      <a:pt x="59" y="33"/>
                      <a:pt x="59" y="32"/>
                    </a:cubicBezTo>
                    <a:cubicBezTo>
                      <a:pt x="60" y="33"/>
                      <a:pt x="60" y="32"/>
                      <a:pt x="60" y="33"/>
                    </a:cubicBezTo>
                    <a:cubicBezTo>
                      <a:pt x="60" y="33"/>
                      <a:pt x="61" y="33"/>
                      <a:pt x="61" y="33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1" y="34"/>
                      <a:pt x="62" y="34"/>
                      <a:pt x="62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1" y="34"/>
                      <a:pt x="62" y="35"/>
                      <a:pt x="61" y="35"/>
                    </a:cubicBezTo>
                    <a:cubicBezTo>
                      <a:pt x="62" y="35"/>
                      <a:pt x="62" y="36"/>
                      <a:pt x="61" y="36"/>
                    </a:cubicBezTo>
                    <a:cubicBezTo>
                      <a:pt x="61" y="36"/>
                      <a:pt x="61" y="36"/>
                      <a:pt x="61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2" y="37"/>
                      <a:pt x="63" y="37"/>
                      <a:pt x="63" y="37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4" y="36"/>
                      <a:pt x="64" y="36"/>
                      <a:pt x="64" y="35"/>
                    </a:cubicBezTo>
                    <a:cubicBezTo>
                      <a:pt x="65" y="35"/>
                      <a:pt x="65" y="36"/>
                      <a:pt x="65" y="36"/>
                    </a:cubicBezTo>
                    <a:cubicBezTo>
                      <a:pt x="65" y="36"/>
                      <a:pt x="65" y="37"/>
                      <a:pt x="65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4" y="37"/>
                      <a:pt x="65" y="37"/>
                      <a:pt x="65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37"/>
                      <a:pt x="65" y="37"/>
                      <a:pt x="65" y="37"/>
                    </a:cubicBezTo>
                    <a:cubicBezTo>
                      <a:pt x="65" y="37"/>
                      <a:pt x="65" y="37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65" y="38"/>
                      <a:pt x="65" y="39"/>
                      <a:pt x="65" y="39"/>
                    </a:cubicBezTo>
                    <a:cubicBezTo>
                      <a:pt x="65" y="39"/>
                      <a:pt x="65" y="39"/>
                      <a:pt x="65" y="40"/>
                    </a:cubicBezTo>
                    <a:cubicBezTo>
                      <a:pt x="66" y="40"/>
                      <a:pt x="66" y="40"/>
                      <a:pt x="66" y="40"/>
                    </a:cubicBezTo>
                    <a:cubicBezTo>
                      <a:pt x="66" y="40"/>
                      <a:pt x="66" y="40"/>
                      <a:pt x="66" y="41"/>
                    </a:cubicBezTo>
                    <a:cubicBezTo>
                      <a:pt x="66" y="41"/>
                      <a:pt x="66" y="41"/>
                      <a:pt x="66" y="41"/>
                    </a:cubicBezTo>
                    <a:cubicBezTo>
                      <a:pt x="66" y="41"/>
                      <a:pt x="66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2"/>
                      <a:pt x="65" y="42"/>
                      <a:pt x="65" y="43"/>
                    </a:cubicBezTo>
                    <a:cubicBezTo>
                      <a:pt x="66" y="42"/>
                      <a:pt x="67" y="41"/>
                      <a:pt x="67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7" y="42"/>
                      <a:pt x="67" y="42"/>
                      <a:pt x="67" y="42"/>
                    </a:cubicBezTo>
                    <a:cubicBezTo>
                      <a:pt x="68" y="42"/>
                      <a:pt x="68" y="42"/>
                      <a:pt x="68" y="42"/>
                    </a:cubicBezTo>
                    <a:cubicBezTo>
                      <a:pt x="68" y="43"/>
                      <a:pt x="67" y="43"/>
                      <a:pt x="68" y="43"/>
                    </a:cubicBezTo>
                    <a:cubicBezTo>
                      <a:pt x="67" y="45"/>
                      <a:pt x="66" y="44"/>
                      <a:pt x="65" y="45"/>
                    </a:cubicBezTo>
                    <a:cubicBezTo>
                      <a:pt x="64" y="45"/>
                      <a:pt x="63" y="45"/>
                      <a:pt x="61" y="45"/>
                    </a:cubicBezTo>
                    <a:cubicBezTo>
                      <a:pt x="61" y="45"/>
                      <a:pt x="61" y="46"/>
                      <a:pt x="60" y="46"/>
                    </a:cubicBezTo>
                    <a:cubicBezTo>
                      <a:pt x="59" y="46"/>
                      <a:pt x="59" y="47"/>
                      <a:pt x="58" y="48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9" y="47"/>
                      <a:pt x="60" y="46"/>
                      <a:pt x="62" y="46"/>
                    </a:cubicBezTo>
                    <a:cubicBezTo>
                      <a:pt x="62" y="46"/>
                      <a:pt x="62" y="47"/>
                      <a:pt x="62" y="47"/>
                    </a:cubicBezTo>
                    <a:cubicBezTo>
                      <a:pt x="62" y="47"/>
                      <a:pt x="61" y="47"/>
                      <a:pt x="61" y="47"/>
                    </a:cubicBezTo>
                    <a:cubicBezTo>
                      <a:pt x="61" y="47"/>
                      <a:pt x="61" y="48"/>
                      <a:pt x="62" y="47"/>
                    </a:cubicBezTo>
                    <a:cubicBezTo>
                      <a:pt x="61" y="48"/>
                      <a:pt x="62" y="48"/>
                      <a:pt x="62" y="48"/>
                    </a:cubicBezTo>
                    <a:cubicBezTo>
                      <a:pt x="62" y="49"/>
                      <a:pt x="63" y="49"/>
                      <a:pt x="63" y="49"/>
                    </a:cubicBezTo>
                    <a:cubicBezTo>
                      <a:pt x="63" y="49"/>
                      <a:pt x="63" y="49"/>
                      <a:pt x="64" y="49"/>
                    </a:cubicBezTo>
                    <a:cubicBezTo>
                      <a:pt x="63" y="50"/>
                      <a:pt x="62" y="50"/>
                      <a:pt x="62" y="50"/>
                    </a:cubicBezTo>
                    <a:cubicBezTo>
                      <a:pt x="62" y="50"/>
                      <a:pt x="62" y="50"/>
                      <a:pt x="62" y="50"/>
                    </a:cubicBezTo>
                    <a:cubicBezTo>
                      <a:pt x="61" y="50"/>
                      <a:pt x="61" y="50"/>
                      <a:pt x="61" y="51"/>
                    </a:cubicBezTo>
                    <a:cubicBezTo>
                      <a:pt x="61" y="51"/>
                      <a:pt x="60" y="50"/>
                      <a:pt x="61" y="50"/>
                    </a:cubicBezTo>
                    <a:cubicBezTo>
                      <a:pt x="61" y="50"/>
                      <a:pt x="62" y="50"/>
                      <a:pt x="61" y="49"/>
                    </a:cubicBezTo>
                    <a:cubicBezTo>
                      <a:pt x="61" y="49"/>
                      <a:pt x="60" y="49"/>
                      <a:pt x="60" y="50"/>
                    </a:cubicBezTo>
                    <a:cubicBezTo>
                      <a:pt x="60" y="50"/>
                      <a:pt x="60" y="50"/>
                      <a:pt x="60" y="50"/>
                    </a:cubicBezTo>
                    <a:cubicBezTo>
                      <a:pt x="59" y="50"/>
                      <a:pt x="59" y="50"/>
                      <a:pt x="58" y="50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52"/>
                      <a:pt x="57" y="52"/>
                      <a:pt x="58" y="5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8" y="52"/>
                      <a:pt x="58" y="52"/>
                      <a:pt x="58" y="52"/>
                    </a:cubicBezTo>
                    <a:cubicBezTo>
                      <a:pt x="57" y="52"/>
                      <a:pt x="57" y="53"/>
                      <a:pt x="57" y="52"/>
                    </a:cubicBezTo>
                    <a:cubicBezTo>
                      <a:pt x="57" y="52"/>
                      <a:pt x="57" y="52"/>
                      <a:pt x="57" y="53"/>
                    </a:cubicBezTo>
                    <a:cubicBezTo>
                      <a:pt x="56" y="52"/>
                      <a:pt x="56" y="53"/>
                      <a:pt x="55" y="53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6" y="53"/>
                      <a:pt x="55" y="53"/>
                      <a:pt x="55" y="53"/>
                    </a:cubicBezTo>
                    <a:cubicBezTo>
                      <a:pt x="55" y="53"/>
                      <a:pt x="55" y="54"/>
                      <a:pt x="55" y="54"/>
                    </a:cubicBezTo>
                    <a:cubicBezTo>
                      <a:pt x="55" y="54"/>
                      <a:pt x="54" y="54"/>
                      <a:pt x="54" y="54"/>
                    </a:cubicBezTo>
                    <a:cubicBezTo>
                      <a:pt x="54" y="55"/>
                      <a:pt x="54" y="55"/>
                      <a:pt x="54" y="56"/>
                    </a:cubicBezTo>
                    <a:cubicBezTo>
                      <a:pt x="54" y="55"/>
                      <a:pt x="53" y="55"/>
                      <a:pt x="54" y="55"/>
                    </a:cubicBezTo>
                    <a:cubicBezTo>
                      <a:pt x="54" y="54"/>
                      <a:pt x="54" y="54"/>
                      <a:pt x="53" y="54"/>
                    </a:cubicBezTo>
                    <a:cubicBezTo>
                      <a:pt x="53" y="55"/>
                      <a:pt x="53" y="55"/>
                      <a:pt x="53" y="56"/>
                    </a:cubicBezTo>
                    <a:cubicBezTo>
                      <a:pt x="53" y="56"/>
                      <a:pt x="53" y="56"/>
                      <a:pt x="53" y="56"/>
                    </a:cubicBezTo>
                    <a:cubicBezTo>
                      <a:pt x="53" y="56"/>
                      <a:pt x="53" y="57"/>
                      <a:pt x="53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3" y="57"/>
                      <a:pt x="53" y="57"/>
                    </a:cubicBezTo>
                    <a:cubicBezTo>
                      <a:pt x="53" y="57"/>
                      <a:pt x="52" y="57"/>
                      <a:pt x="53" y="58"/>
                    </a:cubicBezTo>
                    <a:cubicBezTo>
                      <a:pt x="52" y="58"/>
                      <a:pt x="51" y="58"/>
                      <a:pt x="51" y="59"/>
                    </a:cubicBezTo>
                    <a:cubicBezTo>
                      <a:pt x="50" y="59"/>
                      <a:pt x="50" y="60"/>
                      <a:pt x="49" y="60"/>
                    </a:cubicBezTo>
                    <a:cubicBezTo>
                      <a:pt x="49" y="62"/>
                      <a:pt x="50" y="62"/>
                      <a:pt x="50" y="63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49" y="65"/>
                      <a:pt x="49" y="65"/>
                      <a:pt x="49" y="65"/>
                    </a:cubicBezTo>
                    <a:cubicBezTo>
                      <a:pt x="49" y="65"/>
                      <a:pt x="49" y="64"/>
                      <a:pt x="49" y="64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48" y="64"/>
                      <a:pt x="49" y="63"/>
                      <a:pt x="48" y="63"/>
                    </a:cubicBezTo>
                    <a:cubicBezTo>
                      <a:pt x="48" y="63"/>
                      <a:pt x="48" y="63"/>
                      <a:pt x="48" y="63"/>
                    </a:cubicBezTo>
                    <a:cubicBezTo>
                      <a:pt x="49" y="62"/>
                      <a:pt x="48" y="62"/>
                      <a:pt x="48" y="61"/>
                    </a:cubicBezTo>
                    <a:cubicBezTo>
                      <a:pt x="47" y="61"/>
                      <a:pt x="47" y="62"/>
                      <a:pt x="47" y="61"/>
                    </a:cubicBezTo>
                    <a:cubicBezTo>
                      <a:pt x="47" y="61"/>
                      <a:pt x="46" y="61"/>
                      <a:pt x="46" y="61"/>
                    </a:cubicBezTo>
                    <a:cubicBezTo>
                      <a:pt x="46" y="61"/>
                      <a:pt x="45" y="61"/>
                      <a:pt x="45" y="61"/>
                    </a:cubicBezTo>
                    <a:cubicBezTo>
                      <a:pt x="45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4" y="62"/>
                      <a:pt x="43" y="62"/>
                      <a:pt x="43" y="62"/>
                    </a:cubicBezTo>
                    <a:cubicBezTo>
                      <a:pt x="43" y="62"/>
                      <a:pt x="43" y="61"/>
                      <a:pt x="43" y="61"/>
                    </a:cubicBezTo>
                    <a:cubicBezTo>
                      <a:pt x="42" y="62"/>
                      <a:pt x="41" y="61"/>
                      <a:pt x="41" y="62"/>
                    </a:cubicBezTo>
                    <a:cubicBezTo>
                      <a:pt x="41" y="61"/>
                      <a:pt x="41" y="61"/>
                      <a:pt x="41" y="61"/>
                    </a:cubicBezTo>
                    <a:cubicBezTo>
                      <a:pt x="40" y="62"/>
                      <a:pt x="40" y="62"/>
                      <a:pt x="40" y="62"/>
                    </a:cubicBezTo>
                    <a:cubicBezTo>
                      <a:pt x="40" y="62"/>
                      <a:pt x="39" y="63"/>
                      <a:pt x="39" y="62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4"/>
                      <a:pt x="39" y="65"/>
                    </a:cubicBezTo>
                    <a:cubicBezTo>
                      <a:pt x="38" y="65"/>
                      <a:pt x="38" y="65"/>
                      <a:pt x="38" y="66"/>
                    </a:cubicBezTo>
                    <a:cubicBezTo>
                      <a:pt x="38" y="67"/>
                      <a:pt x="38" y="68"/>
                      <a:pt x="39" y="69"/>
                    </a:cubicBezTo>
                    <a:cubicBezTo>
                      <a:pt x="40" y="70"/>
                      <a:pt x="41" y="70"/>
                      <a:pt x="42" y="70"/>
                    </a:cubicBezTo>
                    <a:cubicBezTo>
                      <a:pt x="42" y="70"/>
                      <a:pt x="42" y="70"/>
                      <a:pt x="42" y="70"/>
                    </a:cubicBezTo>
                    <a:cubicBezTo>
                      <a:pt x="42" y="70"/>
                      <a:pt x="43" y="69"/>
                      <a:pt x="43" y="69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44" y="68"/>
                      <a:pt x="45" y="67"/>
                      <a:pt x="45" y="68"/>
                    </a:cubicBezTo>
                    <a:cubicBezTo>
                      <a:pt x="45" y="68"/>
                      <a:pt x="44" y="69"/>
                      <a:pt x="45" y="69"/>
                    </a:cubicBezTo>
                    <a:cubicBezTo>
                      <a:pt x="44" y="69"/>
                      <a:pt x="45" y="70"/>
                      <a:pt x="45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44" y="70"/>
                      <a:pt x="44" y="69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70"/>
                      <a:pt x="44" y="71"/>
                      <a:pt x="44" y="71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4" y="72"/>
                      <a:pt x="46" y="71"/>
                      <a:pt x="46" y="72"/>
                    </a:cubicBezTo>
                    <a:cubicBezTo>
                      <a:pt x="46" y="72"/>
                      <a:pt x="46" y="71"/>
                      <a:pt x="47" y="71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47" y="72"/>
                      <a:pt x="48" y="72"/>
                      <a:pt x="47" y="72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3"/>
                      <a:pt x="47" y="73"/>
                    </a:cubicBezTo>
                    <a:cubicBezTo>
                      <a:pt x="47" y="73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4"/>
                      <a:pt x="47" y="74"/>
                      <a:pt x="47" y="74"/>
                    </a:cubicBezTo>
                    <a:cubicBezTo>
                      <a:pt x="47" y="75"/>
                      <a:pt x="47" y="76"/>
                      <a:pt x="48" y="76"/>
                    </a:cubicBezTo>
                    <a:cubicBezTo>
                      <a:pt x="49" y="77"/>
                      <a:pt x="49" y="75"/>
                      <a:pt x="50" y="76"/>
                    </a:cubicBezTo>
                    <a:cubicBezTo>
                      <a:pt x="51" y="76"/>
                      <a:pt x="51" y="76"/>
                      <a:pt x="51" y="77"/>
                    </a:cubicBezTo>
                    <a:cubicBezTo>
                      <a:pt x="51" y="77"/>
                      <a:pt x="51" y="77"/>
                      <a:pt x="51" y="77"/>
                    </a:cubicBezTo>
                    <a:cubicBezTo>
                      <a:pt x="51" y="77"/>
                      <a:pt x="51" y="76"/>
                      <a:pt x="51" y="76"/>
                    </a:cubicBezTo>
                    <a:cubicBezTo>
                      <a:pt x="51" y="76"/>
                      <a:pt x="52" y="76"/>
                      <a:pt x="52" y="75"/>
                    </a:cubicBezTo>
                    <a:cubicBezTo>
                      <a:pt x="52" y="75"/>
                      <a:pt x="52" y="75"/>
                      <a:pt x="53" y="7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3" y="75"/>
                      <a:pt x="53" y="75"/>
                      <a:pt x="53" y="75"/>
                    </a:cubicBezTo>
                    <a:cubicBezTo>
                      <a:pt x="54" y="75"/>
                      <a:pt x="54" y="74"/>
                      <a:pt x="55" y="74"/>
                    </a:cubicBezTo>
                    <a:cubicBezTo>
                      <a:pt x="55" y="74"/>
                      <a:pt x="54" y="74"/>
                      <a:pt x="55" y="75"/>
                    </a:cubicBezTo>
                    <a:cubicBezTo>
                      <a:pt x="55" y="75"/>
                      <a:pt x="55" y="75"/>
                      <a:pt x="56" y="74"/>
                    </a:cubicBezTo>
                    <a:cubicBezTo>
                      <a:pt x="56" y="74"/>
                      <a:pt x="56" y="74"/>
                      <a:pt x="55" y="74"/>
                    </a:cubicBezTo>
                    <a:cubicBezTo>
                      <a:pt x="56" y="74"/>
                      <a:pt x="56" y="74"/>
                      <a:pt x="56" y="74"/>
                    </a:cubicBezTo>
                    <a:cubicBezTo>
                      <a:pt x="56" y="74"/>
                      <a:pt x="56" y="74"/>
                      <a:pt x="57" y="75"/>
                    </a:cubicBezTo>
                    <a:cubicBezTo>
                      <a:pt x="57" y="74"/>
                      <a:pt x="57" y="75"/>
                      <a:pt x="57" y="75"/>
                    </a:cubicBezTo>
                    <a:cubicBezTo>
                      <a:pt x="58" y="75"/>
                      <a:pt x="58" y="75"/>
                      <a:pt x="59" y="75"/>
                    </a:cubicBezTo>
                    <a:cubicBezTo>
                      <a:pt x="59" y="75"/>
                      <a:pt x="60" y="75"/>
                      <a:pt x="61" y="75"/>
                    </a:cubicBezTo>
                    <a:cubicBezTo>
                      <a:pt x="60" y="75"/>
                      <a:pt x="60" y="75"/>
                      <a:pt x="60" y="75"/>
                    </a:cubicBezTo>
                    <a:cubicBezTo>
                      <a:pt x="60" y="76"/>
                      <a:pt x="62" y="75"/>
                      <a:pt x="61" y="76"/>
                    </a:cubicBezTo>
                    <a:cubicBezTo>
                      <a:pt x="62" y="76"/>
                      <a:pt x="62" y="77"/>
                      <a:pt x="63" y="77"/>
                    </a:cubicBezTo>
                    <a:cubicBezTo>
                      <a:pt x="63" y="77"/>
                      <a:pt x="63" y="77"/>
                      <a:pt x="63" y="78"/>
                    </a:cubicBezTo>
                    <a:cubicBezTo>
                      <a:pt x="63" y="78"/>
                      <a:pt x="63" y="78"/>
                      <a:pt x="63" y="77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5" y="78"/>
                      <a:pt x="66" y="78"/>
                      <a:pt x="67" y="79"/>
                    </a:cubicBezTo>
                    <a:cubicBezTo>
                      <a:pt x="68" y="79"/>
                      <a:pt x="68" y="80"/>
                      <a:pt x="68" y="81"/>
                    </a:cubicBezTo>
                    <a:cubicBezTo>
                      <a:pt x="68" y="81"/>
                      <a:pt x="68" y="81"/>
                      <a:pt x="68" y="81"/>
                    </a:cubicBezTo>
                    <a:cubicBezTo>
                      <a:pt x="68" y="81"/>
                      <a:pt x="68" y="81"/>
                      <a:pt x="69" y="81"/>
                    </a:cubicBezTo>
                    <a:cubicBezTo>
                      <a:pt x="69" y="82"/>
                      <a:pt x="67" y="82"/>
                      <a:pt x="68" y="83"/>
                    </a:cubicBezTo>
                    <a:cubicBezTo>
                      <a:pt x="68" y="83"/>
                      <a:pt x="68" y="82"/>
                      <a:pt x="69" y="82"/>
                    </a:cubicBezTo>
                    <a:cubicBezTo>
                      <a:pt x="69" y="82"/>
                      <a:pt x="69" y="82"/>
                      <a:pt x="69" y="82"/>
                    </a:cubicBezTo>
                    <a:cubicBezTo>
                      <a:pt x="70" y="82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69" y="83"/>
                      <a:pt x="69" y="83"/>
                      <a:pt x="70" y="83"/>
                    </a:cubicBezTo>
                    <a:cubicBezTo>
                      <a:pt x="70" y="82"/>
                      <a:pt x="70" y="83"/>
                      <a:pt x="71" y="83"/>
                    </a:cubicBezTo>
                    <a:cubicBezTo>
                      <a:pt x="71" y="83"/>
                      <a:pt x="73" y="83"/>
                      <a:pt x="72" y="84"/>
                    </a:cubicBezTo>
                    <a:cubicBezTo>
                      <a:pt x="73" y="84"/>
                      <a:pt x="73" y="84"/>
                      <a:pt x="73" y="84"/>
                    </a:cubicBezTo>
                    <a:cubicBezTo>
                      <a:pt x="74" y="84"/>
                      <a:pt x="75" y="84"/>
                      <a:pt x="75" y="84"/>
                    </a:cubicBezTo>
                    <a:cubicBezTo>
                      <a:pt x="76" y="84"/>
                      <a:pt x="77" y="86"/>
                      <a:pt x="78" y="85"/>
                    </a:cubicBezTo>
                    <a:cubicBezTo>
                      <a:pt x="78" y="86"/>
                      <a:pt x="79" y="87"/>
                      <a:pt x="78" y="87"/>
                    </a:cubicBezTo>
                    <a:cubicBezTo>
                      <a:pt x="78" y="87"/>
                      <a:pt x="78" y="88"/>
                      <a:pt x="78" y="88"/>
                    </a:cubicBezTo>
                    <a:cubicBezTo>
                      <a:pt x="77" y="89"/>
                      <a:pt x="77" y="89"/>
                      <a:pt x="76" y="90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90"/>
                      <a:pt x="76" y="90"/>
                      <a:pt x="76" y="90"/>
                    </a:cubicBezTo>
                    <a:cubicBezTo>
                      <a:pt x="76" y="91"/>
                      <a:pt x="76" y="91"/>
                      <a:pt x="76" y="91"/>
                    </a:cubicBezTo>
                    <a:cubicBezTo>
                      <a:pt x="76" y="92"/>
                      <a:pt x="76" y="93"/>
                      <a:pt x="75" y="94"/>
                    </a:cubicBezTo>
                    <a:cubicBezTo>
                      <a:pt x="76" y="95"/>
                      <a:pt x="75" y="96"/>
                      <a:pt x="75" y="96"/>
                    </a:cubicBezTo>
                    <a:cubicBezTo>
                      <a:pt x="75" y="96"/>
                      <a:pt x="75" y="96"/>
                      <a:pt x="75" y="97"/>
                    </a:cubicBezTo>
                    <a:cubicBezTo>
                      <a:pt x="74" y="97"/>
                      <a:pt x="74" y="97"/>
                      <a:pt x="73" y="97"/>
                    </a:cubicBezTo>
                    <a:cubicBezTo>
                      <a:pt x="73" y="97"/>
                      <a:pt x="72" y="97"/>
                      <a:pt x="72" y="97"/>
                    </a:cubicBezTo>
                    <a:cubicBezTo>
                      <a:pt x="72" y="98"/>
                      <a:pt x="71" y="98"/>
                      <a:pt x="70" y="99"/>
                    </a:cubicBezTo>
                    <a:cubicBezTo>
                      <a:pt x="70" y="100"/>
                      <a:pt x="70" y="100"/>
                      <a:pt x="70" y="101"/>
                    </a:cubicBezTo>
                    <a:cubicBezTo>
                      <a:pt x="69" y="102"/>
                      <a:pt x="69" y="103"/>
                      <a:pt x="68" y="104"/>
                    </a:cubicBezTo>
                    <a:cubicBezTo>
                      <a:pt x="69" y="104"/>
                      <a:pt x="69" y="103"/>
                      <a:pt x="69" y="103"/>
                    </a:cubicBezTo>
                    <a:cubicBezTo>
                      <a:pt x="69" y="102"/>
                      <a:pt x="69" y="102"/>
                      <a:pt x="69" y="102"/>
                    </a:cubicBezTo>
                    <a:cubicBezTo>
                      <a:pt x="69" y="103"/>
                      <a:pt x="68" y="103"/>
                      <a:pt x="68" y="104"/>
                    </a:cubicBezTo>
                    <a:cubicBezTo>
                      <a:pt x="68" y="104"/>
                      <a:pt x="68" y="104"/>
                      <a:pt x="68" y="104"/>
                    </a:cubicBezTo>
                    <a:cubicBezTo>
                      <a:pt x="68" y="104"/>
                      <a:pt x="67" y="104"/>
                      <a:pt x="67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8" y="105"/>
                      <a:pt x="68" y="105"/>
                    </a:cubicBezTo>
                    <a:cubicBezTo>
                      <a:pt x="68" y="105"/>
                      <a:pt x="67" y="105"/>
                      <a:pt x="67" y="106"/>
                    </a:cubicBezTo>
                    <a:cubicBezTo>
                      <a:pt x="66" y="106"/>
                      <a:pt x="66" y="106"/>
                      <a:pt x="65" y="106"/>
                    </a:cubicBezTo>
                    <a:cubicBezTo>
                      <a:pt x="64" y="105"/>
                      <a:pt x="64" y="105"/>
                      <a:pt x="64" y="105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65" y="106"/>
                      <a:pt x="65" y="106"/>
                      <a:pt x="65" y="106"/>
                    </a:cubicBezTo>
                    <a:cubicBezTo>
                      <a:pt x="65" y="107"/>
                      <a:pt x="65" y="107"/>
                      <a:pt x="65" y="107"/>
                    </a:cubicBezTo>
                    <a:cubicBezTo>
                      <a:pt x="66" y="107"/>
                      <a:pt x="66" y="107"/>
                      <a:pt x="66" y="107"/>
                    </a:cubicBezTo>
                    <a:cubicBezTo>
                      <a:pt x="65" y="108"/>
                      <a:pt x="66" y="109"/>
                      <a:pt x="65" y="109"/>
                    </a:cubicBezTo>
                    <a:cubicBezTo>
                      <a:pt x="64" y="110"/>
                      <a:pt x="62" y="108"/>
                      <a:pt x="62" y="110"/>
                    </a:cubicBezTo>
                    <a:cubicBezTo>
                      <a:pt x="62" y="110"/>
                      <a:pt x="63" y="111"/>
                      <a:pt x="62" y="111"/>
                    </a:cubicBezTo>
                    <a:cubicBezTo>
                      <a:pt x="62" y="111"/>
                      <a:pt x="61" y="110"/>
                      <a:pt x="61" y="111"/>
                    </a:cubicBezTo>
                    <a:cubicBezTo>
                      <a:pt x="61" y="111"/>
                      <a:pt x="61" y="112"/>
                      <a:pt x="61" y="112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112"/>
                      <a:pt x="62" y="112"/>
                      <a:pt x="62" y="112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61" y="112"/>
                      <a:pt x="61" y="113"/>
                      <a:pt x="61" y="113"/>
                    </a:cubicBezTo>
                    <a:cubicBezTo>
                      <a:pt x="61" y="113"/>
                      <a:pt x="61" y="113"/>
                      <a:pt x="61" y="113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61" y="114"/>
                      <a:pt x="61" y="114"/>
                      <a:pt x="61" y="114"/>
                    </a:cubicBezTo>
                    <a:cubicBezTo>
                      <a:pt x="61" y="114"/>
                      <a:pt x="60" y="115"/>
                      <a:pt x="60" y="115"/>
                    </a:cubicBezTo>
                    <a:cubicBezTo>
                      <a:pt x="60" y="116"/>
                      <a:pt x="60" y="116"/>
                      <a:pt x="61" y="116"/>
                    </a:cubicBezTo>
                    <a:cubicBezTo>
                      <a:pt x="61" y="116"/>
                      <a:pt x="61" y="116"/>
                      <a:pt x="61" y="116"/>
                    </a:cubicBezTo>
                    <a:cubicBezTo>
                      <a:pt x="61" y="117"/>
                      <a:pt x="61" y="117"/>
                      <a:pt x="61" y="117"/>
                    </a:cubicBezTo>
                    <a:cubicBezTo>
                      <a:pt x="61" y="118"/>
                      <a:pt x="60" y="118"/>
                      <a:pt x="61" y="119"/>
                    </a:cubicBezTo>
                    <a:cubicBezTo>
                      <a:pt x="60" y="119"/>
                      <a:pt x="60" y="119"/>
                      <a:pt x="60" y="120"/>
                    </a:cubicBezTo>
                    <a:cubicBezTo>
                      <a:pt x="60" y="120"/>
                      <a:pt x="60" y="121"/>
                      <a:pt x="61" y="121"/>
                    </a:cubicBezTo>
                    <a:cubicBezTo>
                      <a:pt x="60" y="121"/>
                      <a:pt x="60" y="121"/>
                      <a:pt x="59" y="122"/>
                    </a:cubicBezTo>
                    <a:cubicBezTo>
                      <a:pt x="59" y="123"/>
                      <a:pt x="59" y="123"/>
                      <a:pt x="59" y="123"/>
                    </a:cubicBezTo>
                    <a:cubicBezTo>
                      <a:pt x="59" y="122"/>
                      <a:pt x="58" y="122"/>
                      <a:pt x="58" y="121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57" y="121"/>
                      <a:pt x="58" y="121"/>
                      <a:pt x="58" y="121"/>
                    </a:cubicBezTo>
                    <a:cubicBezTo>
                      <a:pt x="58" y="121"/>
                      <a:pt x="58" y="121"/>
                      <a:pt x="58" y="121"/>
                    </a:cubicBezTo>
                    <a:cubicBezTo>
                      <a:pt x="58" y="120"/>
                      <a:pt x="58" y="121"/>
                      <a:pt x="57" y="121"/>
                    </a:cubicBezTo>
                    <a:cubicBezTo>
                      <a:pt x="58" y="120"/>
                      <a:pt x="57" y="120"/>
                      <a:pt x="57" y="120"/>
                    </a:cubicBezTo>
                    <a:cubicBezTo>
                      <a:pt x="56" y="119"/>
                      <a:pt x="57" y="119"/>
                      <a:pt x="56" y="119"/>
                    </a:cubicBezTo>
                    <a:cubicBezTo>
                      <a:pt x="56" y="119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5" y="117"/>
                      <a:pt x="56" y="117"/>
                      <a:pt x="56" y="117"/>
                    </a:cubicBezTo>
                    <a:cubicBezTo>
                      <a:pt x="56" y="117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6" y="118"/>
                      <a:pt x="56" y="118"/>
                      <a:pt x="56" y="118"/>
                    </a:cubicBezTo>
                    <a:cubicBezTo>
                      <a:pt x="57" y="118"/>
                      <a:pt x="56" y="117"/>
                      <a:pt x="56" y="117"/>
                    </a:cubicBezTo>
                    <a:cubicBezTo>
                      <a:pt x="56" y="117"/>
                      <a:pt x="56" y="117"/>
                      <a:pt x="56" y="117"/>
                    </a:cubicBezTo>
                    <a:cubicBezTo>
                      <a:pt x="56" y="116"/>
                      <a:pt x="56" y="116"/>
                      <a:pt x="56" y="116"/>
                    </a:cubicBezTo>
                    <a:cubicBezTo>
                      <a:pt x="56" y="116"/>
                      <a:pt x="56" y="116"/>
                      <a:pt x="55" y="116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6"/>
                      <a:pt x="55" y="116"/>
                      <a:pt x="55" y="116"/>
                    </a:cubicBezTo>
                    <a:cubicBezTo>
                      <a:pt x="55" y="116"/>
                      <a:pt x="56" y="116"/>
                      <a:pt x="55" y="115"/>
                    </a:cubicBezTo>
                    <a:cubicBezTo>
                      <a:pt x="56" y="115"/>
                      <a:pt x="56" y="115"/>
                      <a:pt x="56" y="115"/>
                    </a:cubicBezTo>
                    <a:cubicBezTo>
                      <a:pt x="56" y="115"/>
                      <a:pt x="56" y="116"/>
                      <a:pt x="56" y="116"/>
                    </a:cubicBezTo>
                    <a:cubicBezTo>
                      <a:pt x="57" y="115"/>
                      <a:pt x="56" y="115"/>
                      <a:pt x="57" y="114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56" y="114"/>
                      <a:pt x="57" y="115"/>
                      <a:pt x="56" y="114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6" y="114"/>
                      <a:pt x="56" y="114"/>
                      <a:pt x="57" y="114"/>
                    </a:cubicBezTo>
                    <a:cubicBezTo>
                      <a:pt x="56" y="114"/>
                      <a:pt x="56" y="114"/>
                      <a:pt x="56" y="114"/>
                    </a:cubicBezTo>
                    <a:cubicBezTo>
                      <a:pt x="56" y="113"/>
                      <a:pt x="57" y="112"/>
                      <a:pt x="56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6" y="112"/>
                      <a:pt x="56" y="113"/>
                      <a:pt x="56" y="113"/>
                    </a:cubicBezTo>
                    <a:cubicBezTo>
                      <a:pt x="56" y="113"/>
                      <a:pt x="55" y="112"/>
                      <a:pt x="55" y="112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5" y="112"/>
                      <a:pt x="56" y="111"/>
                      <a:pt x="55" y="111"/>
                    </a:cubicBezTo>
                    <a:cubicBezTo>
                      <a:pt x="56" y="110"/>
                      <a:pt x="55" y="110"/>
                      <a:pt x="56" y="110"/>
                    </a:cubicBezTo>
                    <a:cubicBezTo>
                      <a:pt x="55" y="109"/>
                      <a:pt x="55" y="109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5" y="108"/>
                      <a:pt x="55" y="108"/>
                      <a:pt x="55" y="108"/>
                    </a:cubicBezTo>
                    <a:cubicBezTo>
                      <a:pt x="56" y="107"/>
                      <a:pt x="55" y="106"/>
                      <a:pt x="56" y="106"/>
                    </a:cubicBezTo>
                    <a:cubicBezTo>
                      <a:pt x="56" y="105"/>
                      <a:pt x="56" y="104"/>
                      <a:pt x="56" y="103"/>
                    </a:cubicBezTo>
                    <a:cubicBezTo>
                      <a:pt x="56" y="102"/>
                      <a:pt x="56" y="100"/>
                      <a:pt x="56" y="99"/>
                    </a:cubicBezTo>
                    <a:cubicBezTo>
                      <a:pt x="56" y="98"/>
                      <a:pt x="56" y="98"/>
                      <a:pt x="56" y="98"/>
                    </a:cubicBezTo>
                    <a:cubicBezTo>
                      <a:pt x="56" y="98"/>
                      <a:pt x="56" y="97"/>
                      <a:pt x="56" y="97"/>
                    </a:cubicBezTo>
                    <a:cubicBezTo>
                      <a:pt x="56" y="96"/>
                      <a:pt x="56" y="95"/>
                      <a:pt x="56" y="95"/>
                    </a:cubicBezTo>
                    <a:cubicBezTo>
                      <a:pt x="55" y="93"/>
                      <a:pt x="53" y="93"/>
                      <a:pt x="52" y="91"/>
                    </a:cubicBezTo>
                    <a:cubicBezTo>
                      <a:pt x="52" y="91"/>
                      <a:pt x="51" y="90"/>
                      <a:pt x="51" y="90"/>
                    </a:cubicBezTo>
                    <a:cubicBezTo>
                      <a:pt x="50" y="89"/>
                      <a:pt x="50" y="88"/>
                      <a:pt x="50" y="87"/>
                    </a:cubicBezTo>
                    <a:cubicBezTo>
                      <a:pt x="49" y="87"/>
                      <a:pt x="49" y="86"/>
                      <a:pt x="48" y="86"/>
                    </a:cubicBezTo>
                    <a:cubicBezTo>
                      <a:pt x="49" y="86"/>
                      <a:pt x="48" y="85"/>
                      <a:pt x="48" y="85"/>
                    </a:cubicBezTo>
                    <a:cubicBezTo>
                      <a:pt x="48" y="84"/>
                      <a:pt x="50" y="84"/>
                      <a:pt x="49" y="84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9" y="84"/>
                      <a:pt x="49" y="84"/>
                      <a:pt x="48" y="84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9" y="82"/>
                      <a:pt x="49" y="81"/>
                      <a:pt x="50" y="81"/>
                    </a:cubicBezTo>
                    <a:cubicBezTo>
                      <a:pt x="50" y="80"/>
                      <a:pt x="51" y="80"/>
                      <a:pt x="51" y="80"/>
                    </a:cubicBezTo>
                    <a:cubicBezTo>
                      <a:pt x="51" y="79"/>
                      <a:pt x="51" y="78"/>
                      <a:pt x="51" y="78"/>
                    </a:cubicBezTo>
                    <a:cubicBezTo>
                      <a:pt x="51" y="78"/>
                      <a:pt x="50" y="77"/>
                      <a:pt x="50" y="76"/>
                    </a:cubicBezTo>
                    <a:cubicBezTo>
                      <a:pt x="50" y="76"/>
                      <a:pt x="50" y="76"/>
                      <a:pt x="50" y="76"/>
                    </a:cubicBezTo>
                    <a:cubicBezTo>
                      <a:pt x="49" y="76"/>
                      <a:pt x="49" y="76"/>
                      <a:pt x="49" y="77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77"/>
                      <a:pt x="48" y="76"/>
                      <a:pt x="48" y="76"/>
                    </a:cubicBezTo>
                    <a:cubicBezTo>
                      <a:pt x="48" y="77"/>
                      <a:pt x="47" y="76"/>
                      <a:pt x="47" y="76"/>
                    </a:cubicBezTo>
                    <a:cubicBezTo>
                      <a:pt x="47" y="76"/>
                      <a:pt x="46" y="76"/>
                      <a:pt x="46" y="75"/>
                    </a:cubicBezTo>
                    <a:cubicBezTo>
                      <a:pt x="46" y="75"/>
                      <a:pt x="46" y="75"/>
                      <a:pt x="46" y="76"/>
                    </a:cubicBezTo>
                    <a:cubicBezTo>
                      <a:pt x="46" y="75"/>
                      <a:pt x="46" y="76"/>
                      <a:pt x="45" y="75"/>
                    </a:cubicBezTo>
                    <a:cubicBezTo>
                      <a:pt x="46" y="74"/>
                      <a:pt x="44" y="74"/>
                      <a:pt x="44" y="73"/>
                    </a:cubicBezTo>
                    <a:cubicBezTo>
                      <a:pt x="44" y="73"/>
                      <a:pt x="43" y="73"/>
                      <a:pt x="42" y="73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41" y="72"/>
                      <a:pt x="41" y="71"/>
                      <a:pt x="40" y="71"/>
                    </a:cubicBezTo>
                    <a:cubicBezTo>
                      <a:pt x="39" y="72"/>
                      <a:pt x="38" y="71"/>
                      <a:pt x="37" y="71"/>
                    </a:cubicBezTo>
                    <a:cubicBezTo>
                      <a:pt x="37" y="71"/>
                      <a:pt x="36" y="71"/>
                      <a:pt x="35" y="70"/>
                    </a:cubicBezTo>
                    <a:cubicBezTo>
                      <a:pt x="34" y="70"/>
                      <a:pt x="34" y="69"/>
                      <a:pt x="33" y="69"/>
                    </a:cubicBezTo>
                    <a:cubicBezTo>
                      <a:pt x="32" y="68"/>
                      <a:pt x="34" y="67"/>
                      <a:pt x="33" y="67"/>
                    </a:cubicBezTo>
                    <a:cubicBezTo>
                      <a:pt x="32" y="66"/>
                      <a:pt x="32" y="65"/>
                      <a:pt x="31" y="64"/>
                    </a:cubicBezTo>
                    <a:cubicBezTo>
                      <a:pt x="32" y="63"/>
                      <a:pt x="30" y="63"/>
                      <a:pt x="30" y="63"/>
                    </a:cubicBezTo>
                    <a:cubicBezTo>
                      <a:pt x="30" y="62"/>
                      <a:pt x="29" y="61"/>
                      <a:pt x="29" y="60"/>
                    </a:cubicBezTo>
                    <a:cubicBezTo>
                      <a:pt x="28" y="59"/>
                      <a:pt x="28" y="59"/>
                      <a:pt x="28" y="59"/>
                    </a:cubicBezTo>
                    <a:cubicBezTo>
                      <a:pt x="28" y="60"/>
                      <a:pt x="28" y="61"/>
                      <a:pt x="28" y="61"/>
                    </a:cubicBezTo>
                    <a:cubicBezTo>
                      <a:pt x="29" y="62"/>
                      <a:pt x="29" y="63"/>
                      <a:pt x="29" y="63"/>
                    </a:cubicBezTo>
                    <a:cubicBezTo>
                      <a:pt x="30" y="64"/>
                      <a:pt x="30" y="65"/>
                      <a:pt x="30" y="65"/>
                    </a:cubicBezTo>
                    <a:cubicBezTo>
                      <a:pt x="30" y="65"/>
                      <a:pt x="31" y="66"/>
                      <a:pt x="31" y="66"/>
                    </a:cubicBezTo>
                    <a:cubicBezTo>
                      <a:pt x="30" y="66"/>
                      <a:pt x="30" y="65"/>
                      <a:pt x="29" y="65"/>
                    </a:cubicBezTo>
                    <a:cubicBezTo>
                      <a:pt x="30" y="64"/>
                      <a:pt x="29" y="64"/>
                      <a:pt x="29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1"/>
                      <a:pt x="27" y="61"/>
                      <a:pt x="27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60"/>
                      <a:pt x="27" y="59"/>
                      <a:pt x="27" y="58"/>
                    </a:cubicBezTo>
                    <a:cubicBezTo>
                      <a:pt x="26" y="58"/>
                      <a:pt x="26" y="57"/>
                      <a:pt x="26" y="57"/>
                    </a:cubicBezTo>
                    <a:cubicBezTo>
                      <a:pt x="26" y="57"/>
                      <a:pt x="25" y="57"/>
                      <a:pt x="25" y="57"/>
                    </a:cubicBezTo>
                    <a:cubicBezTo>
                      <a:pt x="25" y="56"/>
                      <a:pt x="24" y="56"/>
                      <a:pt x="25" y="55"/>
                    </a:cubicBezTo>
                    <a:cubicBezTo>
                      <a:pt x="24" y="55"/>
                      <a:pt x="25" y="54"/>
                      <a:pt x="24" y="54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3"/>
                      <a:pt x="24" y="53"/>
                      <a:pt x="24" y="53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1"/>
                    </a:cubicBezTo>
                    <a:cubicBezTo>
                      <a:pt x="24" y="51"/>
                      <a:pt x="24" y="51"/>
                      <a:pt x="24" y="50"/>
                    </a:cubicBezTo>
                    <a:cubicBezTo>
                      <a:pt x="24" y="49"/>
                      <a:pt x="25" y="48"/>
                      <a:pt x="25" y="47"/>
                    </a:cubicBezTo>
                    <a:cubicBezTo>
                      <a:pt x="26" y="46"/>
                      <a:pt x="25" y="45"/>
                      <a:pt x="26" y="44"/>
                    </a:cubicBezTo>
                    <a:cubicBezTo>
                      <a:pt x="26" y="44"/>
                      <a:pt x="27" y="44"/>
                      <a:pt x="27" y="45"/>
                    </a:cubicBezTo>
                    <a:cubicBezTo>
                      <a:pt x="27" y="44"/>
                      <a:pt x="27" y="44"/>
                      <a:pt x="27" y="44"/>
                    </a:cubicBezTo>
                    <a:cubicBezTo>
                      <a:pt x="27" y="44"/>
                      <a:pt x="27" y="44"/>
                      <a:pt x="27" y="43"/>
                    </a:cubicBezTo>
                    <a:cubicBezTo>
                      <a:pt x="27" y="43"/>
                      <a:pt x="27" y="43"/>
                      <a:pt x="27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26" y="42"/>
                      <a:pt x="26" y="41"/>
                      <a:pt x="25" y="41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5" y="39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4" y="37"/>
                      <a:pt x="25" y="37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5" y="36"/>
                      <a:pt x="25" y="36"/>
                      <a:pt x="24" y="36"/>
                    </a:cubicBezTo>
                    <a:cubicBezTo>
                      <a:pt x="24" y="36"/>
                      <a:pt x="25" y="36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5" y="35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5"/>
                      <a:pt x="24" y="34"/>
                      <a:pt x="24" y="34"/>
                    </a:cubicBezTo>
                    <a:cubicBezTo>
                      <a:pt x="24" y="33"/>
                      <a:pt x="25" y="32"/>
                      <a:pt x="24" y="32"/>
                    </a:cubicBezTo>
                    <a:cubicBezTo>
                      <a:pt x="24" y="31"/>
                      <a:pt x="24" y="31"/>
                      <a:pt x="24" y="30"/>
                    </a:cubicBezTo>
                    <a:cubicBezTo>
                      <a:pt x="24" y="31"/>
                      <a:pt x="24" y="31"/>
                      <a:pt x="23" y="32"/>
                    </a:cubicBezTo>
                    <a:cubicBezTo>
                      <a:pt x="23" y="32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2"/>
                    </a:cubicBezTo>
                    <a:cubicBezTo>
                      <a:pt x="22" y="32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29"/>
                      <a:pt x="21" y="30"/>
                      <a:pt x="21" y="29"/>
                    </a:cubicBezTo>
                    <a:cubicBezTo>
                      <a:pt x="21" y="29"/>
                      <a:pt x="21" y="29"/>
                      <a:pt x="21" y="29"/>
                    </a:cubicBezTo>
                    <a:cubicBezTo>
                      <a:pt x="20" y="29"/>
                      <a:pt x="20" y="28"/>
                      <a:pt x="19" y="29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9" y="28"/>
                      <a:pt x="19" y="28"/>
                    </a:cubicBezTo>
                    <a:cubicBezTo>
                      <a:pt x="19" y="28"/>
                      <a:pt x="18" y="27"/>
                      <a:pt x="19" y="27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9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8" y="28"/>
                      <a:pt x="17" y="28"/>
                      <a:pt x="17" y="28"/>
                    </a:cubicBezTo>
                    <a:cubicBezTo>
                      <a:pt x="17" y="28"/>
                      <a:pt x="17" y="28"/>
                      <a:pt x="16" y="28"/>
                    </a:cubicBezTo>
                    <a:cubicBezTo>
                      <a:pt x="16" y="28"/>
                      <a:pt x="16" y="29"/>
                      <a:pt x="15" y="28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5" y="28"/>
                      <a:pt x="15" y="27"/>
                      <a:pt x="16" y="27"/>
                    </a:cubicBezTo>
                    <a:cubicBezTo>
                      <a:pt x="16" y="27"/>
                      <a:pt x="16" y="27"/>
                      <a:pt x="17" y="27"/>
                    </a:cubicBezTo>
                    <a:cubicBezTo>
                      <a:pt x="17" y="27"/>
                      <a:pt x="17" y="26"/>
                      <a:pt x="17" y="26"/>
                    </a:cubicBezTo>
                    <a:cubicBezTo>
                      <a:pt x="16" y="26"/>
                      <a:pt x="15" y="27"/>
                      <a:pt x="14" y="27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3" y="28"/>
                      <a:pt x="13" y="28"/>
                    </a:cubicBezTo>
                    <a:cubicBezTo>
                      <a:pt x="13" y="28"/>
                      <a:pt x="13" y="29"/>
                      <a:pt x="13" y="29"/>
                    </a:cubicBezTo>
                    <a:cubicBezTo>
                      <a:pt x="13" y="29"/>
                      <a:pt x="12" y="29"/>
                      <a:pt x="12" y="30"/>
                    </a:cubicBezTo>
                    <a:cubicBezTo>
                      <a:pt x="12" y="30"/>
                      <a:pt x="11" y="30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7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6" y="32"/>
                      <a:pt x="6" y="33"/>
                      <a:pt x="6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6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7" y="32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8" y="32"/>
                      <a:pt x="7" y="32"/>
                      <a:pt x="8" y="32"/>
                    </a:cubicBezTo>
                    <a:cubicBezTo>
                      <a:pt x="8" y="31"/>
                      <a:pt x="8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0" y="30"/>
                      <a:pt x="10" y="30"/>
                      <a:pt x="11" y="29"/>
                    </a:cubicBezTo>
                    <a:cubicBezTo>
                      <a:pt x="11" y="29"/>
                      <a:pt x="11" y="29"/>
                      <a:pt x="11" y="28"/>
                    </a:cubicBezTo>
                    <a:cubicBezTo>
                      <a:pt x="11" y="28"/>
                      <a:pt x="10" y="29"/>
                      <a:pt x="10" y="28"/>
                    </a:cubicBezTo>
                    <a:cubicBezTo>
                      <a:pt x="10" y="29"/>
                      <a:pt x="10" y="29"/>
                      <a:pt x="10" y="2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7"/>
                      <a:pt x="9" y="27"/>
                      <a:pt x="9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7" y="25"/>
                      <a:pt x="8" y="2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9" y="24"/>
                      <a:pt x="8" y="25"/>
                      <a:pt x="8" y="24"/>
                    </a:cubicBezTo>
                    <a:cubicBezTo>
                      <a:pt x="7" y="23"/>
                      <a:pt x="9" y="23"/>
                      <a:pt x="9" y="22"/>
                    </a:cubicBezTo>
                    <a:cubicBezTo>
                      <a:pt x="9" y="22"/>
                      <a:pt x="9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1"/>
                      <a:pt x="13" y="22"/>
                      <a:pt x="13" y="21"/>
                    </a:cubicBezTo>
                    <a:cubicBezTo>
                      <a:pt x="13" y="20"/>
                      <a:pt x="14" y="20"/>
                      <a:pt x="13" y="20"/>
                    </a:cubicBezTo>
                    <a:cubicBezTo>
                      <a:pt x="13" y="20"/>
                      <a:pt x="14" y="20"/>
                      <a:pt x="14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9"/>
                      <a:pt x="12" y="20"/>
                      <a:pt x="11" y="19"/>
                    </a:cubicBezTo>
                    <a:cubicBezTo>
                      <a:pt x="11" y="20"/>
                      <a:pt x="11" y="19"/>
                      <a:pt x="11" y="19"/>
                    </a:cubicBezTo>
                    <a:cubicBezTo>
                      <a:pt x="10" y="19"/>
                      <a:pt x="11" y="19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2" y="16"/>
                      <a:pt x="12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7"/>
                      <a:pt x="13" y="16"/>
                      <a:pt x="14" y="16"/>
                    </a:cubicBezTo>
                    <a:cubicBezTo>
                      <a:pt x="14" y="17"/>
                      <a:pt x="13" y="17"/>
                      <a:pt x="13" y="17"/>
                    </a:cubicBezTo>
                    <a:cubicBezTo>
                      <a:pt x="14" y="17"/>
                      <a:pt x="14" y="18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4" y="16"/>
                      <a:pt x="15" y="15"/>
                    </a:cubicBezTo>
                    <a:cubicBezTo>
                      <a:pt x="15" y="14"/>
                      <a:pt x="13" y="13"/>
                      <a:pt x="15" y="12"/>
                    </a:cubicBezTo>
                    <a:cubicBezTo>
                      <a:pt x="16" y="13"/>
                      <a:pt x="16" y="13"/>
                      <a:pt x="17" y="12"/>
                    </a:cubicBezTo>
                    <a:cubicBezTo>
                      <a:pt x="18" y="12"/>
                      <a:pt x="18" y="11"/>
                      <a:pt x="19" y="11"/>
                    </a:cubicBezTo>
                    <a:cubicBezTo>
                      <a:pt x="20" y="11"/>
                      <a:pt x="20" y="11"/>
                      <a:pt x="21" y="10"/>
                    </a:cubicBezTo>
                    <a:cubicBezTo>
                      <a:pt x="21" y="11"/>
                      <a:pt x="22" y="11"/>
                      <a:pt x="23" y="10"/>
                    </a:cubicBezTo>
                    <a:cubicBezTo>
                      <a:pt x="23" y="10"/>
                      <a:pt x="23" y="10"/>
                      <a:pt x="23" y="10"/>
                    </a:cubicBezTo>
                    <a:close/>
                    <a:moveTo>
                      <a:pt x="88" y="2"/>
                    </a:moveTo>
                    <a:cubicBezTo>
                      <a:pt x="88" y="1"/>
                      <a:pt x="89" y="2"/>
                      <a:pt x="89" y="2"/>
                    </a:cubicBezTo>
                    <a:cubicBezTo>
                      <a:pt x="90" y="2"/>
                      <a:pt x="90" y="2"/>
                      <a:pt x="91" y="3"/>
                    </a:cubicBezTo>
                    <a:cubicBezTo>
                      <a:pt x="90" y="3"/>
                      <a:pt x="89" y="2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2"/>
                      <a:pt x="88" y="2"/>
                      <a:pt x="88" y="2"/>
                    </a:cubicBezTo>
                    <a:cubicBezTo>
                      <a:pt x="88" y="3"/>
                      <a:pt x="88" y="3"/>
                      <a:pt x="87" y="3"/>
                    </a:cubicBezTo>
                    <a:cubicBezTo>
                      <a:pt x="87" y="3"/>
                      <a:pt x="87" y="3"/>
                      <a:pt x="87" y="3"/>
                    </a:cubicBezTo>
                    <a:cubicBezTo>
                      <a:pt x="87" y="3"/>
                      <a:pt x="87" y="4"/>
                      <a:pt x="87" y="4"/>
                    </a:cubicBezTo>
                    <a:cubicBezTo>
                      <a:pt x="87" y="4"/>
                      <a:pt x="88" y="3"/>
                      <a:pt x="88" y="3"/>
                    </a:cubicBezTo>
                    <a:cubicBezTo>
                      <a:pt x="89" y="3"/>
                      <a:pt x="89" y="3"/>
                      <a:pt x="90" y="3"/>
                    </a:cubicBezTo>
                    <a:cubicBezTo>
                      <a:pt x="91" y="4"/>
                      <a:pt x="91" y="2"/>
                      <a:pt x="91" y="4"/>
                    </a:cubicBezTo>
                    <a:cubicBezTo>
                      <a:pt x="91" y="4"/>
                      <a:pt x="91" y="4"/>
                      <a:pt x="90" y="4"/>
                    </a:cubicBezTo>
                    <a:cubicBezTo>
                      <a:pt x="91" y="4"/>
                      <a:pt x="91" y="4"/>
                      <a:pt x="92" y="4"/>
                    </a:cubicBezTo>
                    <a:cubicBezTo>
                      <a:pt x="92" y="4"/>
                      <a:pt x="92" y="4"/>
                      <a:pt x="93" y="5"/>
                    </a:cubicBezTo>
                    <a:cubicBezTo>
                      <a:pt x="92" y="6"/>
                      <a:pt x="90" y="6"/>
                      <a:pt x="89" y="5"/>
                    </a:cubicBezTo>
                    <a:cubicBezTo>
                      <a:pt x="88" y="5"/>
                      <a:pt x="88" y="6"/>
                      <a:pt x="87" y="6"/>
                    </a:cubicBezTo>
                    <a:cubicBezTo>
                      <a:pt x="87" y="6"/>
                      <a:pt x="87" y="6"/>
                      <a:pt x="87" y="6"/>
                    </a:cubicBezTo>
                    <a:cubicBezTo>
                      <a:pt x="88" y="6"/>
                      <a:pt x="89" y="6"/>
                      <a:pt x="90" y="6"/>
                    </a:cubicBezTo>
                    <a:cubicBezTo>
                      <a:pt x="91" y="6"/>
                      <a:pt x="90" y="6"/>
                      <a:pt x="90" y="6"/>
                    </a:cubicBezTo>
                    <a:cubicBezTo>
                      <a:pt x="90" y="6"/>
                      <a:pt x="90" y="6"/>
                      <a:pt x="90" y="7"/>
                    </a:cubicBezTo>
                    <a:cubicBezTo>
                      <a:pt x="90" y="7"/>
                      <a:pt x="90" y="7"/>
                      <a:pt x="90" y="7"/>
                    </a:cubicBezTo>
                    <a:cubicBezTo>
                      <a:pt x="90" y="6"/>
                      <a:pt x="92" y="7"/>
                      <a:pt x="91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6"/>
                      <a:pt x="92" y="6"/>
                      <a:pt x="92" y="6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1" y="7"/>
                      <a:pt x="90" y="9"/>
                      <a:pt x="90" y="9"/>
                    </a:cubicBezTo>
                    <a:cubicBezTo>
                      <a:pt x="90" y="9"/>
                      <a:pt x="90" y="9"/>
                      <a:pt x="90" y="9"/>
                    </a:cubicBezTo>
                    <a:cubicBezTo>
                      <a:pt x="90" y="8"/>
                      <a:pt x="92" y="8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3" y="7"/>
                      <a:pt x="94" y="7"/>
                      <a:pt x="94" y="7"/>
                    </a:cubicBezTo>
                    <a:cubicBezTo>
                      <a:pt x="95" y="7"/>
                      <a:pt x="95" y="7"/>
                      <a:pt x="96" y="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4" y="9"/>
                      <a:pt x="94" y="9"/>
                    </a:cubicBezTo>
                    <a:cubicBezTo>
                      <a:pt x="94" y="9"/>
                      <a:pt x="93" y="9"/>
                      <a:pt x="93" y="9"/>
                    </a:cubicBezTo>
                    <a:cubicBezTo>
                      <a:pt x="93" y="10"/>
                      <a:pt x="94" y="9"/>
                      <a:pt x="94" y="10"/>
                    </a:cubicBezTo>
                    <a:cubicBezTo>
                      <a:pt x="94" y="10"/>
                      <a:pt x="93" y="10"/>
                      <a:pt x="93" y="10"/>
                    </a:cubicBezTo>
                    <a:cubicBezTo>
                      <a:pt x="93" y="10"/>
                      <a:pt x="92" y="10"/>
                      <a:pt x="92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2" y="10"/>
                      <a:pt x="93" y="10"/>
                      <a:pt x="93" y="10"/>
                    </a:cubicBezTo>
                    <a:cubicBezTo>
                      <a:pt x="92" y="11"/>
                      <a:pt x="92" y="13"/>
                      <a:pt x="92" y="14"/>
                    </a:cubicBezTo>
                    <a:cubicBezTo>
                      <a:pt x="91" y="13"/>
                      <a:pt x="91" y="13"/>
                      <a:pt x="91" y="13"/>
                    </a:cubicBezTo>
                    <a:cubicBezTo>
                      <a:pt x="91" y="14"/>
                      <a:pt x="91" y="14"/>
                      <a:pt x="91" y="14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5"/>
                      <a:pt x="92" y="14"/>
                      <a:pt x="91" y="14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5"/>
                      <a:pt x="92" y="16"/>
                      <a:pt x="92" y="16"/>
                    </a:cubicBezTo>
                    <a:cubicBezTo>
                      <a:pt x="91" y="16"/>
                      <a:pt x="91" y="16"/>
                      <a:pt x="90" y="16"/>
                    </a:cubicBezTo>
                    <a:cubicBezTo>
                      <a:pt x="90" y="16"/>
                      <a:pt x="90" y="16"/>
                      <a:pt x="90" y="17"/>
                    </a:cubicBezTo>
                    <a:cubicBezTo>
                      <a:pt x="90" y="17"/>
                      <a:pt x="91" y="17"/>
                      <a:pt x="91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1" y="17"/>
                      <a:pt x="91" y="18"/>
                      <a:pt x="91" y="18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18"/>
                      <a:pt x="91" y="18"/>
                      <a:pt x="91" y="18"/>
                    </a:cubicBezTo>
                    <a:cubicBezTo>
                      <a:pt x="90" y="18"/>
                      <a:pt x="91" y="19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91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0" y="19"/>
                    </a:cubicBezTo>
                    <a:cubicBezTo>
                      <a:pt x="90" y="20"/>
                      <a:pt x="90" y="20"/>
                      <a:pt x="90" y="20"/>
                    </a:cubicBezTo>
                    <a:cubicBezTo>
                      <a:pt x="90" y="20"/>
                      <a:pt x="90" y="20"/>
                      <a:pt x="91" y="20"/>
                    </a:cubicBezTo>
                    <a:cubicBezTo>
                      <a:pt x="91" y="21"/>
                      <a:pt x="90" y="21"/>
                      <a:pt x="90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0"/>
                    </a:cubicBezTo>
                    <a:cubicBezTo>
                      <a:pt x="89" y="20"/>
                      <a:pt x="89" y="20"/>
                      <a:pt x="89" y="20"/>
                    </a:cubicBezTo>
                    <a:cubicBezTo>
                      <a:pt x="89" y="21"/>
                      <a:pt x="88" y="21"/>
                      <a:pt x="88" y="21"/>
                    </a:cubicBezTo>
                    <a:cubicBezTo>
                      <a:pt x="88" y="21"/>
                      <a:pt x="89" y="21"/>
                      <a:pt x="89" y="21"/>
                    </a:cubicBezTo>
                    <a:cubicBezTo>
                      <a:pt x="89" y="21"/>
                      <a:pt x="89" y="21"/>
                      <a:pt x="89" y="21"/>
                    </a:cubicBezTo>
                    <a:cubicBezTo>
                      <a:pt x="89" y="22"/>
                      <a:pt x="90" y="21"/>
                      <a:pt x="90" y="22"/>
                    </a:cubicBezTo>
                    <a:cubicBezTo>
                      <a:pt x="90" y="22"/>
                      <a:pt x="89" y="22"/>
                      <a:pt x="89" y="22"/>
                    </a:cubicBezTo>
                    <a:cubicBezTo>
                      <a:pt x="90" y="22"/>
                      <a:pt x="90" y="22"/>
                      <a:pt x="90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89" y="23"/>
                      <a:pt x="89" y="22"/>
                      <a:pt x="89" y="22"/>
                    </a:cubicBezTo>
                    <a:cubicBezTo>
                      <a:pt x="89" y="22"/>
                      <a:pt x="89" y="21"/>
                      <a:pt x="88" y="21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8" y="22"/>
                      <a:pt x="88" y="22"/>
                      <a:pt x="88" y="22"/>
                    </a:cubicBezTo>
                    <a:cubicBezTo>
                      <a:pt x="89" y="22"/>
                      <a:pt x="89" y="23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89" y="24"/>
                      <a:pt x="89" y="24"/>
                      <a:pt x="89" y="24"/>
                    </a:cubicBezTo>
                    <a:cubicBezTo>
                      <a:pt x="90" y="24"/>
                      <a:pt x="90" y="25"/>
                      <a:pt x="89" y="25"/>
                    </a:cubicBezTo>
                    <a:cubicBezTo>
                      <a:pt x="90" y="25"/>
                      <a:pt x="90" y="25"/>
                      <a:pt x="90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8" y="25"/>
                      <a:pt x="88" y="25"/>
                      <a:pt x="88" y="24"/>
                    </a:cubicBezTo>
                    <a:cubicBezTo>
                      <a:pt x="88" y="24"/>
                      <a:pt x="88" y="24"/>
                      <a:pt x="88" y="24"/>
                    </a:cubicBezTo>
                    <a:cubicBezTo>
                      <a:pt x="87" y="24"/>
                      <a:pt x="88" y="25"/>
                      <a:pt x="87" y="25"/>
                    </a:cubicBezTo>
                    <a:cubicBezTo>
                      <a:pt x="87" y="25"/>
                      <a:pt x="87" y="25"/>
                      <a:pt x="87" y="25"/>
                    </a:cubicBezTo>
                    <a:cubicBezTo>
                      <a:pt x="87" y="26"/>
                      <a:pt x="88" y="25"/>
                      <a:pt x="89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88" y="26"/>
                      <a:pt x="88" y="27"/>
                      <a:pt x="87" y="27"/>
                    </a:cubicBezTo>
                    <a:cubicBezTo>
                      <a:pt x="87" y="27"/>
                      <a:pt x="86" y="27"/>
                      <a:pt x="85" y="28"/>
                    </a:cubicBezTo>
                    <a:cubicBezTo>
                      <a:pt x="85" y="27"/>
                      <a:pt x="85" y="27"/>
                      <a:pt x="85" y="27"/>
                    </a:cubicBezTo>
                    <a:cubicBezTo>
                      <a:pt x="85" y="28"/>
                      <a:pt x="84" y="28"/>
                      <a:pt x="84" y="28"/>
                    </a:cubicBezTo>
                    <a:cubicBezTo>
                      <a:pt x="84" y="28"/>
                      <a:pt x="84" y="27"/>
                      <a:pt x="84" y="27"/>
                    </a:cubicBezTo>
                    <a:cubicBezTo>
                      <a:pt x="84" y="28"/>
                      <a:pt x="84" y="28"/>
                      <a:pt x="83" y="28"/>
                    </a:cubicBezTo>
                    <a:cubicBezTo>
                      <a:pt x="83" y="29"/>
                      <a:pt x="83" y="29"/>
                      <a:pt x="82" y="30"/>
                    </a:cubicBezTo>
                    <a:cubicBezTo>
                      <a:pt x="82" y="30"/>
                      <a:pt x="82" y="30"/>
                      <a:pt x="82" y="30"/>
                    </a:cubicBezTo>
                    <a:cubicBezTo>
                      <a:pt x="82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1" y="30"/>
                      <a:pt x="81" y="30"/>
                      <a:pt x="81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1" y="30"/>
                      <a:pt x="81" y="30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0" y="31"/>
                      <a:pt x="79" y="30"/>
                    </a:cubicBezTo>
                    <a:cubicBezTo>
                      <a:pt x="79" y="30"/>
                      <a:pt x="79" y="31"/>
                      <a:pt x="79" y="31"/>
                    </a:cubicBezTo>
                    <a:cubicBezTo>
                      <a:pt x="79" y="31"/>
                      <a:pt x="79" y="31"/>
                      <a:pt x="79" y="31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9" y="31"/>
                      <a:pt x="79" y="31"/>
                      <a:pt x="79" y="32"/>
                    </a:cubicBezTo>
                    <a:cubicBezTo>
                      <a:pt x="78" y="32"/>
                      <a:pt x="78" y="32"/>
                      <a:pt x="78" y="32"/>
                    </a:cubicBezTo>
                    <a:cubicBezTo>
                      <a:pt x="78" y="32"/>
                      <a:pt x="78" y="32"/>
                      <a:pt x="79" y="32"/>
                    </a:cubicBezTo>
                    <a:cubicBezTo>
                      <a:pt x="79" y="33"/>
                      <a:pt x="78" y="33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8" y="34"/>
                      <a:pt x="77" y="33"/>
                      <a:pt x="77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7" y="34"/>
                      <a:pt x="77" y="34"/>
                      <a:pt x="77" y="34"/>
                    </a:cubicBezTo>
                    <a:cubicBezTo>
                      <a:pt x="78" y="35"/>
                      <a:pt x="76" y="35"/>
                      <a:pt x="77" y="35"/>
                    </a:cubicBezTo>
                    <a:cubicBezTo>
                      <a:pt x="76" y="35"/>
                      <a:pt x="76" y="35"/>
                      <a:pt x="76" y="35"/>
                    </a:cubicBezTo>
                    <a:cubicBezTo>
                      <a:pt x="77" y="36"/>
                      <a:pt x="77" y="36"/>
                      <a:pt x="77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6" y="36"/>
                      <a:pt x="75" y="36"/>
                      <a:pt x="75" y="36"/>
                    </a:cubicBezTo>
                    <a:cubicBezTo>
                      <a:pt x="75" y="35"/>
                      <a:pt x="76" y="35"/>
                      <a:pt x="76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5" y="35"/>
                      <a:pt x="75" y="35"/>
                    </a:cubicBezTo>
                    <a:cubicBezTo>
                      <a:pt x="75" y="35"/>
                      <a:pt x="74" y="35"/>
                      <a:pt x="74" y="35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4" y="35"/>
                      <a:pt x="74" y="35"/>
                      <a:pt x="74" y="35"/>
                    </a:cubicBezTo>
                    <a:cubicBezTo>
                      <a:pt x="74" y="34"/>
                      <a:pt x="74" y="34"/>
                      <a:pt x="73" y="34"/>
                    </a:cubicBezTo>
                    <a:cubicBezTo>
                      <a:pt x="74" y="34"/>
                      <a:pt x="73" y="34"/>
                      <a:pt x="74" y="34"/>
                    </a:cubicBezTo>
                    <a:cubicBezTo>
                      <a:pt x="73" y="34"/>
                      <a:pt x="74" y="33"/>
                      <a:pt x="73" y="33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2"/>
                      <a:pt x="73" y="32"/>
                      <a:pt x="73" y="32"/>
                    </a:cubicBezTo>
                    <a:cubicBezTo>
                      <a:pt x="73" y="32"/>
                      <a:pt x="73" y="31"/>
                      <a:pt x="74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3" y="31"/>
                      <a:pt x="73" y="31"/>
                      <a:pt x="73" y="31"/>
                    </a:cubicBezTo>
                    <a:cubicBezTo>
                      <a:pt x="72" y="31"/>
                      <a:pt x="73" y="31"/>
                      <a:pt x="73" y="30"/>
                    </a:cubicBezTo>
                    <a:cubicBezTo>
                      <a:pt x="73" y="30"/>
                      <a:pt x="72" y="30"/>
                      <a:pt x="73" y="30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2" y="29"/>
                      <a:pt x="72" y="29"/>
                    </a:cubicBezTo>
                    <a:cubicBezTo>
                      <a:pt x="72" y="29"/>
                      <a:pt x="72" y="29"/>
                      <a:pt x="73" y="29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3" y="28"/>
                      <a:pt x="73" y="28"/>
                      <a:pt x="72" y="28"/>
                    </a:cubicBezTo>
                    <a:cubicBezTo>
                      <a:pt x="73" y="28"/>
                      <a:pt x="73" y="27"/>
                      <a:pt x="73" y="27"/>
                    </a:cubicBezTo>
                    <a:cubicBezTo>
                      <a:pt x="73" y="27"/>
                      <a:pt x="73" y="27"/>
                      <a:pt x="73" y="27"/>
                    </a:cubicBezTo>
                    <a:cubicBezTo>
                      <a:pt x="73" y="27"/>
                      <a:pt x="74" y="27"/>
                      <a:pt x="7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26"/>
                      <a:pt x="74" y="27"/>
                      <a:pt x="73" y="27"/>
                    </a:cubicBezTo>
                    <a:cubicBezTo>
                      <a:pt x="73" y="26"/>
                      <a:pt x="75" y="27"/>
                      <a:pt x="74" y="26"/>
                    </a:cubicBezTo>
                    <a:cubicBezTo>
                      <a:pt x="74" y="26"/>
                      <a:pt x="74" y="26"/>
                      <a:pt x="75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75" y="26"/>
                      <a:pt x="75" y="25"/>
                      <a:pt x="74" y="25"/>
                    </a:cubicBezTo>
                    <a:cubicBezTo>
                      <a:pt x="75" y="25"/>
                      <a:pt x="75" y="25"/>
                      <a:pt x="75" y="25"/>
                    </a:cubicBezTo>
                    <a:cubicBezTo>
                      <a:pt x="75" y="24"/>
                      <a:pt x="75" y="24"/>
                      <a:pt x="75" y="24"/>
                    </a:cubicBezTo>
                    <a:cubicBezTo>
                      <a:pt x="74" y="25"/>
                      <a:pt x="74" y="24"/>
                      <a:pt x="73" y="24"/>
                    </a:cubicBezTo>
                    <a:cubicBezTo>
                      <a:pt x="73" y="24"/>
                      <a:pt x="73" y="23"/>
                      <a:pt x="73" y="23"/>
                    </a:cubicBezTo>
                    <a:cubicBezTo>
                      <a:pt x="74" y="23"/>
                      <a:pt x="74" y="24"/>
                      <a:pt x="75" y="24"/>
                    </a:cubicBezTo>
                    <a:cubicBezTo>
                      <a:pt x="75" y="24"/>
                      <a:pt x="75" y="23"/>
                      <a:pt x="74" y="23"/>
                    </a:cubicBezTo>
                    <a:cubicBezTo>
                      <a:pt x="75" y="23"/>
                      <a:pt x="75" y="23"/>
                      <a:pt x="75" y="23"/>
                    </a:cubicBezTo>
                    <a:cubicBezTo>
                      <a:pt x="75" y="22"/>
                      <a:pt x="74" y="23"/>
                      <a:pt x="74" y="23"/>
                    </a:cubicBezTo>
                    <a:cubicBezTo>
                      <a:pt x="75" y="22"/>
                      <a:pt x="75" y="22"/>
                      <a:pt x="75" y="22"/>
                    </a:cubicBezTo>
                    <a:cubicBezTo>
                      <a:pt x="74" y="22"/>
                      <a:pt x="74" y="22"/>
                      <a:pt x="74" y="22"/>
                    </a:cubicBezTo>
                    <a:cubicBezTo>
                      <a:pt x="74" y="22"/>
                      <a:pt x="74" y="22"/>
                      <a:pt x="73" y="23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2"/>
                      <a:pt x="73" y="22"/>
                      <a:pt x="73" y="22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3" y="21"/>
                      <a:pt x="74" y="21"/>
                      <a:pt x="74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74" y="21"/>
                      <a:pt x="74" y="21"/>
                      <a:pt x="74" y="21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18"/>
                      <a:pt x="74" y="18"/>
                      <a:pt x="74" y="18"/>
                    </a:cubicBezTo>
                    <a:cubicBezTo>
                      <a:pt x="74" y="18"/>
                      <a:pt x="74" y="18"/>
                      <a:pt x="74" y="17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4" y="17"/>
                      <a:pt x="74" y="17"/>
                      <a:pt x="73" y="17"/>
                    </a:cubicBezTo>
                    <a:cubicBezTo>
                      <a:pt x="73" y="16"/>
                      <a:pt x="74" y="16"/>
                      <a:pt x="74" y="16"/>
                    </a:cubicBezTo>
                    <a:cubicBezTo>
                      <a:pt x="73" y="15"/>
                      <a:pt x="72" y="14"/>
                      <a:pt x="72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5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0" y="14"/>
                      <a:pt x="70" y="14"/>
                      <a:pt x="70" y="15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3"/>
                      <a:pt x="69" y="14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3"/>
                      <a:pt x="69" y="13"/>
                      <a:pt x="69" y="12"/>
                    </a:cubicBezTo>
                    <a:cubicBezTo>
                      <a:pt x="69" y="12"/>
                      <a:pt x="70" y="13"/>
                      <a:pt x="70" y="12"/>
                    </a:cubicBezTo>
                    <a:cubicBezTo>
                      <a:pt x="70" y="12"/>
                      <a:pt x="71" y="13"/>
                      <a:pt x="71" y="12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12"/>
                      <a:pt x="70" y="12"/>
                      <a:pt x="70" y="12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70" y="12"/>
                      <a:pt x="70" y="12"/>
                      <a:pt x="69" y="12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69" y="11"/>
                      <a:pt x="69" y="11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70" y="11"/>
                      <a:pt x="69" y="11"/>
                      <a:pt x="69" y="11"/>
                    </a:cubicBezTo>
                    <a:cubicBezTo>
                      <a:pt x="69" y="11"/>
                      <a:pt x="69" y="10"/>
                      <a:pt x="69" y="10"/>
                    </a:cubicBezTo>
                    <a:cubicBezTo>
                      <a:pt x="69" y="9"/>
                      <a:pt x="71" y="10"/>
                      <a:pt x="71" y="9"/>
                    </a:cubicBezTo>
                    <a:cubicBezTo>
                      <a:pt x="72" y="9"/>
                      <a:pt x="72" y="9"/>
                      <a:pt x="73" y="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74" y="7"/>
                      <a:pt x="73" y="7"/>
                      <a:pt x="73" y="7"/>
                    </a:cubicBezTo>
                    <a:cubicBezTo>
                      <a:pt x="73" y="7"/>
                      <a:pt x="73" y="7"/>
                      <a:pt x="73" y="7"/>
                    </a:cubicBezTo>
                    <a:cubicBezTo>
                      <a:pt x="73" y="6"/>
                      <a:pt x="74" y="6"/>
                      <a:pt x="75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5" y="6"/>
                      <a:pt x="75" y="6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6" y="6"/>
                      <a:pt x="76" y="5"/>
                      <a:pt x="76" y="5"/>
                    </a:cubicBezTo>
                    <a:cubicBezTo>
                      <a:pt x="76" y="5"/>
                      <a:pt x="76" y="5"/>
                      <a:pt x="76" y="4"/>
                    </a:cubicBezTo>
                    <a:cubicBezTo>
                      <a:pt x="76" y="4"/>
                      <a:pt x="77" y="4"/>
                      <a:pt x="77" y="4"/>
                    </a:cubicBezTo>
                    <a:cubicBezTo>
                      <a:pt x="77" y="4"/>
                      <a:pt x="77" y="5"/>
                      <a:pt x="77" y="5"/>
                    </a:cubicBezTo>
                    <a:cubicBezTo>
                      <a:pt x="77" y="5"/>
                      <a:pt x="77" y="4"/>
                      <a:pt x="77" y="4"/>
                    </a:cubicBezTo>
                    <a:cubicBezTo>
                      <a:pt x="78" y="4"/>
                      <a:pt x="78" y="4"/>
                      <a:pt x="79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4"/>
                      <a:pt x="80" y="3"/>
                      <a:pt x="80" y="3"/>
                    </a:cubicBezTo>
                    <a:cubicBezTo>
                      <a:pt x="80" y="4"/>
                      <a:pt x="79" y="5"/>
                      <a:pt x="79" y="5"/>
                    </a:cubicBezTo>
                    <a:cubicBezTo>
                      <a:pt x="79" y="5"/>
                      <a:pt x="79" y="5"/>
                      <a:pt x="79" y="6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9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4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0" y="4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0" y="5"/>
                      <a:pt x="80" y="5"/>
                      <a:pt x="80" y="5"/>
                    </a:cubicBezTo>
                    <a:cubicBezTo>
                      <a:pt x="81" y="5"/>
                      <a:pt x="81" y="5"/>
                      <a:pt x="81" y="5"/>
                    </a:cubicBezTo>
                    <a:cubicBezTo>
                      <a:pt x="82" y="5"/>
                      <a:pt x="81" y="4"/>
                      <a:pt x="81" y="4"/>
                    </a:cubicBezTo>
                    <a:cubicBezTo>
                      <a:pt x="82" y="4"/>
                      <a:pt x="82" y="4"/>
                      <a:pt x="82" y="5"/>
                    </a:cubicBezTo>
                    <a:cubicBezTo>
                      <a:pt x="82" y="5"/>
                      <a:pt x="82" y="5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6"/>
                      <a:pt x="83" y="6"/>
                      <a:pt x="82" y="6"/>
                    </a:cubicBezTo>
                    <a:cubicBezTo>
                      <a:pt x="82" y="6"/>
                      <a:pt x="82" y="6"/>
                      <a:pt x="82" y="6"/>
                    </a:cubicBezTo>
                    <a:cubicBezTo>
                      <a:pt x="82" y="5"/>
                      <a:pt x="82" y="5"/>
                      <a:pt x="82" y="5"/>
                    </a:cubicBezTo>
                    <a:cubicBezTo>
                      <a:pt x="83" y="6"/>
                      <a:pt x="82" y="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3" y="6"/>
                      <a:pt x="83" y="6"/>
                      <a:pt x="83" y="5"/>
                    </a:cubicBezTo>
                    <a:cubicBezTo>
                      <a:pt x="83" y="3"/>
                      <a:pt x="83" y="3"/>
                      <a:pt x="83" y="3"/>
                    </a:cubicBezTo>
                    <a:cubicBezTo>
                      <a:pt x="83" y="3"/>
                      <a:pt x="83" y="4"/>
                      <a:pt x="83" y="4"/>
                    </a:cubicBezTo>
                    <a:cubicBezTo>
                      <a:pt x="83" y="3"/>
                      <a:pt x="84" y="4"/>
                      <a:pt x="84" y="3"/>
                    </a:cubicBezTo>
                    <a:cubicBezTo>
                      <a:pt x="84" y="3"/>
                      <a:pt x="84" y="3"/>
                      <a:pt x="84" y="2"/>
                    </a:cubicBezTo>
                    <a:cubicBezTo>
                      <a:pt x="84" y="2"/>
                      <a:pt x="84" y="2"/>
                      <a:pt x="84" y="3"/>
                    </a:cubicBezTo>
                    <a:cubicBezTo>
                      <a:pt x="84" y="2"/>
                      <a:pt x="85" y="2"/>
                      <a:pt x="85" y="2"/>
                    </a:cubicBezTo>
                    <a:cubicBezTo>
                      <a:pt x="85" y="3"/>
                      <a:pt x="85" y="3"/>
                      <a:pt x="85" y="3"/>
                    </a:cubicBezTo>
                    <a:cubicBezTo>
                      <a:pt x="85" y="3"/>
                      <a:pt x="86" y="3"/>
                      <a:pt x="86" y="3"/>
                    </a:cubicBezTo>
                    <a:cubicBezTo>
                      <a:pt x="86" y="3"/>
                      <a:pt x="86" y="2"/>
                      <a:pt x="86" y="2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7" y="2"/>
                      <a:pt x="86" y="1"/>
                      <a:pt x="87" y="2"/>
                    </a:cubicBezTo>
                    <a:cubicBezTo>
                      <a:pt x="87" y="2"/>
                      <a:pt x="87" y="2"/>
                      <a:pt x="87" y="2"/>
                    </a:cubicBezTo>
                    <a:cubicBezTo>
                      <a:pt x="87" y="1"/>
                      <a:pt x="88" y="1"/>
                      <a:pt x="88" y="2"/>
                    </a:cubicBezTo>
                    <a:close/>
                    <a:moveTo>
                      <a:pt x="72" y="0"/>
                    </a:move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72" y="0"/>
                      <a:pt x="73" y="0"/>
                      <a:pt x="73" y="0"/>
                    </a:cubicBezTo>
                    <a:cubicBezTo>
                      <a:pt x="73" y="0"/>
                      <a:pt x="74" y="0"/>
                      <a:pt x="74" y="0"/>
                    </a:cubicBezTo>
                    <a:cubicBezTo>
                      <a:pt x="74" y="0"/>
                      <a:pt x="75" y="0"/>
                      <a:pt x="75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1"/>
                      <a:pt x="75" y="1"/>
                      <a:pt x="75" y="1"/>
                    </a:cubicBezTo>
                    <a:cubicBezTo>
                      <a:pt x="75" y="1"/>
                      <a:pt x="76" y="1"/>
                      <a:pt x="76" y="1"/>
                    </a:cubicBezTo>
                    <a:cubicBezTo>
                      <a:pt x="75" y="2"/>
                      <a:pt x="75" y="2"/>
                      <a:pt x="75" y="2"/>
                    </a:cubicBezTo>
                    <a:cubicBezTo>
                      <a:pt x="76" y="2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2"/>
                    </a:cubicBezTo>
                    <a:cubicBezTo>
                      <a:pt x="76" y="2"/>
                      <a:pt x="77" y="1"/>
                      <a:pt x="77" y="1"/>
                    </a:cubicBezTo>
                    <a:cubicBezTo>
                      <a:pt x="76" y="2"/>
                      <a:pt x="76" y="2"/>
                      <a:pt x="76" y="2"/>
                    </a:cubicBezTo>
                    <a:cubicBezTo>
                      <a:pt x="77" y="2"/>
                      <a:pt x="77" y="1"/>
                      <a:pt x="77" y="2"/>
                    </a:cubicBezTo>
                    <a:cubicBezTo>
                      <a:pt x="77" y="2"/>
                      <a:pt x="77" y="2"/>
                      <a:pt x="77" y="3"/>
                    </a:cubicBezTo>
                    <a:cubicBezTo>
                      <a:pt x="77" y="2"/>
                      <a:pt x="77" y="2"/>
                      <a:pt x="77" y="2"/>
                    </a:cubicBezTo>
                    <a:cubicBezTo>
                      <a:pt x="77" y="3"/>
                      <a:pt x="77" y="3"/>
                      <a:pt x="77" y="3"/>
                    </a:cubicBezTo>
                    <a:cubicBezTo>
                      <a:pt x="77" y="3"/>
                      <a:pt x="76" y="4"/>
                      <a:pt x="75" y="4"/>
                    </a:cubicBezTo>
                    <a:cubicBezTo>
                      <a:pt x="75" y="4"/>
                      <a:pt x="75" y="4"/>
                      <a:pt x="75" y="4"/>
                    </a:cubicBezTo>
                    <a:cubicBezTo>
                      <a:pt x="75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4" y="5"/>
                      <a:pt x="74" y="4"/>
                      <a:pt x="73" y="5"/>
                    </a:cubicBezTo>
                    <a:cubicBezTo>
                      <a:pt x="74" y="5"/>
                      <a:pt x="74" y="5"/>
                      <a:pt x="75" y="5"/>
                    </a:cubicBezTo>
                    <a:cubicBezTo>
                      <a:pt x="75" y="5"/>
                      <a:pt x="74" y="5"/>
                      <a:pt x="74" y="5"/>
                    </a:cubicBezTo>
                    <a:cubicBezTo>
                      <a:pt x="73" y="6"/>
                      <a:pt x="72" y="6"/>
                      <a:pt x="72" y="6"/>
                    </a:cubicBezTo>
                    <a:cubicBezTo>
                      <a:pt x="72" y="6"/>
                      <a:pt x="71" y="6"/>
                      <a:pt x="71" y="7"/>
                    </a:cubicBezTo>
                    <a:cubicBezTo>
                      <a:pt x="71" y="6"/>
                      <a:pt x="71" y="7"/>
                      <a:pt x="71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7"/>
                      <a:pt x="71" y="7"/>
                      <a:pt x="71" y="7"/>
                    </a:cubicBezTo>
                    <a:cubicBezTo>
                      <a:pt x="71" y="8"/>
                      <a:pt x="70" y="8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70" y="7"/>
                      <a:pt x="70" y="8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7"/>
                      <a:pt x="69" y="7"/>
                    </a:cubicBezTo>
                    <a:cubicBezTo>
                      <a:pt x="69" y="7"/>
                      <a:pt x="68" y="8"/>
                      <a:pt x="68" y="8"/>
                    </a:cubicBezTo>
                    <a:cubicBezTo>
                      <a:pt x="68" y="8"/>
                      <a:pt x="68" y="7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8"/>
                      <a:pt x="67" y="8"/>
                      <a:pt x="67" y="8"/>
                    </a:cubicBezTo>
                    <a:cubicBezTo>
                      <a:pt x="68" y="8"/>
                      <a:pt x="68" y="9"/>
                      <a:pt x="68" y="9"/>
                    </a:cubicBezTo>
                    <a:cubicBezTo>
                      <a:pt x="68" y="9"/>
                      <a:pt x="68" y="10"/>
                      <a:pt x="67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7" y="10"/>
                      <a:pt x="67" y="10"/>
                      <a:pt x="67" y="10"/>
                    </a:cubicBezTo>
                    <a:cubicBezTo>
                      <a:pt x="68" y="10"/>
                      <a:pt x="67" y="10"/>
                      <a:pt x="67" y="10"/>
                    </a:cubicBezTo>
                    <a:cubicBezTo>
                      <a:pt x="67" y="10"/>
                      <a:pt x="67" y="11"/>
                      <a:pt x="66" y="10"/>
                    </a:cubicBezTo>
                    <a:cubicBezTo>
                      <a:pt x="66" y="10"/>
                      <a:pt x="66" y="10"/>
                      <a:pt x="66" y="11"/>
                    </a:cubicBezTo>
                    <a:cubicBezTo>
                      <a:pt x="66" y="11"/>
                      <a:pt x="66" y="11"/>
                      <a:pt x="66" y="11"/>
                    </a:cubicBezTo>
                    <a:cubicBezTo>
                      <a:pt x="66" y="11"/>
                      <a:pt x="66" y="11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5" y="12"/>
                      <a:pt x="65" y="13"/>
                      <a:pt x="65" y="13"/>
                    </a:cubicBezTo>
                    <a:cubicBezTo>
                      <a:pt x="65" y="12"/>
                      <a:pt x="64" y="13"/>
                      <a:pt x="64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4" y="13"/>
                      <a:pt x="64" y="13"/>
                      <a:pt x="64" y="13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3"/>
                      <a:pt x="63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1" y="11"/>
                      <a:pt x="61" y="11"/>
                    </a:cubicBezTo>
                    <a:cubicBezTo>
                      <a:pt x="61" y="11"/>
                      <a:pt x="62" y="11"/>
                      <a:pt x="62" y="11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2" y="11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10"/>
                      <a:pt x="62" y="10"/>
                    </a:cubicBezTo>
                    <a:cubicBezTo>
                      <a:pt x="62" y="10"/>
                      <a:pt x="62" y="9"/>
                      <a:pt x="62" y="9"/>
                    </a:cubicBezTo>
                    <a:cubicBezTo>
                      <a:pt x="62" y="9"/>
                      <a:pt x="62" y="9"/>
                      <a:pt x="63" y="10"/>
                    </a:cubicBezTo>
                    <a:cubicBezTo>
                      <a:pt x="63" y="10"/>
                      <a:pt x="62" y="10"/>
                      <a:pt x="63" y="10"/>
                    </a:cubicBezTo>
                    <a:cubicBezTo>
                      <a:pt x="63" y="11"/>
                      <a:pt x="64" y="11"/>
                      <a:pt x="64" y="11"/>
                    </a:cubicBezTo>
                    <a:cubicBezTo>
                      <a:pt x="64" y="10"/>
                      <a:pt x="63" y="10"/>
                      <a:pt x="63" y="10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3" y="10"/>
                      <a:pt x="63" y="9"/>
                      <a:pt x="63" y="10"/>
                    </a:cubicBezTo>
                    <a:cubicBezTo>
                      <a:pt x="63" y="9"/>
                      <a:pt x="64" y="9"/>
                      <a:pt x="64" y="9"/>
                    </a:cubicBezTo>
                    <a:cubicBezTo>
                      <a:pt x="64" y="9"/>
                      <a:pt x="63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62" y="8"/>
                      <a:pt x="63" y="8"/>
                      <a:pt x="64" y="8"/>
                    </a:cubicBezTo>
                    <a:cubicBezTo>
                      <a:pt x="64" y="8"/>
                      <a:pt x="64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7"/>
                      <a:pt x="65" y="7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6" y="5"/>
                      <a:pt x="66" y="5"/>
                      <a:pt x="66" y="6"/>
                    </a:cubicBezTo>
                    <a:cubicBezTo>
                      <a:pt x="66" y="6"/>
                      <a:pt x="66" y="6"/>
                      <a:pt x="67" y="6"/>
                    </a:cubicBezTo>
                    <a:cubicBezTo>
                      <a:pt x="67" y="6"/>
                      <a:pt x="67" y="6"/>
                      <a:pt x="67" y="6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5"/>
                      <a:pt x="68" y="5"/>
                      <a:pt x="69" y="5"/>
                    </a:cubicBezTo>
                    <a:cubicBezTo>
                      <a:pt x="69" y="5"/>
                      <a:pt x="70" y="5"/>
                      <a:pt x="70" y="5"/>
                    </a:cubicBezTo>
                    <a:cubicBezTo>
                      <a:pt x="70" y="5"/>
                      <a:pt x="69" y="5"/>
                      <a:pt x="69" y="5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69" y="4"/>
                      <a:pt x="69" y="5"/>
                      <a:pt x="68" y="5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7" y="4"/>
                      <a:pt x="67" y="4"/>
                      <a:pt x="67" y="4"/>
                    </a:cubicBezTo>
                    <a:cubicBezTo>
                      <a:pt x="67" y="4"/>
                      <a:pt x="66" y="5"/>
                      <a:pt x="66" y="4"/>
                    </a:cubicBezTo>
                    <a:cubicBezTo>
                      <a:pt x="66" y="4"/>
                      <a:pt x="66" y="4"/>
                      <a:pt x="66" y="4"/>
                    </a:cubicBezTo>
                    <a:cubicBezTo>
                      <a:pt x="66" y="3"/>
                      <a:pt x="65" y="4"/>
                      <a:pt x="65" y="4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4"/>
                      <a:pt x="67" y="3"/>
                    </a:cubicBezTo>
                    <a:cubicBezTo>
                      <a:pt x="66" y="3"/>
                      <a:pt x="66" y="3"/>
                      <a:pt x="66" y="3"/>
                    </a:cubicBezTo>
                    <a:cubicBezTo>
                      <a:pt x="66" y="3"/>
                      <a:pt x="65" y="3"/>
                      <a:pt x="65" y="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6" y="2"/>
                      <a:pt x="65" y="1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5" y="1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7" y="2"/>
                      <a:pt x="67" y="2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2"/>
                      <a:pt x="68" y="2"/>
                    </a:cubicBezTo>
                    <a:cubicBezTo>
                      <a:pt x="68" y="1"/>
                      <a:pt x="68" y="1"/>
                      <a:pt x="68" y="1"/>
                    </a:cubicBezTo>
                    <a:cubicBezTo>
                      <a:pt x="68" y="1"/>
                      <a:pt x="68" y="1"/>
                      <a:pt x="68" y="0"/>
                    </a:cubicBezTo>
                    <a:cubicBezTo>
                      <a:pt x="69" y="0"/>
                      <a:pt x="68" y="2"/>
                      <a:pt x="69" y="1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0"/>
                      <a:pt x="69" y="1"/>
                      <a:pt x="69" y="1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70" y="0"/>
                      <a:pt x="70" y="1"/>
                      <a:pt x="70" y="1"/>
                    </a:cubicBezTo>
                    <a:cubicBezTo>
                      <a:pt x="70" y="1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1" y="1"/>
                    </a:cubicBezTo>
                    <a:cubicBezTo>
                      <a:pt x="71" y="0"/>
                      <a:pt x="70" y="0"/>
                      <a:pt x="71" y="0"/>
                    </a:cubicBezTo>
                    <a:cubicBezTo>
                      <a:pt x="71" y="0"/>
                      <a:pt x="71" y="0"/>
                      <a:pt x="72" y="0"/>
                    </a:cubicBezTo>
                    <a:close/>
                    <a:moveTo>
                      <a:pt x="63" y="2"/>
                    </a:moveTo>
                    <a:cubicBezTo>
                      <a:pt x="64" y="2"/>
                      <a:pt x="64" y="2"/>
                      <a:pt x="64" y="2"/>
                    </a:cubicBezTo>
                    <a:cubicBezTo>
                      <a:pt x="65" y="2"/>
                      <a:pt x="63" y="3"/>
                      <a:pt x="64" y="4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4" y="4"/>
                      <a:pt x="64" y="4"/>
                      <a:pt x="64" y="5"/>
                    </a:cubicBezTo>
                    <a:cubicBezTo>
                      <a:pt x="64" y="5"/>
                      <a:pt x="64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4" y="5"/>
                      <a:pt x="65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5" y="6"/>
                      <a:pt x="65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7"/>
                      <a:pt x="63" y="7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9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2" y="8"/>
                      <a:pt x="62" y="8"/>
                      <a:pt x="62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0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61" y="6"/>
                      <a:pt x="61" y="7"/>
                      <a:pt x="61" y="6"/>
                    </a:cubicBezTo>
                    <a:cubicBezTo>
                      <a:pt x="61" y="6"/>
                      <a:pt x="62" y="7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7"/>
                      <a:pt x="62" y="6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2" y="6"/>
                      <a:pt x="62" y="6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4"/>
                      <a:pt x="61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4"/>
                      <a:pt x="62" y="3"/>
                      <a:pt x="63" y="3"/>
                    </a:cubicBezTo>
                    <a:cubicBezTo>
                      <a:pt x="63" y="3"/>
                      <a:pt x="62" y="3"/>
                      <a:pt x="63" y="2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3" y="2"/>
                      <a:pt x="63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3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lose/>
                    <a:moveTo>
                      <a:pt x="66" y="2"/>
                    </a:move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lose/>
                    <a:moveTo>
                      <a:pt x="60" y="4"/>
                    </a:move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lose/>
                    <a:moveTo>
                      <a:pt x="57" y="4"/>
                    </a:moveTo>
                    <a:cubicBezTo>
                      <a:pt x="57" y="4"/>
                      <a:pt x="57" y="4"/>
                      <a:pt x="57" y="4"/>
                    </a:cubicBezTo>
                    <a:cubicBezTo>
                      <a:pt x="57" y="4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6"/>
                      <a:pt x="58" y="5"/>
                      <a:pt x="58" y="5"/>
                    </a:cubicBezTo>
                    <a:cubicBezTo>
                      <a:pt x="57" y="6"/>
                      <a:pt x="59" y="6"/>
                      <a:pt x="58" y="6"/>
                    </a:cubicBezTo>
                    <a:cubicBezTo>
                      <a:pt x="57" y="7"/>
                      <a:pt x="58" y="8"/>
                      <a:pt x="57" y="8"/>
                    </a:cubicBezTo>
                    <a:cubicBezTo>
                      <a:pt x="57" y="7"/>
                      <a:pt x="57" y="7"/>
                      <a:pt x="56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6" y="6"/>
                    </a:cubicBezTo>
                    <a:cubicBezTo>
                      <a:pt x="56" y="6"/>
                      <a:pt x="56" y="6"/>
                      <a:pt x="57" y="6"/>
                    </a:cubicBezTo>
                    <a:cubicBezTo>
                      <a:pt x="56" y="5"/>
                      <a:pt x="56" y="5"/>
                      <a:pt x="57" y="5"/>
                    </a:cubicBezTo>
                    <a:cubicBezTo>
                      <a:pt x="57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6" y="4"/>
                      <a:pt x="56" y="4"/>
                      <a:pt x="57" y="4"/>
                    </a:cubicBezTo>
                    <a:close/>
                    <a:moveTo>
                      <a:pt x="54" y="5"/>
                    </a:moveTo>
                    <a:cubicBezTo>
                      <a:pt x="53" y="5"/>
                      <a:pt x="54" y="5"/>
                      <a:pt x="53" y="6"/>
                    </a:cubicBezTo>
                    <a:cubicBezTo>
                      <a:pt x="53" y="6"/>
                      <a:pt x="53" y="5"/>
                      <a:pt x="53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52" y="4"/>
                      <a:pt x="53" y="5"/>
                      <a:pt x="54" y="5"/>
                    </a:cubicBezTo>
                    <a:close/>
                    <a:moveTo>
                      <a:pt x="51" y="6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50" y="6"/>
                      <a:pt x="50" y="5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6"/>
                      <a:pt x="51" y="6"/>
                      <a:pt x="51" y="6"/>
                    </a:cubicBezTo>
                    <a:close/>
                    <a:moveTo>
                      <a:pt x="53" y="6"/>
                    </a:moveTo>
                    <a:cubicBezTo>
                      <a:pt x="53" y="6"/>
                      <a:pt x="52" y="6"/>
                      <a:pt x="52" y="7"/>
                    </a:cubicBezTo>
                    <a:cubicBezTo>
                      <a:pt x="52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2" y="6"/>
                      <a:pt x="52" y="6"/>
                      <a:pt x="53" y="6"/>
                    </a:cubicBezTo>
                    <a:close/>
                    <a:moveTo>
                      <a:pt x="49" y="6"/>
                    </a:move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50" y="7"/>
                      <a:pt x="48" y="6"/>
                      <a:pt x="49" y="7"/>
                    </a:cubicBezTo>
                    <a:cubicBezTo>
                      <a:pt x="49" y="8"/>
                      <a:pt x="47" y="7"/>
                      <a:pt x="47" y="8"/>
                    </a:cubicBezTo>
                    <a:cubicBezTo>
                      <a:pt x="47" y="8"/>
                      <a:pt x="48" y="7"/>
                      <a:pt x="47" y="7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6" y="8"/>
                      <a:pt x="46" y="8"/>
                      <a:pt x="45" y="8"/>
                    </a:cubicBezTo>
                    <a:cubicBezTo>
                      <a:pt x="45" y="8"/>
                      <a:pt x="46" y="8"/>
                      <a:pt x="46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6" y="7"/>
                      <a:pt x="46" y="6"/>
                      <a:pt x="46" y="7"/>
                    </a:cubicBezTo>
                    <a:cubicBezTo>
                      <a:pt x="47" y="6"/>
                      <a:pt x="47" y="6"/>
                      <a:pt x="48" y="6"/>
                    </a:cubicBezTo>
                    <a:cubicBezTo>
                      <a:pt x="48" y="6"/>
                      <a:pt x="49" y="6"/>
                      <a:pt x="49" y="6"/>
                    </a:cubicBezTo>
                    <a:close/>
                    <a:moveTo>
                      <a:pt x="60" y="7"/>
                    </a:moveTo>
                    <a:cubicBezTo>
                      <a:pt x="59" y="8"/>
                      <a:pt x="59" y="8"/>
                      <a:pt x="59" y="8"/>
                    </a:cubicBezTo>
                    <a:cubicBezTo>
                      <a:pt x="59" y="8"/>
                      <a:pt x="58" y="8"/>
                      <a:pt x="58" y="8"/>
                    </a:cubicBezTo>
                    <a:cubicBezTo>
                      <a:pt x="58" y="8"/>
                      <a:pt x="58" y="8"/>
                      <a:pt x="58" y="8"/>
                    </a:cubicBezTo>
                    <a:cubicBezTo>
                      <a:pt x="58" y="7"/>
                      <a:pt x="59" y="7"/>
                      <a:pt x="59" y="6"/>
                    </a:cubicBezTo>
                    <a:cubicBezTo>
                      <a:pt x="59" y="6"/>
                      <a:pt x="59" y="7"/>
                      <a:pt x="60" y="7"/>
                    </a:cubicBezTo>
                    <a:close/>
                    <a:moveTo>
                      <a:pt x="54" y="8"/>
                    </a:moveTo>
                    <a:cubicBezTo>
                      <a:pt x="54" y="8"/>
                      <a:pt x="54" y="8"/>
                      <a:pt x="54" y="8"/>
                    </a:cubicBezTo>
                    <a:cubicBezTo>
                      <a:pt x="54" y="8"/>
                      <a:pt x="54" y="8"/>
                      <a:pt x="54" y="7"/>
                    </a:cubicBezTo>
                    <a:cubicBezTo>
                      <a:pt x="54" y="7"/>
                      <a:pt x="54" y="8"/>
                      <a:pt x="54" y="8"/>
                    </a:cubicBezTo>
                    <a:close/>
                    <a:moveTo>
                      <a:pt x="56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56" y="8"/>
                      <a:pt x="56" y="8"/>
                      <a:pt x="56" y="8"/>
                    </a:cubicBezTo>
                    <a:cubicBezTo>
                      <a:pt x="56" y="7"/>
                      <a:pt x="56" y="7"/>
                      <a:pt x="56" y="8"/>
                    </a:cubicBezTo>
                    <a:close/>
                    <a:moveTo>
                      <a:pt x="69" y="8"/>
                    </a:move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8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9" y="8"/>
                      <a:pt x="69" y="8"/>
                      <a:pt x="69" y="8"/>
                    </a:cubicBezTo>
                    <a:close/>
                    <a:moveTo>
                      <a:pt x="49" y="8"/>
                    </a:moveTo>
                    <a:cubicBezTo>
                      <a:pt x="49" y="9"/>
                      <a:pt x="49" y="9"/>
                      <a:pt x="49" y="9"/>
                    </a:cubicBezTo>
                    <a:cubicBezTo>
                      <a:pt x="49" y="9"/>
                      <a:pt x="49" y="9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49" y="10"/>
                      <a:pt x="49" y="10"/>
                    </a:cubicBezTo>
                    <a:cubicBezTo>
                      <a:pt x="50" y="10"/>
                      <a:pt x="50" y="11"/>
                      <a:pt x="50" y="10"/>
                    </a:cubicBezTo>
                    <a:cubicBezTo>
                      <a:pt x="50" y="10"/>
                      <a:pt x="50" y="10"/>
                      <a:pt x="51" y="9"/>
                    </a:cubicBezTo>
                    <a:cubicBezTo>
                      <a:pt x="50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8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51" y="9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1"/>
                      <a:pt x="51" y="10"/>
                      <a:pt x="51" y="10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2" y="11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1"/>
                      <a:pt x="51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1"/>
                      <a:pt x="49" y="12"/>
                      <a:pt x="49" y="12"/>
                    </a:cubicBezTo>
                    <a:cubicBezTo>
                      <a:pt x="48" y="12"/>
                      <a:pt x="48" y="12"/>
                      <a:pt x="47" y="12"/>
                    </a:cubicBezTo>
                    <a:cubicBezTo>
                      <a:pt x="47" y="12"/>
                      <a:pt x="47" y="12"/>
                      <a:pt x="47" y="11"/>
                    </a:cubicBezTo>
                    <a:cubicBezTo>
                      <a:pt x="47" y="11"/>
                      <a:pt x="48" y="11"/>
                      <a:pt x="49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7" y="10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9"/>
                      <a:pt x="47" y="10"/>
                      <a:pt x="47" y="10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8" y="9"/>
                      <a:pt x="48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8"/>
                      <a:pt x="48" y="8"/>
                      <a:pt x="48" y="9"/>
                    </a:cubicBezTo>
                    <a:cubicBezTo>
                      <a:pt x="48" y="8"/>
                      <a:pt x="49" y="8"/>
                      <a:pt x="49" y="8"/>
                    </a:cubicBezTo>
                    <a:close/>
                    <a:moveTo>
                      <a:pt x="47" y="8"/>
                    </a:moveTo>
                    <a:cubicBezTo>
                      <a:pt x="47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7" y="8"/>
                    </a:cubicBezTo>
                    <a:close/>
                    <a:moveTo>
                      <a:pt x="60" y="9"/>
                    </a:moveTo>
                    <a:cubicBezTo>
                      <a:pt x="59" y="10"/>
                      <a:pt x="59" y="9"/>
                      <a:pt x="58" y="9"/>
                    </a:cubicBezTo>
                    <a:cubicBezTo>
                      <a:pt x="58" y="8"/>
                      <a:pt x="59" y="9"/>
                      <a:pt x="60" y="9"/>
                    </a:cubicBezTo>
                    <a:close/>
                    <a:moveTo>
                      <a:pt x="54" y="10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10"/>
                      <a:pt x="53" y="10"/>
                      <a:pt x="53" y="9"/>
                    </a:cubicBezTo>
                    <a:cubicBezTo>
                      <a:pt x="54" y="9"/>
                      <a:pt x="54" y="10"/>
                      <a:pt x="54" y="10"/>
                    </a:cubicBezTo>
                    <a:close/>
                    <a:moveTo>
                      <a:pt x="55" y="10"/>
                    </a:move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9"/>
                      <a:pt x="55" y="10"/>
                      <a:pt x="55" y="10"/>
                    </a:cubicBezTo>
                    <a:close/>
                    <a:moveTo>
                      <a:pt x="60" y="10"/>
                    </a:moveTo>
                    <a:cubicBezTo>
                      <a:pt x="60" y="10"/>
                      <a:pt x="61" y="10"/>
                      <a:pt x="61" y="10"/>
                    </a:cubicBezTo>
                    <a:cubicBezTo>
                      <a:pt x="61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lose/>
                    <a:moveTo>
                      <a:pt x="56" y="10"/>
                    </a:moveTo>
                    <a:cubicBezTo>
                      <a:pt x="56" y="10"/>
                      <a:pt x="56" y="10"/>
                      <a:pt x="56" y="10"/>
                    </a:cubicBezTo>
                    <a:cubicBezTo>
                      <a:pt x="56" y="11"/>
                      <a:pt x="56" y="11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4" y="13"/>
                      <a:pt x="54" y="13"/>
                      <a:pt x="54" y="12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4" y="11"/>
                      <a:pt x="54" y="11"/>
                      <a:pt x="53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3" y="11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3" y="10"/>
                      <a:pt x="53" y="10"/>
                      <a:pt x="53" y="10"/>
                    </a:cubicBezTo>
                    <a:cubicBezTo>
                      <a:pt x="53" y="10"/>
                      <a:pt x="54" y="10"/>
                      <a:pt x="54" y="10"/>
                    </a:cubicBezTo>
                    <a:cubicBezTo>
                      <a:pt x="54" y="10"/>
                      <a:pt x="53" y="11"/>
                      <a:pt x="54" y="11"/>
                    </a:cubicBezTo>
                    <a:cubicBezTo>
                      <a:pt x="54" y="11"/>
                      <a:pt x="54" y="11"/>
                      <a:pt x="54" y="10"/>
                    </a:cubicBezTo>
                    <a:cubicBezTo>
                      <a:pt x="55" y="10"/>
                      <a:pt x="55" y="11"/>
                      <a:pt x="55" y="11"/>
                    </a:cubicBezTo>
                    <a:cubicBezTo>
                      <a:pt x="55" y="11"/>
                      <a:pt x="54" y="10"/>
                      <a:pt x="55" y="10"/>
                    </a:cubicBezTo>
                    <a:cubicBezTo>
                      <a:pt x="56" y="10"/>
                      <a:pt x="56" y="10"/>
                      <a:pt x="56" y="10"/>
                    </a:cubicBezTo>
                    <a:close/>
                    <a:moveTo>
                      <a:pt x="58" y="10"/>
                    </a:moveTo>
                    <a:cubicBezTo>
                      <a:pt x="59" y="10"/>
                      <a:pt x="58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59" y="11"/>
                      <a:pt x="59" y="11"/>
                      <a:pt x="59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0" y="13"/>
                      <a:pt x="60" y="13"/>
                      <a:pt x="60" y="14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4"/>
                      <a:pt x="62" y="13"/>
                      <a:pt x="62" y="13"/>
                    </a:cubicBezTo>
                    <a:cubicBezTo>
                      <a:pt x="62" y="14"/>
                      <a:pt x="63" y="13"/>
                      <a:pt x="63" y="13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3" y="15"/>
                      <a:pt x="63" y="16"/>
                      <a:pt x="62" y="15"/>
                    </a:cubicBezTo>
                    <a:cubicBezTo>
                      <a:pt x="62" y="16"/>
                      <a:pt x="62" y="16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0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4"/>
                    </a:cubicBezTo>
                    <a:cubicBezTo>
                      <a:pt x="59" y="14"/>
                      <a:pt x="58" y="15"/>
                      <a:pt x="58" y="14"/>
                    </a:cubicBezTo>
                    <a:cubicBezTo>
                      <a:pt x="58" y="14"/>
                      <a:pt x="58" y="14"/>
                      <a:pt x="58" y="14"/>
                    </a:cubicBezTo>
                    <a:cubicBezTo>
                      <a:pt x="57" y="14"/>
                      <a:pt x="58" y="13"/>
                      <a:pt x="58" y="13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8" y="11"/>
                      <a:pt x="58" y="11"/>
                      <a:pt x="57" y="11"/>
                    </a:cubicBezTo>
                    <a:cubicBezTo>
                      <a:pt x="58" y="11"/>
                      <a:pt x="57" y="11"/>
                      <a:pt x="57" y="10"/>
                    </a:cubicBezTo>
                    <a:cubicBezTo>
                      <a:pt x="57" y="10"/>
                      <a:pt x="57" y="10"/>
                      <a:pt x="57" y="10"/>
                    </a:cubicBezTo>
                    <a:cubicBezTo>
                      <a:pt x="58" y="10"/>
                      <a:pt x="58" y="10"/>
                      <a:pt x="58" y="10"/>
                    </a:cubicBezTo>
                    <a:close/>
                    <a:moveTo>
                      <a:pt x="64" y="11"/>
                    </a:moveTo>
                    <a:cubicBezTo>
                      <a:pt x="64" y="11"/>
                      <a:pt x="65" y="11"/>
                      <a:pt x="65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4" y="11"/>
                      <a:pt x="64" y="11"/>
                      <a:pt x="64" y="11"/>
                    </a:cubicBezTo>
                    <a:close/>
                    <a:moveTo>
                      <a:pt x="45" y="12"/>
                    </a:moveTo>
                    <a:cubicBezTo>
                      <a:pt x="45" y="12"/>
                      <a:pt x="45" y="12"/>
                      <a:pt x="45" y="12"/>
                    </a:cubicBezTo>
                    <a:cubicBezTo>
                      <a:pt x="45" y="12"/>
                      <a:pt x="45" y="13"/>
                      <a:pt x="45" y="13"/>
                    </a:cubicBezTo>
                    <a:cubicBezTo>
                      <a:pt x="44" y="14"/>
                      <a:pt x="43" y="13"/>
                      <a:pt x="42" y="14"/>
                    </a:cubicBezTo>
                    <a:cubicBezTo>
                      <a:pt x="42" y="14"/>
                      <a:pt x="42" y="15"/>
                      <a:pt x="42" y="14"/>
                    </a:cubicBezTo>
                    <a:cubicBezTo>
                      <a:pt x="41" y="15"/>
                      <a:pt x="41" y="16"/>
                      <a:pt x="40" y="16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40" y="15"/>
                      <a:pt x="40" y="16"/>
                      <a:pt x="39" y="16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5"/>
                      <a:pt x="39" y="15"/>
                    </a:cubicBezTo>
                    <a:cubicBezTo>
                      <a:pt x="39" y="15"/>
                      <a:pt x="39" y="14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9" y="14"/>
                      <a:pt x="40" y="14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2" y="12"/>
                      <a:pt x="41" y="10"/>
                      <a:pt x="43" y="11"/>
                    </a:cubicBezTo>
                    <a:cubicBezTo>
                      <a:pt x="43" y="11"/>
                      <a:pt x="44" y="12"/>
                      <a:pt x="45" y="12"/>
                    </a:cubicBezTo>
                    <a:close/>
                    <a:moveTo>
                      <a:pt x="60" y="11"/>
                    </a:move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1"/>
                    </a:cubicBezTo>
                    <a:close/>
                    <a:moveTo>
                      <a:pt x="52" y="11"/>
                    </a:move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52" y="12"/>
                      <a:pt x="52" y="11"/>
                      <a:pt x="52" y="11"/>
                    </a:cubicBezTo>
                    <a:close/>
                    <a:moveTo>
                      <a:pt x="57" y="13"/>
                    </a:moveTo>
                    <a:cubicBezTo>
                      <a:pt x="57" y="13"/>
                      <a:pt x="57" y="14"/>
                      <a:pt x="56" y="14"/>
                    </a:cubicBezTo>
                    <a:cubicBezTo>
                      <a:pt x="56" y="14"/>
                      <a:pt x="56" y="14"/>
                      <a:pt x="55" y="13"/>
                    </a:cubicBezTo>
                    <a:cubicBezTo>
                      <a:pt x="56" y="13"/>
                      <a:pt x="57" y="12"/>
                      <a:pt x="57" y="13"/>
                    </a:cubicBezTo>
                    <a:close/>
                    <a:moveTo>
                      <a:pt x="45" y="14"/>
                    </a:moveTo>
                    <a:cubicBezTo>
                      <a:pt x="45" y="14"/>
                      <a:pt x="45" y="14"/>
                      <a:pt x="45" y="15"/>
                    </a:cubicBezTo>
                    <a:cubicBezTo>
                      <a:pt x="45" y="15"/>
                      <a:pt x="45" y="14"/>
                      <a:pt x="46" y="14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5"/>
                      <a:pt x="46" y="15"/>
                      <a:pt x="45" y="15"/>
                    </a:cubicBezTo>
                    <a:cubicBezTo>
                      <a:pt x="46" y="16"/>
                      <a:pt x="46" y="15"/>
                      <a:pt x="47" y="16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7" y="15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7" y="16"/>
                      <a:pt x="48" y="16"/>
                      <a:pt x="48" y="15"/>
                    </a:cubicBezTo>
                    <a:cubicBezTo>
                      <a:pt x="48" y="15"/>
                      <a:pt x="48" y="15"/>
                      <a:pt x="48" y="14"/>
                    </a:cubicBezTo>
                    <a:cubicBezTo>
                      <a:pt x="48" y="14"/>
                      <a:pt x="49" y="15"/>
                      <a:pt x="49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50" y="16"/>
                      <a:pt x="48" y="17"/>
                      <a:pt x="48" y="18"/>
                    </a:cubicBezTo>
                    <a:cubicBezTo>
                      <a:pt x="48" y="18"/>
                      <a:pt x="48" y="19"/>
                      <a:pt x="48" y="19"/>
                    </a:cubicBezTo>
                    <a:cubicBezTo>
                      <a:pt x="48" y="19"/>
                      <a:pt x="49" y="19"/>
                      <a:pt x="49" y="19"/>
                    </a:cubicBezTo>
                    <a:cubicBezTo>
                      <a:pt x="48" y="20"/>
                      <a:pt x="50" y="20"/>
                      <a:pt x="49" y="21"/>
                    </a:cubicBezTo>
                    <a:cubicBezTo>
                      <a:pt x="49" y="21"/>
                      <a:pt x="49" y="20"/>
                      <a:pt x="48" y="20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47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8" y="21"/>
                      <a:pt x="48" y="22"/>
                    </a:cubicBezTo>
                    <a:cubicBezTo>
                      <a:pt x="48" y="22"/>
                      <a:pt x="47" y="22"/>
                      <a:pt x="47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1"/>
                    </a:cubicBezTo>
                    <a:cubicBezTo>
                      <a:pt x="46" y="21"/>
                      <a:pt x="46" y="21"/>
                      <a:pt x="46" y="20"/>
                    </a:cubicBezTo>
                    <a:cubicBezTo>
                      <a:pt x="46" y="20"/>
                      <a:pt x="45" y="21"/>
                      <a:pt x="45" y="21"/>
                    </a:cubicBezTo>
                    <a:cubicBezTo>
                      <a:pt x="45" y="21"/>
                      <a:pt x="44" y="21"/>
                      <a:pt x="44" y="21"/>
                    </a:cubicBezTo>
                    <a:cubicBezTo>
                      <a:pt x="43" y="21"/>
                      <a:pt x="43" y="21"/>
                      <a:pt x="42" y="21"/>
                    </a:cubicBezTo>
                    <a:cubicBezTo>
                      <a:pt x="41" y="21"/>
                      <a:pt x="43" y="20"/>
                      <a:pt x="42" y="20"/>
                    </a:cubicBezTo>
                    <a:cubicBezTo>
                      <a:pt x="41" y="20"/>
                      <a:pt x="41" y="20"/>
                      <a:pt x="41" y="19"/>
                    </a:cubicBezTo>
                    <a:cubicBezTo>
                      <a:pt x="41" y="19"/>
                      <a:pt x="41" y="19"/>
                      <a:pt x="41" y="18"/>
                    </a:cubicBezTo>
                    <a:cubicBezTo>
                      <a:pt x="42" y="18"/>
                      <a:pt x="43" y="19"/>
                      <a:pt x="44" y="19"/>
                    </a:cubicBezTo>
                    <a:cubicBezTo>
                      <a:pt x="44" y="17"/>
                      <a:pt x="42" y="18"/>
                      <a:pt x="41" y="17"/>
                    </a:cubicBezTo>
                    <a:cubicBezTo>
                      <a:pt x="41" y="17"/>
                      <a:pt x="41" y="16"/>
                      <a:pt x="42" y="16"/>
                    </a:cubicBezTo>
                    <a:cubicBezTo>
                      <a:pt x="42" y="16"/>
                      <a:pt x="43" y="16"/>
                      <a:pt x="43" y="16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3" y="16"/>
                      <a:pt x="42" y="16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2" y="15"/>
                      <a:pt x="43" y="14"/>
                      <a:pt x="44" y="14"/>
                    </a:cubicBezTo>
                    <a:cubicBezTo>
                      <a:pt x="44" y="14"/>
                      <a:pt x="45" y="14"/>
                      <a:pt x="45" y="14"/>
                    </a:cubicBezTo>
                    <a:close/>
                    <a:moveTo>
                      <a:pt x="50" y="14"/>
                    </a:moveTo>
                    <a:cubicBezTo>
                      <a:pt x="51" y="15"/>
                      <a:pt x="50" y="15"/>
                      <a:pt x="50" y="15"/>
                    </a:cubicBezTo>
                    <a:cubicBezTo>
                      <a:pt x="49" y="15"/>
                      <a:pt x="50" y="14"/>
                      <a:pt x="49" y="14"/>
                    </a:cubicBezTo>
                    <a:cubicBezTo>
                      <a:pt x="49" y="14"/>
                      <a:pt x="50" y="14"/>
                      <a:pt x="50" y="14"/>
                    </a:cubicBezTo>
                    <a:cubicBezTo>
                      <a:pt x="50" y="14"/>
                      <a:pt x="50" y="14"/>
                      <a:pt x="50" y="14"/>
                    </a:cubicBezTo>
                    <a:close/>
                    <a:moveTo>
                      <a:pt x="54" y="14"/>
                    </a:moveTo>
                    <a:cubicBezTo>
                      <a:pt x="54" y="15"/>
                      <a:pt x="54" y="15"/>
                      <a:pt x="53" y="15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4" y="15"/>
                      <a:pt x="54" y="14"/>
                      <a:pt x="54" y="14"/>
                    </a:cubicBezTo>
                    <a:close/>
                    <a:moveTo>
                      <a:pt x="53" y="15"/>
                    </a:moveTo>
                    <a:cubicBezTo>
                      <a:pt x="53" y="15"/>
                      <a:pt x="54" y="15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4" y="17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7"/>
                      <a:pt x="53" y="17"/>
                      <a:pt x="53" y="18"/>
                    </a:cubicBezTo>
                    <a:cubicBezTo>
                      <a:pt x="53" y="18"/>
                      <a:pt x="52" y="19"/>
                      <a:pt x="52" y="18"/>
                    </a:cubicBezTo>
                    <a:cubicBezTo>
                      <a:pt x="52" y="18"/>
                      <a:pt x="52" y="19"/>
                      <a:pt x="52" y="19"/>
                    </a:cubicBezTo>
                    <a:cubicBezTo>
                      <a:pt x="51" y="18"/>
                      <a:pt x="51" y="17"/>
                      <a:pt x="51" y="17"/>
                    </a:cubicBezTo>
                    <a:cubicBezTo>
                      <a:pt x="51" y="16"/>
                      <a:pt x="50" y="15"/>
                      <a:pt x="51" y="16"/>
                    </a:cubicBezTo>
                    <a:cubicBezTo>
                      <a:pt x="51" y="16"/>
                      <a:pt x="51" y="16"/>
                      <a:pt x="52" y="17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6"/>
                      <a:pt x="52" y="15"/>
                      <a:pt x="52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52" y="15"/>
                      <a:pt x="52" y="15"/>
                      <a:pt x="52" y="14"/>
                    </a:cubicBezTo>
                    <a:cubicBezTo>
                      <a:pt x="53" y="15"/>
                      <a:pt x="53" y="14"/>
                      <a:pt x="53" y="15"/>
                    </a:cubicBezTo>
                    <a:close/>
                    <a:moveTo>
                      <a:pt x="57" y="16"/>
                    </a:moveTo>
                    <a:cubicBezTo>
                      <a:pt x="57" y="16"/>
                      <a:pt x="56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5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7"/>
                      <a:pt x="54" y="16"/>
                      <a:pt x="55" y="15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5"/>
                      <a:pt x="56" y="15"/>
                      <a:pt x="56" y="15"/>
                    </a:cubicBezTo>
                    <a:cubicBezTo>
                      <a:pt x="56" y="16"/>
                      <a:pt x="57" y="15"/>
                      <a:pt x="57" y="16"/>
                    </a:cubicBezTo>
                    <a:close/>
                    <a:moveTo>
                      <a:pt x="60" y="16"/>
                    </a:moveTo>
                    <a:cubicBezTo>
                      <a:pt x="59" y="17"/>
                      <a:pt x="59" y="17"/>
                      <a:pt x="58" y="18"/>
                    </a:cubicBezTo>
                    <a:cubicBezTo>
                      <a:pt x="58" y="19"/>
                      <a:pt x="57" y="19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1"/>
                    </a:cubicBezTo>
                    <a:cubicBezTo>
                      <a:pt x="59" y="20"/>
                      <a:pt x="57" y="19"/>
                      <a:pt x="59" y="19"/>
                    </a:cubicBezTo>
                    <a:cubicBezTo>
                      <a:pt x="59" y="19"/>
                      <a:pt x="59" y="19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9" y="18"/>
                      <a:pt x="59" y="18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0" y="17"/>
                      <a:pt x="60" y="17"/>
                      <a:pt x="60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61" y="17"/>
                      <a:pt x="62" y="18"/>
                      <a:pt x="61" y="18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1" y="20"/>
                      <a:pt x="61" y="20"/>
                      <a:pt x="61" y="20"/>
                    </a:cubicBezTo>
                    <a:cubicBezTo>
                      <a:pt x="61" y="19"/>
                      <a:pt x="62" y="19"/>
                      <a:pt x="62" y="19"/>
                    </a:cubicBezTo>
                    <a:cubicBezTo>
                      <a:pt x="62" y="19"/>
                      <a:pt x="62" y="20"/>
                      <a:pt x="62" y="20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3" y="19"/>
                      <a:pt x="63" y="19"/>
                    </a:cubicBezTo>
                    <a:cubicBezTo>
                      <a:pt x="63" y="19"/>
                      <a:pt x="64" y="19"/>
                      <a:pt x="64" y="20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4" y="21"/>
                      <a:pt x="63" y="20"/>
                      <a:pt x="63" y="21"/>
                    </a:cubicBezTo>
                    <a:cubicBezTo>
                      <a:pt x="63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4" y="21"/>
                      <a:pt x="64" y="21"/>
                      <a:pt x="64" y="21"/>
                    </a:cubicBezTo>
                    <a:cubicBezTo>
                      <a:pt x="65" y="21"/>
                      <a:pt x="65" y="21"/>
                      <a:pt x="65" y="21"/>
                    </a:cubicBezTo>
                    <a:cubicBezTo>
                      <a:pt x="65" y="21"/>
                      <a:pt x="65" y="21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5" y="22"/>
                      <a:pt x="65" y="22"/>
                      <a:pt x="65" y="22"/>
                    </a:cubicBezTo>
                    <a:cubicBezTo>
                      <a:pt x="66" y="22"/>
                      <a:pt x="66" y="22"/>
                      <a:pt x="66" y="22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4"/>
                      <a:pt x="66" y="24"/>
                    </a:cubicBezTo>
                    <a:cubicBezTo>
                      <a:pt x="66" y="23"/>
                      <a:pt x="66" y="23"/>
                      <a:pt x="66" y="23"/>
                    </a:cubicBezTo>
                    <a:cubicBezTo>
                      <a:pt x="66" y="23"/>
                      <a:pt x="66" y="23"/>
                      <a:pt x="66" y="24"/>
                    </a:cubicBezTo>
                    <a:cubicBezTo>
                      <a:pt x="66" y="24"/>
                      <a:pt x="66" y="24"/>
                      <a:pt x="66" y="24"/>
                    </a:cubicBezTo>
                    <a:cubicBezTo>
                      <a:pt x="66" y="24"/>
                      <a:pt x="66" y="24"/>
                      <a:pt x="66" y="25"/>
                    </a:cubicBezTo>
                    <a:cubicBezTo>
                      <a:pt x="66" y="25"/>
                      <a:pt x="66" y="25"/>
                      <a:pt x="66" y="24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5" y="25"/>
                      <a:pt x="65" y="25"/>
                      <a:pt x="65" y="25"/>
                    </a:cubicBezTo>
                    <a:cubicBezTo>
                      <a:pt x="65" y="26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6"/>
                    </a:cubicBezTo>
                    <a:cubicBezTo>
                      <a:pt x="66" y="26"/>
                      <a:pt x="66" y="27"/>
                      <a:pt x="67" y="26"/>
                    </a:cubicBezTo>
                    <a:cubicBezTo>
                      <a:pt x="67" y="26"/>
                      <a:pt x="67" y="26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7"/>
                      <a:pt x="67" y="27"/>
                    </a:cubicBezTo>
                    <a:cubicBezTo>
                      <a:pt x="67" y="27"/>
                      <a:pt x="67" y="28"/>
                      <a:pt x="67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8"/>
                      <a:pt x="68" y="29"/>
                      <a:pt x="68" y="28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29"/>
                      <a:pt x="67" y="30"/>
                      <a:pt x="67" y="30"/>
                    </a:cubicBezTo>
                    <a:cubicBezTo>
                      <a:pt x="66" y="30"/>
                      <a:pt x="66" y="30"/>
                      <a:pt x="66" y="30"/>
                    </a:cubicBezTo>
                    <a:cubicBezTo>
                      <a:pt x="66" y="29"/>
                      <a:pt x="65" y="29"/>
                      <a:pt x="66" y="29"/>
                    </a:cubicBezTo>
                    <a:cubicBezTo>
                      <a:pt x="66" y="28"/>
                      <a:pt x="66" y="29"/>
                      <a:pt x="66" y="29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28"/>
                      <a:pt x="65" y="28"/>
                      <a:pt x="65" y="28"/>
                    </a:cubicBezTo>
                    <a:cubicBezTo>
                      <a:pt x="65" y="28"/>
                      <a:pt x="65" y="28"/>
                      <a:pt x="65" y="29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65" y="28"/>
                      <a:pt x="65" y="28"/>
                      <a:pt x="64" y="28"/>
                    </a:cubicBezTo>
                    <a:cubicBezTo>
                      <a:pt x="64" y="28"/>
                      <a:pt x="64" y="28"/>
                      <a:pt x="64" y="28"/>
                    </a:cubicBezTo>
                    <a:cubicBezTo>
                      <a:pt x="65" y="29"/>
                      <a:pt x="64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5" y="30"/>
                      <a:pt x="65" y="30"/>
                    </a:cubicBezTo>
                    <a:cubicBezTo>
                      <a:pt x="65" y="30"/>
                      <a:pt x="65" y="31"/>
                      <a:pt x="65" y="31"/>
                    </a:cubicBezTo>
                    <a:cubicBezTo>
                      <a:pt x="65" y="31"/>
                      <a:pt x="66" y="31"/>
                      <a:pt x="65" y="32"/>
                    </a:cubicBezTo>
                    <a:cubicBezTo>
                      <a:pt x="65" y="32"/>
                      <a:pt x="65" y="32"/>
                      <a:pt x="65" y="33"/>
                    </a:cubicBezTo>
                    <a:cubicBezTo>
                      <a:pt x="64" y="32"/>
                      <a:pt x="64" y="31"/>
                      <a:pt x="63" y="31"/>
                    </a:cubicBezTo>
                    <a:cubicBezTo>
                      <a:pt x="63" y="32"/>
                      <a:pt x="64" y="32"/>
                      <a:pt x="64" y="32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3" y="33"/>
                      <a:pt x="62" y="32"/>
                      <a:pt x="62" y="32"/>
                    </a:cubicBezTo>
                    <a:cubicBezTo>
                      <a:pt x="61" y="31"/>
                      <a:pt x="62" y="31"/>
                      <a:pt x="61" y="31"/>
                    </a:cubicBezTo>
                    <a:cubicBezTo>
                      <a:pt x="61" y="30"/>
                      <a:pt x="61" y="30"/>
                      <a:pt x="61" y="30"/>
                    </a:cubicBezTo>
                    <a:cubicBezTo>
                      <a:pt x="60" y="30"/>
                      <a:pt x="61" y="30"/>
                      <a:pt x="61" y="30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30"/>
                      <a:pt x="59" y="30"/>
                      <a:pt x="59" y="30"/>
                    </a:cubicBezTo>
                    <a:cubicBezTo>
                      <a:pt x="59" y="30"/>
                      <a:pt x="58" y="29"/>
                      <a:pt x="59" y="29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60" y="29"/>
                      <a:pt x="60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2" y="29"/>
                      <a:pt x="61" y="28"/>
                      <a:pt x="61" y="28"/>
                    </a:cubicBezTo>
                    <a:cubicBezTo>
                      <a:pt x="62" y="28"/>
                      <a:pt x="62" y="27"/>
                      <a:pt x="63" y="27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2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2" y="25"/>
                      <a:pt x="62" y="25"/>
                      <a:pt x="62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2" y="24"/>
                      <a:pt x="62" y="24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1" y="23"/>
                      <a:pt x="61" y="23"/>
                    </a:cubicBezTo>
                    <a:cubicBezTo>
                      <a:pt x="61" y="23"/>
                      <a:pt x="61" y="22"/>
                      <a:pt x="61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2"/>
                      <a:pt x="61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0" y="22"/>
                      <a:pt x="61" y="23"/>
                      <a:pt x="60" y="23"/>
                    </a:cubicBezTo>
                    <a:cubicBezTo>
                      <a:pt x="60" y="22"/>
                      <a:pt x="60" y="22"/>
                      <a:pt x="59" y="22"/>
                    </a:cubicBezTo>
                    <a:cubicBezTo>
                      <a:pt x="59" y="22"/>
                      <a:pt x="59" y="22"/>
                      <a:pt x="59" y="23"/>
                    </a:cubicBezTo>
                    <a:cubicBezTo>
                      <a:pt x="59" y="22"/>
                      <a:pt x="59" y="22"/>
                      <a:pt x="59" y="22"/>
                    </a:cubicBezTo>
                    <a:cubicBezTo>
                      <a:pt x="59" y="22"/>
                      <a:pt x="58" y="22"/>
                      <a:pt x="57" y="22"/>
                    </a:cubicBezTo>
                    <a:cubicBezTo>
                      <a:pt x="57" y="22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20"/>
                      <a:pt x="56" y="21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18"/>
                      <a:pt x="57" y="17"/>
                      <a:pt x="59" y="16"/>
                    </a:cubicBezTo>
                    <a:cubicBezTo>
                      <a:pt x="59" y="16"/>
                      <a:pt x="60" y="16"/>
                      <a:pt x="60" y="16"/>
                    </a:cubicBezTo>
                    <a:close/>
                    <a:moveTo>
                      <a:pt x="63" y="18"/>
                    </a:moveTo>
                    <a:cubicBezTo>
                      <a:pt x="63" y="18"/>
                      <a:pt x="63" y="19"/>
                      <a:pt x="64" y="19"/>
                    </a:cubicBezTo>
                    <a:cubicBezTo>
                      <a:pt x="63" y="18"/>
                      <a:pt x="61" y="19"/>
                      <a:pt x="62" y="18"/>
                    </a:cubicBezTo>
                    <a:cubicBezTo>
                      <a:pt x="61" y="17"/>
                      <a:pt x="62" y="17"/>
                      <a:pt x="62" y="17"/>
                    </a:cubicBezTo>
                    <a:cubicBezTo>
                      <a:pt x="62" y="17"/>
                      <a:pt x="64" y="17"/>
                      <a:pt x="63" y="18"/>
                    </a:cubicBezTo>
                    <a:close/>
                    <a:moveTo>
                      <a:pt x="34" y="17"/>
                    </a:moveTo>
                    <a:cubicBezTo>
                      <a:pt x="34" y="17"/>
                      <a:pt x="34" y="17"/>
                      <a:pt x="33" y="17"/>
                    </a:cubicBezTo>
                    <a:cubicBezTo>
                      <a:pt x="33" y="17"/>
                      <a:pt x="32" y="17"/>
                      <a:pt x="32" y="18"/>
                    </a:cubicBezTo>
                    <a:cubicBezTo>
                      <a:pt x="33" y="17"/>
                      <a:pt x="33" y="17"/>
                      <a:pt x="34" y="17"/>
                    </a:cubicBezTo>
                    <a:close/>
                    <a:moveTo>
                      <a:pt x="31" y="17"/>
                    </a:move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8"/>
                      <a:pt x="31" y="18"/>
                    </a:cubicBezTo>
                    <a:cubicBezTo>
                      <a:pt x="31" y="18"/>
                      <a:pt x="31" y="17"/>
                      <a:pt x="31" y="17"/>
                    </a:cubicBezTo>
                    <a:close/>
                    <a:moveTo>
                      <a:pt x="30" y="20"/>
                    </a:move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20"/>
                      <a:pt x="30" y="20"/>
                      <a:pt x="30" y="20"/>
                    </a:cubicBezTo>
                    <a:close/>
                    <a:moveTo>
                      <a:pt x="62" y="20"/>
                    </a:move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19"/>
                      <a:pt x="62" y="19"/>
                      <a:pt x="62" y="19"/>
                    </a:cubicBezTo>
                    <a:cubicBezTo>
                      <a:pt x="62" y="20"/>
                      <a:pt x="62" y="20"/>
                      <a:pt x="62" y="20"/>
                    </a:cubicBezTo>
                    <a:close/>
                    <a:moveTo>
                      <a:pt x="47" y="21"/>
                    </a:moveTo>
                    <a:cubicBezTo>
                      <a:pt x="47" y="21"/>
                      <a:pt x="46" y="21"/>
                      <a:pt x="46" y="21"/>
                    </a:cubicBezTo>
                    <a:cubicBezTo>
                      <a:pt x="46" y="21"/>
                      <a:pt x="47" y="21"/>
                      <a:pt x="47" y="21"/>
                    </a:cubicBezTo>
                    <a:close/>
                    <a:moveTo>
                      <a:pt x="51" y="23"/>
                    </a:moveTo>
                    <a:cubicBezTo>
                      <a:pt x="51" y="23"/>
                      <a:pt x="51" y="23"/>
                      <a:pt x="51" y="23"/>
                    </a:cubicBezTo>
                    <a:cubicBezTo>
                      <a:pt x="51" y="23"/>
                      <a:pt x="51" y="23"/>
                      <a:pt x="50" y="23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50" y="22"/>
                      <a:pt x="50" y="22"/>
                      <a:pt x="50" y="22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2"/>
                      <a:pt x="50" y="22"/>
                      <a:pt x="50" y="22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3"/>
                    </a:cubicBezTo>
                    <a:close/>
                    <a:moveTo>
                      <a:pt x="38" y="23"/>
                    </a:move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4"/>
                      <a:pt x="38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4"/>
                      <a:pt x="37" y="24"/>
                      <a:pt x="36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4"/>
                    </a:cubicBezTo>
                    <a:cubicBezTo>
                      <a:pt x="35" y="24"/>
                      <a:pt x="35" y="25"/>
                      <a:pt x="34" y="25"/>
                    </a:cubicBezTo>
                    <a:cubicBezTo>
                      <a:pt x="35" y="25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3"/>
                      <a:pt x="36" y="24"/>
                      <a:pt x="36" y="23"/>
                    </a:cubicBezTo>
                    <a:cubicBezTo>
                      <a:pt x="36" y="23"/>
                      <a:pt x="36" y="23"/>
                      <a:pt x="35" y="23"/>
                    </a:cubicBezTo>
                    <a:cubicBezTo>
                      <a:pt x="35" y="23"/>
                      <a:pt x="34" y="23"/>
                      <a:pt x="34" y="23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5" y="23"/>
                      <a:pt x="36" y="23"/>
                      <a:pt x="37" y="23"/>
                    </a:cubicBezTo>
                    <a:cubicBezTo>
                      <a:pt x="37" y="22"/>
                      <a:pt x="37" y="22"/>
                      <a:pt x="38" y="23"/>
                    </a:cubicBezTo>
                    <a:close/>
                    <a:moveTo>
                      <a:pt x="60" y="24"/>
                    </a:move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ubicBezTo>
                      <a:pt x="60" y="24"/>
                      <a:pt x="60" y="24"/>
                      <a:pt x="60" y="24"/>
                    </a:cubicBezTo>
                    <a:close/>
                    <a:moveTo>
                      <a:pt x="40" y="24"/>
                    </a:move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1" y="24"/>
                      <a:pt x="40" y="24"/>
                      <a:pt x="40" y="24"/>
                    </a:cubicBezTo>
                    <a:close/>
                    <a:moveTo>
                      <a:pt x="74" y="25"/>
                    </a:moveTo>
                    <a:cubicBezTo>
                      <a:pt x="74" y="25"/>
                      <a:pt x="73" y="25"/>
                      <a:pt x="73" y="25"/>
                    </a:cubicBezTo>
                    <a:cubicBezTo>
                      <a:pt x="73" y="25"/>
                      <a:pt x="72" y="25"/>
                      <a:pt x="73" y="24"/>
                    </a:cubicBezTo>
                    <a:cubicBezTo>
                      <a:pt x="73" y="24"/>
                      <a:pt x="73" y="24"/>
                      <a:pt x="73" y="24"/>
                    </a:cubicBezTo>
                    <a:cubicBezTo>
                      <a:pt x="74" y="24"/>
                      <a:pt x="74" y="25"/>
                      <a:pt x="74" y="25"/>
                    </a:cubicBezTo>
                    <a:close/>
                    <a:moveTo>
                      <a:pt x="55" y="25"/>
                    </a:move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5" y="25"/>
                      <a:pt x="55" y="25"/>
                      <a:pt x="55" y="25"/>
                    </a:cubicBezTo>
                    <a:close/>
                    <a:moveTo>
                      <a:pt x="37" y="25"/>
                    </a:move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lose/>
                    <a:moveTo>
                      <a:pt x="40" y="26"/>
                    </a:moveTo>
                    <a:cubicBezTo>
                      <a:pt x="39" y="26"/>
                      <a:pt x="40" y="25"/>
                      <a:pt x="39" y="25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39" y="25"/>
                      <a:pt x="40" y="25"/>
                      <a:pt x="40" y="26"/>
                    </a:cubicBezTo>
                    <a:close/>
                    <a:moveTo>
                      <a:pt x="42" y="26"/>
                    </a:moveTo>
                    <a:cubicBezTo>
                      <a:pt x="41" y="26"/>
                      <a:pt x="42" y="25"/>
                      <a:pt x="41" y="25"/>
                    </a:cubicBezTo>
                    <a:cubicBezTo>
                      <a:pt x="42" y="26"/>
                      <a:pt x="42" y="26"/>
                      <a:pt x="42" y="26"/>
                    </a:cubicBezTo>
                    <a:close/>
                    <a:moveTo>
                      <a:pt x="61" y="25"/>
                    </a:moveTo>
                    <a:cubicBezTo>
                      <a:pt x="61" y="26"/>
                      <a:pt x="61" y="26"/>
                      <a:pt x="61" y="26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60" y="26"/>
                      <a:pt x="61" y="26"/>
                      <a:pt x="61" y="25"/>
                    </a:cubicBezTo>
                    <a:cubicBezTo>
                      <a:pt x="61" y="25"/>
                      <a:pt x="61" y="25"/>
                      <a:pt x="61" y="25"/>
                    </a:cubicBezTo>
                    <a:close/>
                    <a:moveTo>
                      <a:pt x="62" y="26"/>
                    </a:move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6"/>
                      <a:pt x="62" y="26"/>
                      <a:pt x="62" y="26"/>
                    </a:cubicBezTo>
                    <a:cubicBezTo>
                      <a:pt x="62" y="25"/>
                      <a:pt x="62" y="26"/>
                      <a:pt x="62" y="26"/>
                    </a:cubicBezTo>
                    <a:close/>
                    <a:moveTo>
                      <a:pt x="47" y="26"/>
                    </a:moveTo>
                    <a:cubicBezTo>
                      <a:pt x="47" y="26"/>
                      <a:pt x="47" y="26"/>
                      <a:pt x="47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7" y="26"/>
                      <a:pt x="46" y="26"/>
                    </a:cubicBezTo>
                    <a:cubicBezTo>
                      <a:pt x="47" y="26"/>
                      <a:pt x="47" y="26"/>
                      <a:pt x="47" y="26"/>
                    </a:cubicBezTo>
                    <a:close/>
                    <a:moveTo>
                      <a:pt x="37" y="27"/>
                    </a:moveTo>
                    <a:cubicBezTo>
                      <a:pt x="37" y="27"/>
                      <a:pt x="37" y="27"/>
                      <a:pt x="37" y="27"/>
                    </a:cubicBezTo>
                    <a:cubicBezTo>
                      <a:pt x="37" y="27"/>
                      <a:pt x="37" y="26"/>
                      <a:pt x="37" y="26"/>
                    </a:cubicBezTo>
                    <a:cubicBezTo>
                      <a:pt x="37" y="26"/>
                      <a:pt x="37" y="26"/>
                      <a:pt x="37" y="27"/>
                    </a:cubicBezTo>
                    <a:close/>
                    <a:moveTo>
                      <a:pt x="41" y="27"/>
                    </a:move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7"/>
                      <a:pt x="41" y="27"/>
                      <a:pt x="41" y="27"/>
                    </a:cubicBezTo>
                    <a:cubicBezTo>
                      <a:pt x="41" y="26"/>
                      <a:pt x="41" y="27"/>
                      <a:pt x="41" y="27"/>
                    </a:cubicBezTo>
                    <a:close/>
                    <a:moveTo>
                      <a:pt x="36" y="28"/>
                    </a:moveTo>
                    <a:cubicBezTo>
                      <a:pt x="36" y="28"/>
                      <a:pt x="36" y="27"/>
                      <a:pt x="36" y="27"/>
                    </a:cubicBezTo>
                    <a:cubicBezTo>
                      <a:pt x="36" y="27"/>
                      <a:pt x="36" y="27"/>
                      <a:pt x="36" y="28"/>
                    </a:cubicBezTo>
                    <a:close/>
                    <a:moveTo>
                      <a:pt x="42" y="28"/>
                    </a:move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7"/>
                      <a:pt x="41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8"/>
                      <a:pt x="42" y="28"/>
                    </a:cubicBezTo>
                    <a:close/>
                    <a:moveTo>
                      <a:pt x="74" y="28"/>
                    </a:move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28"/>
                      <a:pt x="74" y="27"/>
                      <a:pt x="74" y="27"/>
                    </a:cubicBezTo>
                    <a:cubicBezTo>
                      <a:pt x="74" y="28"/>
                      <a:pt x="74" y="28"/>
                      <a:pt x="74" y="28"/>
                    </a:cubicBezTo>
                    <a:close/>
                    <a:moveTo>
                      <a:pt x="55" y="28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5" y="28"/>
                      <a:pt x="55" y="28"/>
                      <a:pt x="55" y="28"/>
                    </a:cubicBezTo>
                    <a:cubicBezTo>
                      <a:pt x="56" y="29"/>
                      <a:pt x="57" y="29"/>
                      <a:pt x="56" y="30"/>
                    </a:cubicBezTo>
                    <a:cubicBezTo>
                      <a:pt x="56" y="30"/>
                      <a:pt x="57" y="30"/>
                      <a:pt x="57" y="30"/>
                    </a:cubicBezTo>
                    <a:cubicBezTo>
                      <a:pt x="57" y="30"/>
                      <a:pt x="57" y="30"/>
                      <a:pt x="57" y="31"/>
                    </a:cubicBezTo>
                    <a:cubicBezTo>
                      <a:pt x="56" y="31"/>
                      <a:pt x="56" y="30"/>
                      <a:pt x="56" y="30"/>
                    </a:cubicBezTo>
                    <a:cubicBezTo>
                      <a:pt x="56" y="30"/>
                      <a:pt x="56" y="30"/>
                      <a:pt x="56" y="30"/>
                    </a:cubicBezTo>
                    <a:cubicBezTo>
                      <a:pt x="56" y="30"/>
                      <a:pt x="56" y="29"/>
                      <a:pt x="55" y="30"/>
                    </a:cubicBezTo>
                    <a:cubicBezTo>
                      <a:pt x="55" y="30"/>
                      <a:pt x="55" y="31"/>
                      <a:pt x="54" y="31"/>
                    </a:cubicBezTo>
                    <a:cubicBezTo>
                      <a:pt x="54" y="30"/>
                      <a:pt x="54" y="30"/>
                      <a:pt x="54" y="30"/>
                    </a:cubicBezTo>
                    <a:cubicBezTo>
                      <a:pt x="54" y="30"/>
                      <a:pt x="54" y="30"/>
                      <a:pt x="53" y="30"/>
                    </a:cubicBezTo>
                    <a:cubicBezTo>
                      <a:pt x="53" y="29"/>
                      <a:pt x="54" y="30"/>
                      <a:pt x="54" y="29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8"/>
                      <a:pt x="55" y="28"/>
                      <a:pt x="55" y="28"/>
                    </a:cubicBezTo>
                    <a:close/>
                    <a:moveTo>
                      <a:pt x="47" y="28"/>
                    </a:moveTo>
                    <a:cubicBezTo>
                      <a:pt x="47" y="28"/>
                      <a:pt x="47" y="28"/>
                      <a:pt x="46" y="28"/>
                    </a:cubicBezTo>
                    <a:cubicBezTo>
                      <a:pt x="47" y="28"/>
                      <a:pt x="47" y="28"/>
                      <a:pt x="47" y="28"/>
                    </a:cubicBezTo>
                    <a:close/>
                    <a:moveTo>
                      <a:pt x="48" y="28"/>
                    </a:moveTo>
                    <a:cubicBezTo>
                      <a:pt x="48" y="28"/>
                      <a:pt x="48" y="27"/>
                      <a:pt x="48" y="28"/>
                    </a:cubicBezTo>
                    <a:cubicBezTo>
                      <a:pt x="48" y="28"/>
                      <a:pt x="48" y="28"/>
                      <a:pt x="48" y="28"/>
                    </a:cubicBezTo>
                    <a:close/>
                    <a:moveTo>
                      <a:pt x="37" y="28"/>
                    </a:moveTo>
                    <a:cubicBezTo>
                      <a:pt x="38" y="29"/>
                      <a:pt x="37" y="30"/>
                      <a:pt x="38" y="30"/>
                    </a:cubicBezTo>
                    <a:cubicBezTo>
                      <a:pt x="39" y="29"/>
                      <a:pt x="39" y="28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39" y="30"/>
                      <a:pt x="38" y="30"/>
                      <a:pt x="37" y="30"/>
                    </a:cubicBezTo>
                    <a:cubicBezTo>
                      <a:pt x="37" y="31"/>
                      <a:pt x="37" y="31"/>
                      <a:pt x="36" y="31"/>
                    </a:cubicBezTo>
                    <a:cubicBezTo>
                      <a:pt x="36" y="31"/>
                      <a:pt x="35" y="30"/>
                      <a:pt x="35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30"/>
                      <a:pt x="36" y="30"/>
                      <a:pt x="36" y="30"/>
                    </a:cubicBezTo>
                    <a:cubicBezTo>
                      <a:pt x="36" y="30"/>
                      <a:pt x="36" y="29"/>
                      <a:pt x="37" y="30"/>
                    </a:cubicBezTo>
                    <a:cubicBezTo>
                      <a:pt x="37" y="30"/>
                      <a:pt x="37" y="29"/>
                      <a:pt x="37" y="29"/>
                    </a:cubicBezTo>
                    <a:cubicBezTo>
                      <a:pt x="37" y="29"/>
                      <a:pt x="36" y="28"/>
                      <a:pt x="37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8"/>
                      <a:pt x="37" y="28"/>
                      <a:pt x="37" y="28"/>
                    </a:cubicBezTo>
                    <a:cubicBezTo>
                      <a:pt x="37" y="28"/>
                      <a:pt x="37" y="28"/>
                      <a:pt x="37" y="28"/>
                    </a:cubicBezTo>
                    <a:close/>
                    <a:moveTo>
                      <a:pt x="49" y="29"/>
                    </a:moveTo>
                    <a:cubicBezTo>
                      <a:pt x="49" y="29"/>
                      <a:pt x="48" y="29"/>
                      <a:pt x="49" y="28"/>
                    </a:cubicBezTo>
                    <a:cubicBezTo>
                      <a:pt x="49" y="28"/>
                      <a:pt x="49" y="29"/>
                      <a:pt x="49" y="29"/>
                    </a:cubicBezTo>
                    <a:close/>
                    <a:moveTo>
                      <a:pt x="47" y="29"/>
                    </a:move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lose/>
                    <a:moveTo>
                      <a:pt x="46" y="29"/>
                    </a:moveTo>
                    <a:cubicBezTo>
                      <a:pt x="45" y="29"/>
                      <a:pt x="45" y="30"/>
                      <a:pt x="45" y="30"/>
                    </a:cubicBezTo>
                    <a:cubicBezTo>
                      <a:pt x="45" y="30"/>
                      <a:pt x="45" y="29"/>
                      <a:pt x="45" y="29"/>
                    </a:cubicBezTo>
                    <a:cubicBezTo>
                      <a:pt x="45" y="29"/>
                      <a:pt x="45" y="29"/>
                      <a:pt x="46" y="29"/>
                    </a:cubicBezTo>
                    <a:close/>
                    <a:moveTo>
                      <a:pt x="63" y="30"/>
                    </a:move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0"/>
                      <a:pt x="62" y="29"/>
                      <a:pt x="62" y="29"/>
                    </a:cubicBezTo>
                    <a:cubicBezTo>
                      <a:pt x="63" y="29"/>
                      <a:pt x="63" y="30"/>
                      <a:pt x="63" y="30"/>
                    </a:cubicBezTo>
                    <a:close/>
                    <a:moveTo>
                      <a:pt x="48" y="30"/>
                    </a:move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ubicBezTo>
                      <a:pt x="48" y="30"/>
                      <a:pt x="48" y="30"/>
                      <a:pt x="48" y="30"/>
                    </a:cubicBezTo>
                    <a:close/>
                    <a:moveTo>
                      <a:pt x="47" y="30"/>
                    </a:moveTo>
                    <a:cubicBezTo>
                      <a:pt x="47" y="30"/>
                      <a:pt x="47" y="31"/>
                      <a:pt x="47" y="31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7" y="30"/>
                      <a:pt x="47" y="30"/>
                      <a:pt x="47" y="30"/>
                    </a:cubicBezTo>
                    <a:close/>
                    <a:moveTo>
                      <a:pt x="45" y="30"/>
                    </a:moveTo>
                    <a:cubicBezTo>
                      <a:pt x="45" y="30"/>
                      <a:pt x="45" y="30"/>
                      <a:pt x="44" y="31"/>
                    </a:cubicBezTo>
                    <a:cubicBezTo>
                      <a:pt x="44" y="30"/>
                      <a:pt x="44" y="30"/>
                      <a:pt x="44" y="30"/>
                    </a:cubicBezTo>
                    <a:cubicBezTo>
                      <a:pt x="45" y="30"/>
                      <a:pt x="45" y="30"/>
                      <a:pt x="45" y="30"/>
                    </a:cubicBezTo>
                    <a:close/>
                    <a:moveTo>
                      <a:pt x="58" y="31"/>
                    </a:move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8" y="31"/>
                      <a:pt x="58" y="31"/>
                      <a:pt x="58" y="31"/>
                    </a:cubicBezTo>
                    <a:close/>
                    <a:moveTo>
                      <a:pt x="48" y="31"/>
                    </a:moveTo>
                    <a:cubicBezTo>
                      <a:pt x="48" y="31"/>
                      <a:pt x="48" y="31"/>
                      <a:pt x="48" y="31"/>
                    </a:cubicBezTo>
                    <a:cubicBezTo>
                      <a:pt x="48" y="31"/>
                      <a:pt x="48" y="31"/>
                      <a:pt x="48" y="31"/>
                    </a:cubicBezTo>
                    <a:close/>
                    <a:moveTo>
                      <a:pt x="56" y="31"/>
                    </a:moveTo>
                    <a:cubicBezTo>
                      <a:pt x="55" y="32"/>
                      <a:pt x="55" y="32"/>
                      <a:pt x="54" y="32"/>
                    </a:cubicBezTo>
                    <a:cubicBezTo>
                      <a:pt x="54" y="32"/>
                      <a:pt x="55" y="31"/>
                      <a:pt x="55" y="31"/>
                    </a:cubicBezTo>
                    <a:cubicBezTo>
                      <a:pt x="55" y="32"/>
                      <a:pt x="55" y="31"/>
                      <a:pt x="56" y="31"/>
                    </a:cubicBezTo>
                    <a:close/>
                    <a:moveTo>
                      <a:pt x="47" y="32"/>
                    </a:moveTo>
                    <a:cubicBezTo>
                      <a:pt x="46" y="32"/>
                      <a:pt x="47" y="32"/>
                      <a:pt x="46" y="31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lose/>
                    <a:moveTo>
                      <a:pt x="43" y="32"/>
                    </a:moveTo>
                    <a:cubicBezTo>
                      <a:pt x="43" y="32"/>
                      <a:pt x="42" y="32"/>
                      <a:pt x="42" y="32"/>
                    </a:cubicBezTo>
                    <a:cubicBezTo>
                      <a:pt x="43" y="32"/>
                      <a:pt x="42" y="32"/>
                      <a:pt x="43" y="32"/>
                    </a:cubicBezTo>
                    <a:close/>
                    <a:moveTo>
                      <a:pt x="44" y="32"/>
                    </a:move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lose/>
                    <a:moveTo>
                      <a:pt x="57" y="32"/>
                    </a:moveTo>
                    <a:cubicBezTo>
                      <a:pt x="57" y="32"/>
                      <a:pt x="56" y="32"/>
                      <a:pt x="56" y="33"/>
                    </a:cubicBezTo>
                    <a:cubicBezTo>
                      <a:pt x="56" y="33"/>
                      <a:pt x="56" y="32"/>
                      <a:pt x="56" y="32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57" y="32"/>
                      <a:pt x="57" y="32"/>
                      <a:pt x="57" y="32"/>
                    </a:cubicBezTo>
                    <a:close/>
                    <a:moveTo>
                      <a:pt x="23" y="32"/>
                    </a:move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2" y="33"/>
                      <a:pt x="23" y="32"/>
                      <a:pt x="23" y="32"/>
                    </a:cubicBezTo>
                    <a:cubicBezTo>
                      <a:pt x="23" y="32"/>
                      <a:pt x="23" y="32"/>
                      <a:pt x="23" y="32"/>
                    </a:cubicBezTo>
                    <a:close/>
                    <a:moveTo>
                      <a:pt x="24" y="33"/>
                    </a:moveTo>
                    <a:cubicBezTo>
                      <a:pt x="24" y="33"/>
                      <a:pt x="23" y="33"/>
                      <a:pt x="23" y="33"/>
                    </a:cubicBezTo>
                    <a:cubicBezTo>
                      <a:pt x="24" y="33"/>
                      <a:pt x="23" y="33"/>
                      <a:pt x="24" y="32"/>
                    </a:cubicBezTo>
                    <a:cubicBezTo>
                      <a:pt x="24" y="32"/>
                      <a:pt x="24" y="33"/>
                      <a:pt x="24" y="33"/>
                    </a:cubicBezTo>
                    <a:close/>
                    <a:moveTo>
                      <a:pt x="43" y="33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lose/>
                    <a:moveTo>
                      <a:pt x="44" y="33"/>
                    </a:moveTo>
                    <a:cubicBezTo>
                      <a:pt x="45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4" y="33"/>
                    </a:cubicBezTo>
                    <a:close/>
                    <a:moveTo>
                      <a:pt x="39" y="33"/>
                    </a:moveTo>
                    <a:cubicBezTo>
                      <a:pt x="39" y="33"/>
                      <a:pt x="39" y="33"/>
                      <a:pt x="40" y="33"/>
                    </a:cubicBezTo>
                    <a:cubicBezTo>
                      <a:pt x="39" y="34"/>
                      <a:pt x="38" y="33"/>
                      <a:pt x="38" y="34"/>
                    </a:cubicBezTo>
                    <a:cubicBezTo>
                      <a:pt x="38" y="34"/>
                      <a:pt x="38" y="34"/>
                      <a:pt x="37" y="34"/>
                    </a:cubicBezTo>
                    <a:cubicBezTo>
                      <a:pt x="38" y="34"/>
                      <a:pt x="39" y="32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lose/>
                    <a:moveTo>
                      <a:pt x="23" y="33"/>
                    </a:move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3"/>
                      <a:pt x="23" y="33"/>
                    </a:cubicBezTo>
                    <a:close/>
                    <a:moveTo>
                      <a:pt x="24" y="34"/>
                    </a:move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5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lose/>
                    <a:moveTo>
                      <a:pt x="37" y="34"/>
                    </a:move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4"/>
                      <a:pt x="37" y="34"/>
                      <a:pt x="37" y="34"/>
                    </a:cubicBezTo>
                    <a:close/>
                    <a:moveTo>
                      <a:pt x="24" y="34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4"/>
                      <a:pt x="24" y="34"/>
                      <a:pt x="24" y="34"/>
                    </a:cubicBezTo>
                    <a:close/>
                    <a:moveTo>
                      <a:pt x="42" y="35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41" y="35"/>
                      <a:pt x="42" y="35"/>
                      <a:pt x="42" y="35"/>
                    </a:cubicBezTo>
                    <a:close/>
                    <a:moveTo>
                      <a:pt x="24" y="35"/>
                    </a:moveTo>
                    <a:cubicBezTo>
                      <a:pt x="24" y="35"/>
                      <a:pt x="24" y="35"/>
                      <a:pt x="24" y="3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3" y="36"/>
                      <a:pt x="24" y="36"/>
                      <a:pt x="23" y="36"/>
                    </a:cubicBezTo>
                    <a:cubicBezTo>
                      <a:pt x="23" y="35"/>
                      <a:pt x="23" y="35"/>
                      <a:pt x="24" y="35"/>
                    </a:cubicBezTo>
                    <a:close/>
                    <a:moveTo>
                      <a:pt x="29" y="36"/>
                    </a:moveTo>
                    <a:cubicBezTo>
                      <a:pt x="29" y="36"/>
                      <a:pt x="29" y="36"/>
                      <a:pt x="29" y="35"/>
                    </a:cubicBezTo>
                    <a:cubicBezTo>
                      <a:pt x="29" y="35"/>
                      <a:pt x="29" y="36"/>
                      <a:pt x="29" y="36"/>
                    </a:cubicBezTo>
                    <a:close/>
                    <a:moveTo>
                      <a:pt x="43" y="35"/>
                    </a:moveTo>
                    <a:cubicBezTo>
                      <a:pt x="43" y="36"/>
                      <a:pt x="42" y="36"/>
                      <a:pt x="42" y="37"/>
                    </a:cubicBezTo>
                    <a:cubicBezTo>
                      <a:pt x="42" y="37"/>
                      <a:pt x="41" y="37"/>
                      <a:pt x="41" y="37"/>
                    </a:cubicBezTo>
                    <a:cubicBezTo>
                      <a:pt x="41" y="37"/>
                      <a:pt x="41" y="37"/>
                      <a:pt x="42" y="37"/>
                    </a:cubicBezTo>
                    <a:cubicBezTo>
                      <a:pt x="42" y="36"/>
                      <a:pt x="42" y="35"/>
                      <a:pt x="43" y="35"/>
                    </a:cubicBezTo>
                    <a:close/>
                    <a:moveTo>
                      <a:pt x="40" y="35"/>
                    </a:moveTo>
                    <a:cubicBezTo>
                      <a:pt x="40" y="36"/>
                      <a:pt x="40" y="36"/>
                      <a:pt x="39" y="36"/>
                    </a:cubicBezTo>
                    <a:cubicBezTo>
                      <a:pt x="39" y="36"/>
                      <a:pt x="39" y="36"/>
                      <a:pt x="39" y="36"/>
                    </a:cubicBezTo>
                    <a:cubicBezTo>
                      <a:pt x="39" y="36"/>
                      <a:pt x="40" y="36"/>
                      <a:pt x="40" y="35"/>
                    </a:cubicBezTo>
                    <a:close/>
                    <a:moveTo>
                      <a:pt x="44" y="37"/>
                    </a:moveTo>
                    <a:cubicBezTo>
                      <a:pt x="44" y="36"/>
                      <a:pt x="44" y="37"/>
                      <a:pt x="43" y="37"/>
                    </a:cubicBezTo>
                    <a:cubicBezTo>
                      <a:pt x="44" y="37"/>
                      <a:pt x="44" y="37"/>
                      <a:pt x="44" y="36"/>
                    </a:cubicBezTo>
                    <a:cubicBezTo>
                      <a:pt x="44" y="37"/>
                      <a:pt x="44" y="37"/>
                      <a:pt x="44" y="37"/>
                    </a:cubicBezTo>
                    <a:close/>
                    <a:moveTo>
                      <a:pt x="38" y="37"/>
                    </a:move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ubicBezTo>
                      <a:pt x="38" y="37"/>
                      <a:pt x="38" y="37"/>
                      <a:pt x="38" y="37"/>
                    </a:cubicBezTo>
                    <a:close/>
                    <a:moveTo>
                      <a:pt x="23" y="37"/>
                    </a:move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8"/>
                      <a:pt x="22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lose/>
                    <a:moveTo>
                      <a:pt x="34" y="37"/>
                    </a:moveTo>
                    <a:cubicBezTo>
                      <a:pt x="34" y="37"/>
                      <a:pt x="34" y="37"/>
                      <a:pt x="34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lose/>
                    <a:moveTo>
                      <a:pt x="43" y="37"/>
                    </a:move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ubicBezTo>
                      <a:pt x="43" y="37"/>
                      <a:pt x="43" y="37"/>
                      <a:pt x="43" y="37"/>
                    </a:cubicBezTo>
                    <a:close/>
                    <a:moveTo>
                      <a:pt x="40" y="38"/>
                    </a:moveTo>
                    <a:cubicBezTo>
                      <a:pt x="40" y="38"/>
                      <a:pt x="40" y="38"/>
                      <a:pt x="40" y="38"/>
                    </a:cubicBezTo>
                    <a:cubicBezTo>
                      <a:pt x="40" y="38"/>
                      <a:pt x="39" y="38"/>
                      <a:pt x="39" y="38"/>
                    </a:cubicBezTo>
                    <a:cubicBezTo>
                      <a:pt x="39" y="38"/>
                      <a:pt x="40" y="38"/>
                      <a:pt x="40" y="38"/>
                    </a:cubicBezTo>
                    <a:close/>
                    <a:moveTo>
                      <a:pt x="38" y="39"/>
                    </a:moveTo>
                    <a:cubicBezTo>
                      <a:pt x="38" y="38"/>
                      <a:pt x="38" y="38"/>
                      <a:pt x="38" y="38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lose/>
                    <a:moveTo>
                      <a:pt x="55" y="39"/>
                    </a:move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9"/>
                      <a:pt x="55" y="39"/>
                    </a:cubicBezTo>
                    <a:cubicBezTo>
                      <a:pt x="55" y="39"/>
                      <a:pt x="55" y="38"/>
                      <a:pt x="55" y="39"/>
                    </a:cubicBezTo>
                    <a:close/>
                    <a:moveTo>
                      <a:pt x="26" y="39"/>
                    </a:moveTo>
                    <a:cubicBezTo>
                      <a:pt x="26" y="39"/>
                      <a:pt x="25" y="39"/>
                      <a:pt x="25" y="39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25" y="39"/>
                      <a:pt x="25" y="39"/>
                      <a:pt x="26" y="39"/>
                    </a:cubicBezTo>
                    <a:close/>
                    <a:moveTo>
                      <a:pt x="46" y="39"/>
                    </a:move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39"/>
                      <a:pt x="46" y="39"/>
                      <a:pt x="46" y="39"/>
                    </a:cubicBez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0"/>
                      <a:pt x="42" y="40"/>
                      <a:pt x="42" y="40"/>
                    </a:cubicBezTo>
                    <a:cubicBezTo>
                      <a:pt x="42" y="41"/>
                      <a:pt x="42" y="41"/>
                      <a:pt x="43" y="41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4" y="41"/>
                      <a:pt x="43" y="42"/>
                      <a:pt x="44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2"/>
                      <a:pt x="43" y="42"/>
                      <a:pt x="43" y="41"/>
                    </a:cubicBezTo>
                    <a:cubicBezTo>
                      <a:pt x="43" y="41"/>
                      <a:pt x="43" y="41"/>
                      <a:pt x="43" y="41"/>
                    </a:cubicBezTo>
                    <a:cubicBezTo>
                      <a:pt x="43" y="41"/>
                      <a:pt x="42" y="41"/>
                      <a:pt x="42" y="41"/>
                    </a:cubicBezTo>
                    <a:cubicBezTo>
                      <a:pt x="42" y="41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2" y="41"/>
                      <a:pt x="41" y="41"/>
                      <a:pt x="41" y="41"/>
                    </a:cubicBezTo>
                    <a:cubicBezTo>
                      <a:pt x="41" y="41"/>
                      <a:pt x="41" y="41"/>
                      <a:pt x="41" y="41"/>
                    </a:cubicBezTo>
                    <a:cubicBezTo>
                      <a:pt x="42" y="41"/>
                      <a:pt x="42" y="41"/>
                      <a:pt x="42" y="41"/>
                    </a:cubicBezTo>
                    <a:cubicBezTo>
                      <a:pt x="41" y="40"/>
                      <a:pt x="42" y="39"/>
                      <a:pt x="42" y="40"/>
                    </a:cubicBezTo>
                    <a:close/>
                    <a:moveTo>
                      <a:pt x="59" y="40"/>
                    </a:moveTo>
                    <a:cubicBezTo>
                      <a:pt x="59" y="40"/>
                      <a:pt x="58" y="40"/>
                      <a:pt x="58" y="40"/>
                    </a:cubicBezTo>
                    <a:cubicBezTo>
                      <a:pt x="58" y="40"/>
                      <a:pt x="59" y="40"/>
                      <a:pt x="59" y="40"/>
                    </a:cubicBezTo>
                    <a:close/>
                    <a:moveTo>
                      <a:pt x="46" y="40"/>
                    </a:moveTo>
                    <a:cubicBezTo>
                      <a:pt x="45" y="40"/>
                      <a:pt x="45" y="40"/>
                      <a:pt x="45" y="40"/>
                    </a:cubicBezTo>
                    <a:cubicBezTo>
                      <a:pt x="46" y="40"/>
                      <a:pt x="46" y="40"/>
                      <a:pt x="46" y="40"/>
                    </a:cubicBezTo>
                    <a:cubicBezTo>
                      <a:pt x="46" y="40"/>
                      <a:pt x="46" y="40"/>
                      <a:pt x="46" y="40"/>
                    </a:cubicBezTo>
                    <a:close/>
                    <a:moveTo>
                      <a:pt x="61" y="41"/>
                    </a:moveTo>
                    <a:cubicBezTo>
                      <a:pt x="61" y="41"/>
                      <a:pt x="61" y="41"/>
                      <a:pt x="61" y="41"/>
                    </a:cubicBezTo>
                    <a:cubicBezTo>
                      <a:pt x="61" y="41"/>
                      <a:pt x="60" y="41"/>
                      <a:pt x="60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1"/>
                      <a:pt x="61" y="41"/>
                      <a:pt x="61" y="41"/>
                    </a:cubicBezTo>
                    <a:close/>
                    <a:moveTo>
                      <a:pt x="50" y="41"/>
                    </a:move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50" y="41"/>
                      <a:pt x="50" y="41"/>
                      <a:pt x="50" y="41"/>
                    </a:cubicBezTo>
                    <a:close/>
                    <a:moveTo>
                      <a:pt x="46" y="41"/>
                    </a:moveTo>
                    <a:cubicBezTo>
                      <a:pt x="46" y="41"/>
                      <a:pt x="46" y="41"/>
                      <a:pt x="46" y="41"/>
                    </a:cubicBezTo>
                    <a:cubicBezTo>
                      <a:pt x="46" y="41"/>
                      <a:pt x="46" y="41"/>
                      <a:pt x="46" y="41"/>
                    </a:cubicBezTo>
                    <a:close/>
                    <a:moveTo>
                      <a:pt x="25" y="42"/>
                    </a:moveTo>
                    <a:cubicBezTo>
                      <a:pt x="26" y="43"/>
                      <a:pt x="26" y="43"/>
                      <a:pt x="26" y="44"/>
                    </a:cubicBezTo>
                    <a:cubicBezTo>
                      <a:pt x="26" y="44"/>
                      <a:pt x="26" y="44"/>
                      <a:pt x="25" y="43"/>
                    </a:cubicBezTo>
                    <a:cubicBezTo>
                      <a:pt x="26" y="43"/>
                      <a:pt x="26" y="43"/>
                      <a:pt x="26" y="43"/>
                    </a:cubicBezTo>
                    <a:cubicBezTo>
                      <a:pt x="25" y="43"/>
                      <a:pt x="25" y="43"/>
                      <a:pt x="25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5" y="42"/>
                      <a:pt x="24" y="42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2"/>
                      <a:pt x="25" y="42"/>
                    </a:cubicBezTo>
                    <a:close/>
                    <a:moveTo>
                      <a:pt x="64" y="41"/>
                    </a:moveTo>
                    <a:cubicBezTo>
                      <a:pt x="64" y="41"/>
                      <a:pt x="64" y="41"/>
                      <a:pt x="64" y="41"/>
                    </a:cubicBezTo>
                    <a:cubicBezTo>
                      <a:pt x="64" y="41"/>
                      <a:pt x="64" y="42"/>
                      <a:pt x="64" y="42"/>
                    </a:cubicBezTo>
                    <a:cubicBezTo>
                      <a:pt x="63" y="42"/>
                      <a:pt x="63" y="41"/>
                      <a:pt x="63" y="42"/>
                    </a:cubicBezTo>
                    <a:cubicBezTo>
                      <a:pt x="63" y="42"/>
                      <a:pt x="63" y="42"/>
                      <a:pt x="62" y="41"/>
                    </a:cubicBezTo>
                    <a:cubicBezTo>
                      <a:pt x="63" y="42"/>
                      <a:pt x="63" y="41"/>
                      <a:pt x="64" y="41"/>
                    </a:cubicBezTo>
                    <a:close/>
                    <a:moveTo>
                      <a:pt x="53" y="42"/>
                    </a:move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2"/>
                      <a:pt x="53" y="42"/>
                      <a:pt x="53" y="42"/>
                    </a:cubicBezTo>
                    <a:cubicBezTo>
                      <a:pt x="53" y="42"/>
                      <a:pt x="53" y="42"/>
                      <a:pt x="53" y="42"/>
                    </a:cubicBezTo>
                    <a:close/>
                    <a:moveTo>
                      <a:pt x="37" y="42"/>
                    </a:moveTo>
                    <a:cubicBezTo>
                      <a:pt x="37" y="42"/>
                      <a:pt x="37" y="43"/>
                      <a:pt x="36" y="43"/>
                    </a:cubicBezTo>
                    <a:cubicBezTo>
                      <a:pt x="37" y="43"/>
                      <a:pt x="37" y="42"/>
                      <a:pt x="37" y="42"/>
                    </a:cubicBezTo>
                    <a:close/>
                    <a:moveTo>
                      <a:pt x="42" y="43"/>
                    </a:moveTo>
                    <a:cubicBezTo>
                      <a:pt x="42" y="43"/>
                      <a:pt x="43" y="43"/>
                      <a:pt x="42" y="44"/>
                    </a:cubicBezTo>
                    <a:cubicBezTo>
                      <a:pt x="42" y="44"/>
                      <a:pt x="42" y="43"/>
                      <a:pt x="42" y="43"/>
                    </a:cubicBezTo>
                    <a:cubicBezTo>
                      <a:pt x="42" y="43"/>
                      <a:pt x="42" y="42"/>
                      <a:pt x="42" y="42"/>
                    </a:cubicBezTo>
                    <a:cubicBezTo>
                      <a:pt x="42" y="42"/>
                      <a:pt x="42" y="43"/>
                      <a:pt x="42" y="43"/>
                    </a:cubicBezTo>
                    <a:close/>
                    <a:moveTo>
                      <a:pt x="43" y="43"/>
                    </a:moveTo>
                    <a:cubicBezTo>
                      <a:pt x="43" y="43"/>
                      <a:pt x="43" y="44"/>
                      <a:pt x="43" y="43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3"/>
                      <a:pt x="44" y="43"/>
                      <a:pt x="43" y="43"/>
                    </a:cubicBezTo>
                    <a:close/>
                    <a:moveTo>
                      <a:pt x="46" y="43"/>
                    </a:moveTo>
                    <a:cubicBezTo>
                      <a:pt x="46" y="42"/>
                      <a:pt x="46" y="42"/>
                      <a:pt x="46" y="42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3"/>
                    </a:cubicBezTo>
                    <a:close/>
                    <a:moveTo>
                      <a:pt x="47" y="43"/>
                    </a:move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3"/>
                      <a:pt x="47" y="43"/>
                      <a:pt x="47" y="43"/>
                    </a:cubicBezTo>
                    <a:close/>
                    <a:moveTo>
                      <a:pt x="46" y="44"/>
                    </a:moveTo>
                    <a:cubicBezTo>
                      <a:pt x="46" y="44"/>
                      <a:pt x="46" y="44"/>
                      <a:pt x="46" y="44"/>
                    </a:cubicBezTo>
                    <a:cubicBezTo>
                      <a:pt x="46" y="44"/>
                      <a:pt x="46" y="44"/>
                      <a:pt x="46" y="44"/>
                    </a:cubicBezTo>
                    <a:cubicBezTo>
                      <a:pt x="45" y="44"/>
                      <a:pt x="45" y="44"/>
                      <a:pt x="45" y="44"/>
                    </a:cubicBezTo>
                    <a:cubicBezTo>
                      <a:pt x="46" y="44"/>
                      <a:pt x="46" y="44"/>
                      <a:pt x="46" y="44"/>
                    </a:cubicBezTo>
                    <a:close/>
                    <a:moveTo>
                      <a:pt x="48" y="44"/>
                    </a:move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8" y="44"/>
                      <a:pt x="48" y="44"/>
                    </a:cubicBezTo>
                    <a:close/>
                    <a:moveTo>
                      <a:pt x="58" y="44"/>
                    </a:moveTo>
                    <a:cubicBezTo>
                      <a:pt x="58" y="44"/>
                      <a:pt x="57" y="44"/>
                      <a:pt x="57" y="44"/>
                    </a:cubicBezTo>
                    <a:cubicBezTo>
                      <a:pt x="57" y="44"/>
                      <a:pt x="57" y="44"/>
                      <a:pt x="58" y="44"/>
                    </a:cubicBezTo>
                    <a:close/>
                    <a:moveTo>
                      <a:pt x="48" y="44"/>
                    </a:moveTo>
                    <a:cubicBezTo>
                      <a:pt x="48" y="45"/>
                      <a:pt x="48" y="45"/>
                      <a:pt x="48" y="45"/>
                    </a:cubicBezTo>
                    <a:cubicBezTo>
                      <a:pt x="48" y="45"/>
                      <a:pt x="48" y="44"/>
                      <a:pt x="48" y="44"/>
                    </a:cubicBezTo>
                    <a:cubicBezTo>
                      <a:pt x="48" y="44"/>
                      <a:pt x="48" y="44"/>
                      <a:pt x="48" y="44"/>
                    </a:cubicBezTo>
                    <a:close/>
                    <a:moveTo>
                      <a:pt x="68" y="44"/>
                    </a:moveTo>
                    <a:cubicBezTo>
                      <a:pt x="68" y="45"/>
                      <a:pt x="67" y="45"/>
                      <a:pt x="67" y="46"/>
                    </a:cubicBezTo>
                    <a:cubicBezTo>
                      <a:pt x="67" y="46"/>
                      <a:pt x="67" y="45"/>
                      <a:pt x="67" y="46"/>
                    </a:cubicBezTo>
                    <a:cubicBezTo>
                      <a:pt x="67" y="46"/>
                      <a:pt x="67" y="46"/>
                      <a:pt x="67" y="46"/>
                    </a:cubicBezTo>
                    <a:cubicBezTo>
                      <a:pt x="68" y="47"/>
                      <a:pt x="68" y="46"/>
                      <a:pt x="69" y="46"/>
                    </a:cubicBezTo>
                    <a:cubicBezTo>
                      <a:pt x="69" y="46"/>
                      <a:pt x="68" y="47"/>
                      <a:pt x="68" y="47"/>
                    </a:cubicBezTo>
                    <a:cubicBezTo>
                      <a:pt x="69" y="47"/>
                      <a:pt x="69" y="47"/>
                      <a:pt x="69" y="47"/>
                    </a:cubicBezTo>
                    <a:cubicBezTo>
                      <a:pt x="69" y="47"/>
                      <a:pt x="69" y="47"/>
                      <a:pt x="68" y="47"/>
                    </a:cubicBezTo>
                    <a:cubicBezTo>
                      <a:pt x="68" y="47"/>
                      <a:pt x="68" y="48"/>
                      <a:pt x="68" y="48"/>
                    </a:cubicBezTo>
                    <a:cubicBezTo>
                      <a:pt x="69" y="48"/>
                      <a:pt x="69" y="47"/>
                      <a:pt x="69" y="47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8"/>
                      <a:pt x="69" y="48"/>
                    </a:cubicBezTo>
                    <a:cubicBezTo>
                      <a:pt x="69" y="48"/>
                      <a:pt x="69" y="49"/>
                      <a:pt x="68" y="48"/>
                    </a:cubicBezTo>
                    <a:cubicBezTo>
                      <a:pt x="68" y="48"/>
                      <a:pt x="69" y="48"/>
                      <a:pt x="68" y="48"/>
                    </a:cubicBezTo>
                    <a:cubicBezTo>
                      <a:pt x="68" y="48"/>
                      <a:pt x="68" y="48"/>
                      <a:pt x="68" y="48"/>
                    </a:cubicBezTo>
                    <a:cubicBezTo>
                      <a:pt x="68" y="48"/>
                      <a:pt x="69" y="48"/>
                      <a:pt x="68" y="47"/>
                    </a:cubicBezTo>
                    <a:cubicBezTo>
                      <a:pt x="68" y="48"/>
                      <a:pt x="67" y="48"/>
                      <a:pt x="67" y="48"/>
                    </a:cubicBezTo>
                    <a:cubicBezTo>
                      <a:pt x="67" y="48"/>
                      <a:pt x="68" y="48"/>
                      <a:pt x="68" y="48"/>
                    </a:cubicBezTo>
                    <a:cubicBezTo>
                      <a:pt x="68" y="47"/>
                      <a:pt x="67" y="48"/>
                      <a:pt x="67" y="48"/>
                    </a:cubicBezTo>
                    <a:cubicBezTo>
                      <a:pt x="67" y="47"/>
                      <a:pt x="67" y="47"/>
                      <a:pt x="67" y="47"/>
                    </a:cubicBezTo>
                    <a:cubicBezTo>
                      <a:pt x="67" y="48"/>
                      <a:pt x="66" y="47"/>
                      <a:pt x="65" y="47"/>
                    </a:cubicBezTo>
                    <a:cubicBezTo>
                      <a:pt x="65" y="47"/>
                      <a:pt x="65" y="47"/>
                      <a:pt x="65" y="47"/>
                    </a:cubicBezTo>
                    <a:cubicBezTo>
                      <a:pt x="66" y="47"/>
                      <a:pt x="66" y="45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lose/>
                    <a:moveTo>
                      <a:pt x="44" y="44"/>
                    </a:move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4" y="45"/>
                      <a:pt x="44" y="44"/>
                      <a:pt x="44" y="44"/>
                    </a:cubicBezTo>
                    <a:close/>
                    <a:moveTo>
                      <a:pt x="50" y="46"/>
                    </a:moveTo>
                    <a:cubicBezTo>
                      <a:pt x="49" y="47"/>
                      <a:pt x="50" y="47"/>
                      <a:pt x="50" y="48"/>
                    </a:cubicBezTo>
                    <a:cubicBezTo>
                      <a:pt x="50" y="48"/>
                      <a:pt x="52" y="48"/>
                      <a:pt x="52" y="49"/>
                    </a:cubicBezTo>
                    <a:cubicBezTo>
                      <a:pt x="52" y="50"/>
                      <a:pt x="51" y="49"/>
                      <a:pt x="51" y="49"/>
                    </a:cubicBezTo>
                    <a:cubicBezTo>
                      <a:pt x="51" y="50"/>
                      <a:pt x="51" y="50"/>
                      <a:pt x="50" y="51"/>
                    </a:cubicBezTo>
                    <a:cubicBezTo>
                      <a:pt x="50" y="50"/>
                      <a:pt x="51" y="50"/>
                      <a:pt x="50" y="50"/>
                    </a:cubicBezTo>
                    <a:cubicBezTo>
                      <a:pt x="50" y="50"/>
                      <a:pt x="50" y="50"/>
                      <a:pt x="50" y="50"/>
                    </a:cubicBezTo>
                    <a:cubicBezTo>
                      <a:pt x="50" y="50"/>
                      <a:pt x="50" y="49"/>
                      <a:pt x="50" y="49"/>
                    </a:cubicBezTo>
                    <a:cubicBezTo>
                      <a:pt x="50" y="49"/>
                      <a:pt x="50" y="48"/>
                      <a:pt x="49" y="48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7" y="50"/>
                      <a:pt x="49" y="51"/>
                      <a:pt x="47" y="52"/>
                    </a:cubicBezTo>
                    <a:cubicBezTo>
                      <a:pt x="47" y="51"/>
                      <a:pt x="47" y="51"/>
                      <a:pt x="47" y="50"/>
                    </a:cubicBezTo>
                    <a:cubicBezTo>
                      <a:pt x="47" y="50"/>
                      <a:pt x="48" y="50"/>
                      <a:pt x="48" y="49"/>
                    </a:cubicBezTo>
                    <a:cubicBezTo>
                      <a:pt x="48" y="49"/>
                      <a:pt x="47" y="49"/>
                      <a:pt x="47" y="49"/>
                    </a:cubicBezTo>
                    <a:cubicBezTo>
                      <a:pt x="47" y="49"/>
                      <a:pt x="47" y="49"/>
                      <a:pt x="48" y="49"/>
                    </a:cubicBezTo>
                    <a:cubicBezTo>
                      <a:pt x="48" y="48"/>
                      <a:pt x="49" y="48"/>
                      <a:pt x="50" y="48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0" y="47"/>
                      <a:pt x="49" y="47"/>
                      <a:pt x="48" y="48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8" y="47"/>
                      <a:pt x="48" y="47"/>
                      <a:pt x="48" y="47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6" y="48"/>
                      <a:pt x="46" y="46"/>
                      <a:pt x="45" y="47"/>
                    </a:cubicBezTo>
                    <a:cubicBezTo>
                      <a:pt x="46" y="46"/>
                      <a:pt x="47" y="46"/>
                      <a:pt x="47" y="46"/>
                    </a:cubicBezTo>
                    <a:cubicBezTo>
                      <a:pt x="47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48" y="45"/>
                      <a:pt x="48" y="45"/>
                      <a:pt x="48" y="45"/>
                    </a:cubicBezTo>
                    <a:cubicBezTo>
                      <a:pt x="49" y="45"/>
                      <a:pt x="49" y="46"/>
                      <a:pt x="50" y="46"/>
                    </a:cubicBezTo>
                    <a:close/>
                    <a:moveTo>
                      <a:pt x="64" y="46"/>
                    </a:moveTo>
                    <a:cubicBezTo>
                      <a:pt x="64" y="46"/>
                      <a:pt x="63" y="46"/>
                      <a:pt x="63" y="46"/>
                    </a:cubicBezTo>
                    <a:cubicBezTo>
                      <a:pt x="62" y="45"/>
                      <a:pt x="62" y="45"/>
                      <a:pt x="62" y="45"/>
                    </a:cubicBezTo>
                    <a:cubicBezTo>
                      <a:pt x="63" y="45"/>
                      <a:pt x="63" y="46"/>
                      <a:pt x="64" y="46"/>
                    </a:cubicBezTo>
                    <a:close/>
                    <a:moveTo>
                      <a:pt x="53" y="46"/>
                    </a:move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3" y="46"/>
                      <a:pt x="53" y="46"/>
                      <a:pt x="53" y="46"/>
                    </a:cubicBezTo>
                    <a:close/>
                    <a:moveTo>
                      <a:pt x="56" y="46"/>
                    </a:move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6"/>
                      <a:pt x="56" y="46"/>
                      <a:pt x="56" y="46"/>
                    </a:cubicBezTo>
                    <a:cubicBezTo>
                      <a:pt x="56" y="46"/>
                      <a:pt x="56" y="46"/>
                      <a:pt x="56" y="46"/>
                    </a:cubicBezTo>
                    <a:close/>
                    <a:moveTo>
                      <a:pt x="63" y="48"/>
                    </a:move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9"/>
                      <a:pt x="62" y="49"/>
                      <a:pt x="62" y="48"/>
                    </a:cubicBezTo>
                    <a:cubicBezTo>
                      <a:pt x="62" y="48"/>
                      <a:pt x="62" y="48"/>
                      <a:pt x="63" y="48"/>
                    </a:cubicBezTo>
                    <a:close/>
                    <a:moveTo>
                      <a:pt x="64" y="48"/>
                    </a:moveTo>
                    <a:cubicBezTo>
                      <a:pt x="64" y="48"/>
                      <a:pt x="64" y="49"/>
                      <a:pt x="64" y="49"/>
                    </a:cubicBezTo>
                    <a:cubicBezTo>
                      <a:pt x="64" y="49"/>
                      <a:pt x="64" y="49"/>
                      <a:pt x="65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3" y="49"/>
                      <a:pt x="64" y="49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64" y="48"/>
                      <a:pt x="64" y="48"/>
                      <a:pt x="64" y="48"/>
                    </a:cubicBezTo>
                    <a:close/>
                    <a:moveTo>
                      <a:pt x="54" y="50"/>
                    </a:moveTo>
                    <a:cubicBezTo>
                      <a:pt x="54" y="50"/>
                      <a:pt x="54" y="51"/>
                      <a:pt x="54" y="51"/>
                    </a:cubicBezTo>
                    <a:cubicBezTo>
                      <a:pt x="53" y="51"/>
                      <a:pt x="53" y="50"/>
                      <a:pt x="52" y="51"/>
                    </a:cubicBezTo>
                    <a:cubicBezTo>
                      <a:pt x="52" y="50"/>
                      <a:pt x="53" y="50"/>
                      <a:pt x="53" y="50"/>
                    </a:cubicBezTo>
                    <a:cubicBezTo>
                      <a:pt x="53" y="50"/>
                      <a:pt x="54" y="50"/>
                      <a:pt x="54" y="50"/>
                    </a:cubicBezTo>
                    <a:cubicBezTo>
                      <a:pt x="54" y="50"/>
                      <a:pt x="54" y="50"/>
                      <a:pt x="54" y="50"/>
                    </a:cubicBezTo>
                    <a:close/>
                    <a:moveTo>
                      <a:pt x="52" y="51"/>
                    </a:moveTo>
                    <a:cubicBezTo>
                      <a:pt x="52" y="52"/>
                      <a:pt x="51" y="53"/>
                      <a:pt x="50" y="52"/>
                    </a:cubicBezTo>
                    <a:cubicBezTo>
                      <a:pt x="50" y="51"/>
                      <a:pt x="51" y="52"/>
                      <a:pt x="51" y="51"/>
                    </a:cubicBezTo>
                    <a:cubicBezTo>
                      <a:pt x="51" y="52"/>
                      <a:pt x="52" y="51"/>
                      <a:pt x="52" y="51"/>
                    </a:cubicBezTo>
                    <a:close/>
                    <a:moveTo>
                      <a:pt x="8" y="20"/>
                    </a:moveTo>
                    <a:cubicBezTo>
                      <a:pt x="8" y="20"/>
                      <a:pt x="8" y="20"/>
                      <a:pt x="8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20"/>
                      <a:pt x="8" y="19"/>
                      <a:pt x="8" y="20"/>
                    </a:cubicBezTo>
                    <a:close/>
                    <a:moveTo>
                      <a:pt x="10" y="22"/>
                    </a:move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lose/>
                    <a:moveTo>
                      <a:pt x="7" y="26"/>
                    </a:moveTo>
                    <a:cubicBezTo>
                      <a:pt x="7" y="26"/>
                      <a:pt x="7" y="26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7" y="25"/>
                      <a:pt x="8" y="25"/>
                      <a:pt x="7" y="26"/>
                    </a:cubicBezTo>
                    <a:close/>
                    <a:moveTo>
                      <a:pt x="18" y="28"/>
                    </a:moveTo>
                    <a:cubicBezTo>
                      <a:pt x="18" y="28"/>
                      <a:pt x="17" y="28"/>
                      <a:pt x="17" y="28"/>
                    </a:cubicBezTo>
                    <a:cubicBezTo>
                      <a:pt x="17" y="28"/>
                      <a:pt x="18" y="28"/>
                      <a:pt x="18" y="28"/>
                    </a:cubicBezTo>
                    <a:close/>
                    <a:moveTo>
                      <a:pt x="14" y="30"/>
                    </a:move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29"/>
                      <a:pt x="14" y="30"/>
                    </a:cubicBezTo>
                    <a:close/>
                    <a:moveTo>
                      <a:pt x="13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1"/>
                    </a:cubicBezTo>
                    <a:cubicBezTo>
                      <a:pt x="13" y="31"/>
                      <a:pt x="13" y="30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1"/>
                      <a:pt x="12" y="31"/>
                      <a:pt x="11" y="31"/>
                    </a:cubicBezTo>
                    <a:cubicBezTo>
                      <a:pt x="12" y="31"/>
                      <a:pt x="12" y="30"/>
                      <a:pt x="12" y="3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12" y="30"/>
                      <a:pt x="13" y="30"/>
                      <a:pt x="12" y="30"/>
                    </a:cubicBezTo>
                    <a:cubicBezTo>
                      <a:pt x="13" y="30"/>
                      <a:pt x="13" y="30"/>
                      <a:pt x="13" y="30"/>
                    </a:cubicBezTo>
                    <a:close/>
                    <a:moveTo>
                      <a:pt x="5" y="33"/>
                    </a:moveTo>
                    <a:cubicBezTo>
                      <a:pt x="5" y="33"/>
                      <a:pt x="5" y="33"/>
                      <a:pt x="5" y="33"/>
                    </a:cubicBezTo>
                    <a:cubicBezTo>
                      <a:pt x="5" y="33"/>
                      <a:pt x="4" y="33"/>
                      <a:pt x="4" y="33"/>
                    </a:cubicBezTo>
                    <a:cubicBezTo>
                      <a:pt x="4" y="33"/>
                      <a:pt x="5" y="33"/>
                      <a:pt x="5" y="33"/>
                    </a:cubicBezTo>
                    <a:close/>
                    <a:moveTo>
                      <a:pt x="3" y="34"/>
                    </a:moveTo>
                    <a:cubicBezTo>
                      <a:pt x="3" y="34"/>
                      <a:pt x="2" y="34"/>
                      <a:pt x="2" y="34"/>
                    </a:cubicBezTo>
                    <a:cubicBezTo>
                      <a:pt x="2" y="34"/>
                      <a:pt x="2" y="33"/>
                      <a:pt x="3" y="34"/>
                    </a:cubicBezTo>
                    <a:close/>
                    <a:moveTo>
                      <a:pt x="2" y="34"/>
                    </a:moveTo>
                    <a:cubicBezTo>
                      <a:pt x="1" y="34"/>
                      <a:pt x="1" y="35"/>
                      <a:pt x="1" y="35"/>
                    </a:cubicBezTo>
                    <a:cubicBezTo>
                      <a:pt x="1" y="35"/>
                      <a:pt x="1" y="34"/>
                      <a:pt x="2" y="34"/>
                    </a:cubicBezTo>
                    <a:close/>
                    <a:moveTo>
                      <a:pt x="1" y="68"/>
                    </a:moveTo>
                    <a:cubicBezTo>
                      <a:pt x="1" y="69"/>
                      <a:pt x="1" y="69"/>
                      <a:pt x="1" y="69"/>
                    </a:cubicBezTo>
                    <a:cubicBezTo>
                      <a:pt x="1" y="69"/>
                      <a:pt x="0" y="68"/>
                      <a:pt x="1" y="68"/>
                    </a:cubicBezTo>
                    <a:cubicBezTo>
                      <a:pt x="1" y="68"/>
                      <a:pt x="1" y="68"/>
                      <a:pt x="1" y="68"/>
                    </a:cubicBezTo>
                    <a:close/>
                    <a:moveTo>
                      <a:pt x="84" y="3"/>
                    </a:moveTo>
                    <a:cubicBezTo>
                      <a:pt x="83" y="3"/>
                      <a:pt x="83" y="3"/>
                      <a:pt x="83" y="3"/>
                    </a:cubicBezTo>
                    <a:cubicBezTo>
                      <a:pt x="84" y="3"/>
                      <a:pt x="83" y="3"/>
                      <a:pt x="84" y="3"/>
                    </a:cubicBezTo>
                    <a:cubicBezTo>
                      <a:pt x="84" y="3"/>
                      <a:pt x="84" y="3"/>
                      <a:pt x="84" y="3"/>
                    </a:cubicBezTo>
                    <a:close/>
                    <a:moveTo>
                      <a:pt x="85" y="3"/>
                    </a:moveTo>
                    <a:cubicBezTo>
                      <a:pt x="85" y="4"/>
                      <a:pt x="85" y="4"/>
                      <a:pt x="85" y="4"/>
                    </a:cubicBezTo>
                    <a:cubicBezTo>
                      <a:pt x="84" y="3"/>
                      <a:pt x="84" y="3"/>
                      <a:pt x="84" y="3"/>
                    </a:cubicBezTo>
                    <a:cubicBezTo>
                      <a:pt x="84" y="3"/>
                      <a:pt x="84" y="3"/>
                      <a:pt x="85" y="3"/>
                    </a:cubicBezTo>
                    <a:close/>
                    <a:moveTo>
                      <a:pt x="85" y="4"/>
                    </a:moveTo>
                    <a:cubicBezTo>
                      <a:pt x="85" y="4"/>
                      <a:pt x="85" y="4"/>
                      <a:pt x="85" y="4"/>
                    </a:cubicBezTo>
                    <a:cubicBezTo>
                      <a:pt x="85" y="4"/>
                      <a:pt x="85" y="4"/>
                      <a:pt x="85" y="4"/>
                    </a:cubicBezTo>
                    <a:close/>
                    <a:moveTo>
                      <a:pt x="92" y="19"/>
                    </a:moveTo>
                    <a:cubicBezTo>
                      <a:pt x="92" y="19"/>
                      <a:pt x="92" y="19"/>
                      <a:pt x="92" y="19"/>
                    </a:cubicBezTo>
                    <a:cubicBezTo>
                      <a:pt x="92" y="18"/>
                      <a:pt x="92" y="18"/>
                      <a:pt x="92" y="18"/>
                    </a:cubicBezTo>
                    <a:cubicBezTo>
                      <a:pt x="92" y="19"/>
                      <a:pt x="92" y="19"/>
                      <a:pt x="92" y="19"/>
                    </a:cubicBezTo>
                    <a:close/>
                    <a:moveTo>
                      <a:pt x="88" y="21"/>
                    </a:moveTo>
                    <a:cubicBezTo>
                      <a:pt x="87" y="21"/>
                      <a:pt x="87" y="21"/>
                      <a:pt x="87" y="21"/>
                    </a:cubicBezTo>
                    <a:cubicBezTo>
                      <a:pt x="88" y="21"/>
                      <a:pt x="88" y="21"/>
                      <a:pt x="88" y="21"/>
                    </a:cubicBezTo>
                    <a:cubicBezTo>
                      <a:pt x="88" y="21"/>
                      <a:pt x="88" y="21"/>
                      <a:pt x="88" y="21"/>
                    </a:cubicBezTo>
                    <a:close/>
                    <a:moveTo>
                      <a:pt x="88" y="24"/>
                    </a:moveTo>
                    <a:cubicBezTo>
                      <a:pt x="87" y="24"/>
                      <a:pt x="87" y="24"/>
                      <a:pt x="87" y="23"/>
                    </a:cubicBezTo>
                    <a:cubicBezTo>
                      <a:pt x="87" y="23"/>
                      <a:pt x="87" y="23"/>
                      <a:pt x="88" y="24"/>
                    </a:cubicBezTo>
                    <a:close/>
                    <a:moveTo>
                      <a:pt x="87" y="24"/>
                    </a:moveTo>
                    <a:cubicBezTo>
                      <a:pt x="87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6" y="25"/>
                    </a:cubicBezTo>
                    <a:cubicBezTo>
                      <a:pt x="86" y="25"/>
                      <a:pt x="86" y="25"/>
                      <a:pt x="87" y="25"/>
                    </a:cubicBezTo>
                    <a:cubicBezTo>
                      <a:pt x="87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7" y="24"/>
                    </a:cubicBezTo>
                    <a:close/>
                    <a:moveTo>
                      <a:pt x="89" y="31"/>
                    </a:move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90" y="31"/>
                      <a:pt x="90" y="31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1" y="30"/>
                      <a:pt x="92" y="30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2" y="31"/>
                      <a:pt x="92" y="31"/>
                      <a:pt x="92" y="31"/>
                    </a:cubicBezTo>
                    <a:cubicBezTo>
                      <a:pt x="92" y="30"/>
                      <a:pt x="92" y="30"/>
                      <a:pt x="93" y="30"/>
                    </a:cubicBezTo>
                    <a:cubicBezTo>
                      <a:pt x="92" y="31"/>
                      <a:pt x="93" y="31"/>
                      <a:pt x="93" y="31"/>
                    </a:cubicBezTo>
                    <a:cubicBezTo>
                      <a:pt x="93" y="31"/>
                      <a:pt x="93" y="31"/>
                      <a:pt x="93" y="31"/>
                    </a:cubicBezTo>
                    <a:cubicBezTo>
                      <a:pt x="93" y="31"/>
                      <a:pt x="93" y="32"/>
                      <a:pt x="93" y="32"/>
                    </a:cubicBezTo>
                    <a:cubicBezTo>
                      <a:pt x="93" y="32"/>
                      <a:pt x="92" y="32"/>
                      <a:pt x="92" y="32"/>
                    </a:cubicBezTo>
                    <a:cubicBezTo>
                      <a:pt x="92" y="32"/>
                      <a:pt x="92" y="33"/>
                      <a:pt x="91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3"/>
                      <a:pt x="91" y="33"/>
                      <a:pt x="91" y="33"/>
                    </a:cubicBezTo>
                    <a:cubicBezTo>
                      <a:pt x="91" y="33"/>
                      <a:pt x="90" y="34"/>
                      <a:pt x="90" y="33"/>
                    </a:cubicBezTo>
                    <a:cubicBezTo>
                      <a:pt x="90" y="33"/>
                      <a:pt x="90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8" y="33"/>
                      <a:pt x="88" y="33"/>
                    </a:cubicBezTo>
                    <a:cubicBezTo>
                      <a:pt x="88" y="33"/>
                      <a:pt x="88" y="33"/>
                      <a:pt x="88" y="33"/>
                    </a:cubicBezTo>
                    <a:cubicBezTo>
                      <a:pt x="88" y="33"/>
                      <a:pt x="89" y="33"/>
                      <a:pt x="89" y="33"/>
                    </a:cubicBezTo>
                    <a:cubicBezTo>
                      <a:pt x="89" y="32"/>
                      <a:pt x="88" y="32"/>
                      <a:pt x="88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9" y="31"/>
                      <a:pt x="89" y="31"/>
                      <a:pt x="89" y="31"/>
                    </a:cubicBezTo>
                    <a:cubicBezTo>
                      <a:pt x="88" y="31"/>
                      <a:pt x="88" y="31"/>
                      <a:pt x="88" y="31"/>
                    </a:cubicBezTo>
                    <a:cubicBezTo>
                      <a:pt x="88" y="31"/>
                      <a:pt x="88" y="31"/>
                      <a:pt x="88" y="30"/>
                    </a:cubicBezTo>
                    <a:cubicBezTo>
                      <a:pt x="88" y="30"/>
                      <a:pt x="88" y="31"/>
                      <a:pt x="89" y="31"/>
                    </a:cubicBezTo>
                    <a:cubicBezTo>
                      <a:pt x="89" y="30"/>
                      <a:pt x="88" y="30"/>
                      <a:pt x="89" y="30"/>
                    </a:cubicBezTo>
                    <a:cubicBezTo>
                      <a:pt x="89" y="30"/>
                      <a:pt x="89" y="31"/>
                      <a:pt x="89" y="31"/>
                    </a:cubicBezTo>
                    <a:close/>
                    <a:moveTo>
                      <a:pt x="52" y="64"/>
                    </a:move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2" y="64"/>
                      <a:pt x="52" y="64"/>
                    </a:cubicBezTo>
                    <a:cubicBezTo>
                      <a:pt x="52" y="64"/>
                      <a:pt x="52" y="64"/>
                      <a:pt x="52" y="6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8" name="TextBox 168"/>
            <p:cNvSpPr txBox="1"/>
            <p:nvPr/>
          </p:nvSpPr>
          <p:spPr>
            <a:xfrm>
              <a:off x="4346233" y="2617470"/>
              <a:ext cx="438572" cy="18875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100" dirty="0"/>
                <a:t>关键词</a:t>
              </a:r>
              <a:endParaRPr lang="zh-CN" altLang="en-US" sz="1100" dirty="0"/>
            </a:p>
          </p:txBody>
        </p:sp>
      </p:grpSp>
      <p:sp>
        <p:nvSpPr>
          <p:cNvPr id="54" name="Rectangle 173"/>
          <p:cNvSpPr/>
          <p:nvPr/>
        </p:nvSpPr>
        <p:spPr>
          <a:xfrm>
            <a:off x="5177722" y="1565339"/>
            <a:ext cx="1822669" cy="261610"/>
          </a:xfrm>
          <a:prstGeom prst="rect">
            <a:avLst/>
          </a:prstGeom>
        </p:spPr>
        <p:txBody>
          <a:bodyPr anchor="ctr"/>
          <a:lstStyle/>
          <a:p>
            <a:pPr algn="ctr"/>
          </a:p>
        </p:txBody>
      </p:sp>
      <p:sp>
        <p:nvSpPr>
          <p:cNvPr id="55" name="Freeform: Shape 175"/>
          <p:cNvSpPr/>
          <p:nvPr/>
        </p:nvSpPr>
        <p:spPr bwMode="auto">
          <a:xfrm>
            <a:off x="4966422" y="4649452"/>
            <a:ext cx="2245276" cy="960859"/>
          </a:xfrm>
          <a:custGeom>
            <a:avLst/>
            <a:gdLst/>
            <a:ahLst/>
            <a:cxnLst>
              <a:cxn ang="0">
                <a:pos x="0" y="196"/>
              </a:cxn>
              <a:cxn ang="0">
                <a:pos x="458" y="196"/>
              </a:cxn>
              <a:cxn ang="0">
                <a:pos x="458" y="84"/>
              </a:cxn>
              <a:cxn ang="0">
                <a:pos x="229" y="0"/>
              </a:cxn>
              <a:cxn ang="0">
                <a:pos x="0" y="84"/>
              </a:cxn>
              <a:cxn ang="0">
                <a:pos x="0" y="196"/>
              </a:cxn>
              <a:cxn ang="0">
                <a:pos x="0" y="196"/>
              </a:cxn>
            </a:cxnLst>
            <a:rect l="0" t="0" r="r" b="b"/>
            <a:pathLst>
              <a:path w="458" h="196">
                <a:moveTo>
                  <a:pt x="0" y="196"/>
                </a:moveTo>
                <a:lnTo>
                  <a:pt x="458" y="196"/>
                </a:lnTo>
                <a:lnTo>
                  <a:pt x="458" y="84"/>
                </a:lnTo>
                <a:lnTo>
                  <a:pt x="229" y="0"/>
                </a:lnTo>
                <a:lnTo>
                  <a:pt x="0" y="84"/>
                </a:lnTo>
                <a:lnTo>
                  <a:pt x="0" y="196"/>
                </a:lnTo>
                <a:lnTo>
                  <a:pt x="0" y="19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56" name="Freeform: Shape 176"/>
          <p:cNvSpPr/>
          <p:nvPr/>
        </p:nvSpPr>
        <p:spPr bwMode="auto">
          <a:xfrm>
            <a:off x="4892885" y="4575918"/>
            <a:ext cx="2392347" cy="1103029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488" y="225"/>
              </a:cxn>
              <a:cxn ang="0">
                <a:pos x="488" y="90"/>
              </a:cxn>
              <a:cxn ang="0">
                <a:pos x="244" y="0"/>
              </a:cxn>
              <a:cxn ang="0">
                <a:pos x="0" y="90"/>
              </a:cxn>
              <a:cxn ang="0">
                <a:pos x="0" y="225"/>
              </a:cxn>
              <a:cxn ang="0">
                <a:pos x="0" y="225"/>
              </a:cxn>
            </a:cxnLst>
            <a:rect l="0" t="0" r="r" b="b"/>
            <a:pathLst>
              <a:path w="488" h="225">
                <a:moveTo>
                  <a:pt x="0" y="225"/>
                </a:moveTo>
                <a:lnTo>
                  <a:pt x="488" y="225"/>
                </a:lnTo>
                <a:lnTo>
                  <a:pt x="488" y="90"/>
                </a:lnTo>
                <a:lnTo>
                  <a:pt x="244" y="0"/>
                </a:lnTo>
                <a:lnTo>
                  <a:pt x="0" y="90"/>
                </a:lnTo>
                <a:lnTo>
                  <a:pt x="0" y="225"/>
                </a:lnTo>
                <a:lnTo>
                  <a:pt x="0" y="22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59" name="Freeform: Shape 177"/>
          <p:cNvSpPr/>
          <p:nvPr/>
        </p:nvSpPr>
        <p:spPr bwMode="auto">
          <a:xfrm>
            <a:off x="5035053" y="4722988"/>
            <a:ext cx="2108011" cy="818693"/>
          </a:xfrm>
          <a:custGeom>
            <a:avLst/>
            <a:gdLst/>
            <a:ahLst/>
            <a:cxnLst>
              <a:cxn ang="0">
                <a:pos x="0" y="167"/>
              </a:cxn>
              <a:cxn ang="0">
                <a:pos x="430" y="167"/>
              </a:cxn>
              <a:cxn ang="0">
                <a:pos x="430" y="79"/>
              </a:cxn>
              <a:cxn ang="0">
                <a:pos x="215" y="0"/>
              </a:cxn>
              <a:cxn ang="0">
                <a:pos x="0" y="79"/>
              </a:cxn>
              <a:cxn ang="0">
                <a:pos x="0" y="167"/>
              </a:cxn>
              <a:cxn ang="0">
                <a:pos x="0" y="167"/>
              </a:cxn>
            </a:cxnLst>
            <a:rect l="0" t="0" r="r" b="b"/>
            <a:pathLst>
              <a:path w="430" h="167">
                <a:moveTo>
                  <a:pt x="0" y="167"/>
                </a:moveTo>
                <a:lnTo>
                  <a:pt x="430" y="167"/>
                </a:lnTo>
                <a:lnTo>
                  <a:pt x="430" y="79"/>
                </a:lnTo>
                <a:lnTo>
                  <a:pt x="215" y="0"/>
                </a:lnTo>
                <a:lnTo>
                  <a:pt x="0" y="79"/>
                </a:lnTo>
                <a:lnTo>
                  <a:pt x="0" y="167"/>
                </a:lnTo>
                <a:lnTo>
                  <a:pt x="0" y="167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none" lIns="91440" tIns="45720" rIns="91440" bIns="144000" anchor="b" anchorCtr="1" compatLnSpc="1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标题文本预设</a:t>
            </a:r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60" name="Group 99"/>
          <p:cNvGrpSpPr/>
          <p:nvPr/>
        </p:nvGrpSpPr>
        <p:grpSpPr>
          <a:xfrm>
            <a:off x="8064706" y="1341062"/>
            <a:ext cx="2913191" cy="856637"/>
            <a:chOff x="1415480" y="1651350"/>
            <a:chExt cx="2913191" cy="856637"/>
          </a:xfrm>
        </p:grpSpPr>
        <p:sp>
          <p:nvSpPr>
            <p:cNvPr id="101" name="TextBox 100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02" name="TextBox 101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1" name="Group 102"/>
          <p:cNvGrpSpPr/>
          <p:nvPr/>
        </p:nvGrpSpPr>
        <p:grpSpPr>
          <a:xfrm>
            <a:off x="8182363" y="3137715"/>
            <a:ext cx="2913191" cy="856637"/>
            <a:chOff x="1415480" y="1651350"/>
            <a:chExt cx="2913191" cy="856637"/>
          </a:xfrm>
        </p:grpSpPr>
        <p:sp>
          <p:nvSpPr>
            <p:cNvPr id="99" name="TextBox 103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00" name="TextBox 104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7" name="Group 105"/>
          <p:cNvGrpSpPr/>
          <p:nvPr/>
        </p:nvGrpSpPr>
        <p:grpSpPr>
          <a:xfrm>
            <a:off x="8064706" y="4932126"/>
            <a:ext cx="2913191" cy="856637"/>
            <a:chOff x="1415480" y="1651350"/>
            <a:chExt cx="2913191" cy="856637"/>
          </a:xfrm>
        </p:grpSpPr>
        <p:sp>
          <p:nvSpPr>
            <p:cNvPr id="97" name="TextBox 199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540000" tIns="0" rIns="0" bIns="0" anchor="ctr" anchorCtr="0">
              <a:normAutofit/>
            </a:bodyPr>
            <a:lstStyle/>
            <a:p>
              <a:pPr algn="l"/>
              <a:r>
                <a: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6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8" name="TextBox 200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54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8" name="Group 201"/>
          <p:cNvGrpSpPr/>
          <p:nvPr/>
        </p:nvGrpSpPr>
        <p:grpSpPr>
          <a:xfrm>
            <a:off x="1809268" y="1341062"/>
            <a:ext cx="2299240" cy="866137"/>
            <a:chOff x="793990" y="1227225"/>
            <a:chExt cx="2299240" cy="866137"/>
          </a:xfrm>
        </p:grpSpPr>
        <p:sp>
          <p:nvSpPr>
            <p:cNvPr id="95" name="TextBox 202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6" name="TextBox 203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9" name="Group 204"/>
          <p:cNvGrpSpPr/>
          <p:nvPr/>
        </p:nvGrpSpPr>
        <p:grpSpPr>
          <a:xfrm>
            <a:off x="1691612" y="3113045"/>
            <a:ext cx="2299240" cy="866137"/>
            <a:chOff x="793990" y="1227225"/>
            <a:chExt cx="2299240" cy="866137"/>
          </a:xfrm>
        </p:grpSpPr>
        <p:sp>
          <p:nvSpPr>
            <p:cNvPr id="93" name="TextBox 205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4" name="TextBox 206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0" name="Group 207"/>
          <p:cNvGrpSpPr/>
          <p:nvPr/>
        </p:nvGrpSpPr>
        <p:grpSpPr>
          <a:xfrm>
            <a:off x="1809268" y="4932126"/>
            <a:ext cx="2299240" cy="866137"/>
            <a:chOff x="793990" y="1227225"/>
            <a:chExt cx="2299240" cy="866137"/>
          </a:xfrm>
        </p:grpSpPr>
        <p:sp>
          <p:nvSpPr>
            <p:cNvPr id="91" name="TextBox 208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2" name="TextBox 209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4" grpId="0"/>
      <p:bldP spid="55" grpId="0" animBg="1"/>
      <p:bldP spid="56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9" name="Freeform: Shape 2"/>
          <p:cNvSpPr/>
          <p:nvPr/>
        </p:nvSpPr>
        <p:spPr bwMode="auto">
          <a:xfrm>
            <a:off x="9661055" y="4500464"/>
            <a:ext cx="1539875" cy="1419225"/>
          </a:xfrm>
          <a:custGeom>
            <a:avLst/>
            <a:gdLst>
              <a:gd name="T0" fmla="*/ 957 w 957"/>
              <a:gd name="T1" fmla="*/ 526 h 883"/>
              <a:gd name="T2" fmla="*/ 199 w 957"/>
              <a:gd name="T3" fmla="*/ 150 h 883"/>
              <a:gd name="T4" fmla="*/ 185 w 957"/>
              <a:gd name="T5" fmla="*/ 21 h 883"/>
              <a:gd name="T6" fmla="*/ 35 w 957"/>
              <a:gd name="T7" fmla="*/ 0 h 883"/>
              <a:gd name="T8" fmla="*/ 35 w 957"/>
              <a:gd name="T9" fmla="*/ 70 h 883"/>
              <a:gd name="T10" fmla="*/ 171 w 957"/>
              <a:gd name="T11" fmla="*/ 49 h 883"/>
              <a:gd name="T12" fmla="*/ 171 w 957"/>
              <a:gd name="T13" fmla="*/ 240 h 883"/>
              <a:gd name="T14" fmla="*/ 241 w 957"/>
              <a:gd name="T15" fmla="*/ 596 h 883"/>
              <a:gd name="T16" fmla="*/ 353 w 957"/>
              <a:gd name="T17" fmla="*/ 646 h 883"/>
              <a:gd name="T18" fmla="*/ 171 w 957"/>
              <a:gd name="T19" fmla="*/ 701 h 883"/>
              <a:gd name="T20" fmla="*/ 331 w 957"/>
              <a:gd name="T21" fmla="*/ 756 h 883"/>
              <a:gd name="T22" fmla="*/ 367 w 957"/>
              <a:gd name="T23" fmla="*/ 883 h 883"/>
              <a:gd name="T24" fmla="*/ 403 w 957"/>
              <a:gd name="T25" fmla="*/ 756 h 883"/>
              <a:gd name="T26" fmla="*/ 669 w 957"/>
              <a:gd name="T27" fmla="*/ 814 h 883"/>
              <a:gd name="T28" fmla="*/ 806 w 957"/>
              <a:gd name="T29" fmla="*/ 814 h 883"/>
              <a:gd name="T30" fmla="*/ 943 w 957"/>
              <a:gd name="T31" fmla="*/ 756 h 883"/>
              <a:gd name="T32" fmla="*/ 226 w 957"/>
              <a:gd name="T33" fmla="*/ 728 h 883"/>
              <a:gd name="T34" fmla="*/ 226 w 957"/>
              <a:gd name="T35" fmla="*/ 674 h 883"/>
              <a:gd name="T36" fmla="*/ 943 w 957"/>
              <a:gd name="T37" fmla="*/ 646 h 883"/>
              <a:gd name="T38" fmla="*/ 752 w 957"/>
              <a:gd name="T39" fmla="*/ 596 h 883"/>
              <a:gd name="T40" fmla="*/ 367 w 957"/>
              <a:gd name="T41" fmla="*/ 855 h 883"/>
              <a:gd name="T42" fmla="*/ 367 w 957"/>
              <a:gd name="T43" fmla="*/ 773 h 883"/>
              <a:gd name="T44" fmla="*/ 367 w 957"/>
              <a:gd name="T45" fmla="*/ 855 h 883"/>
              <a:gd name="T46" fmla="*/ 697 w 957"/>
              <a:gd name="T47" fmla="*/ 814 h 883"/>
              <a:gd name="T48" fmla="*/ 778 w 957"/>
              <a:gd name="T49" fmla="*/ 814 h 883"/>
              <a:gd name="T50" fmla="*/ 887 w 957"/>
              <a:gd name="T51" fmla="*/ 568 h 883"/>
              <a:gd name="T52" fmla="*/ 752 w 957"/>
              <a:gd name="T53" fmla="*/ 449 h 883"/>
              <a:gd name="T54" fmla="*/ 929 w 957"/>
              <a:gd name="T55" fmla="*/ 526 h 883"/>
              <a:gd name="T56" fmla="*/ 199 w 957"/>
              <a:gd name="T57" fmla="*/ 295 h 883"/>
              <a:gd name="T58" fmla="*/ 353 w 957"/>
              <a:gd name="T59" fmla="*/ 421 h 883"/>
              <a:gd name="T60" fmla="*/ 199 w 957"/>
              <a:gd name="T61" fmla="*/ 295 h 883"/>
              <a:gd name="T62" fmla="*/ 550 w 957"/>
              <a:gd name="T63" fmla="*/ 295 h 883"/>
              <a:gd name="T64" fmla="*/ 381 w 957"/>
              <a:gd name="T65" fmla="*/ 421 h 883"/>
              <a:gd name="T66" fmla="*/ 724 w 957"/>
              <a:gd name="T67" fmla="*/ 421 h 883"/>
              <a:gd name="T68" fmla="*/ 578 w 957"/>
              <a:gd name="T69" fmla="*/ 295 h 883"/>
              <a:gd name="T70" fmla="*/ 724 w 957"/>
              <a:gd name="T71" fmla="*/ 421 h 883"/>
              <a:gd name="T72" fmla="*/ 929 w 957"/>
              <a:gd name="T73" fmla="*/ 295 h 883"/>
              <a:gd name="T74" fmla="*/ 752 w 957"/>
              <a:gd name="T75" fmla="*/ 421 h 883"/>
              <a:gd name="T76" fmla="*/ 578 w 957"/>
              <a:gd name="T77" fmla="*/ 178 h 883"/>
              <a:gd name="T78" fmla="*/ 724 w 957"/>
              <a:gd name="T79" fmla="*/ 267 h 883"/>
              <a:gd name="T80" fmla="*/ 578 w 957"/>
              <a:gd name="T81" fmla="*/ 178 h 883"/>
              <a:gd name="T82" fmla="*/ 381 w 957"/>
              <a:gd name="T83" fmla="*/ 267 h 883"/>
              <a:gd name="T84" fmla="*/ 550 w 957"/>
              <a:gd name="T85" fmla="*/ 178 h 883"/>
              <a:gd name="T86" fmla="*/ 550 w 957"/>
              <a:gd name="T87" fmla="*/ 568 h 883"/>
              <a:gd name="T88" fmla="*/ 381 w 957"/>
              <a:gd name="T89" fmla="*/ 449 h 883"/>
              <a:gd name="T90" fmla="*/ 550 w 957"/>
              <a:gd name="T91" fmla="*/ 568 h 883"/>
              <a:gd name="T92" fmla="*/ 724 w 957"/>
              <a:gd name="T93" fmla="*/ 449 h 883"/>
              <a:gd name="T94" fmla="*/ 578 w 957"/>
              <a:gd name="T95" fmla="*/ 568 h 883"/>
              <a:gd name="T96" fmla="*/ 929 w 957"/>
              <a:gd name="T97" fmla="*/ 267 h 883"/>
              <a:gd name="T98" fmla="*/ 752 w 957"/>
              <a:gd name="T99" fmla="*/ 178 h 883"/>
              <a:gd name="T100" fmla="*/ 929 w 957"/>
              <a:gd name="T101" fmla="*/ 267 h 883"/>
              <a:gd name="T102" fmla="*/ 353 w 957"/>
              <a:gd name="T103" fmla="*/ 178 h 883"/>
              <a:gd name="T104" fmla="*/ 199 w 957"/>
              <a:gd name="T105" fmla="*/ 267 h 883"/>
              <a:gd name="T106" fmla="*/ 199 w 957"/>
              <a:gd name="T107" fmla="*/ 178 h 883"/>
              <a:gd name="T108" fmla="*/ 199 w 957"/>
              <a:gd name="T109" fmla="*/ 526 h 883"/>
              <a:gd name="T110" fmla="*/ 353 w 957"/>
              <a:gd name="T111" fmla="*/ 449 h 883"/>
              <a:gd name="T112" fmla="*/ 241 w 957"/>
              <a:gd name="T113" fmla="*/ 568 h 883"/>
              <a:gd name="T114" fmla="*/ 381 w 957"/>
              <a:gd name="T115" fmla="*/ 646 h 883"/>
              <a:gd name="T116" fmla="*/ 724 w 957"/>
              <a:gd name="T117" fmla="*/ 596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57" h="883">
                <a:moveTo>
                  <a:pt x="887" y="596"/>
                </a:moveTo>
                <a:cubicBezTo>
                  <a:pt x="925" y="596"/>
                  <a:pt x="957" y="564"/>
                  <a:pt x="957" y="526"/>
                </a:cubicBezTo>
                <a:cubicBezTo>
                  <a:pt x="957" y="150"/>
                  <a:pt x="957" y="150"/>
                  <a:pt x="957" y="150"/>
                </a:cubicBezTo>
                <a:cubicBezTo>
                  <a:pt x="199" y="150"/>
                  <a:pt x="199" y="150"/>
                  <a:pt x="199" y="150"/>
                </a:cubicBezTo>
                <a:cubicBezTo>
                  <a:pt x="199" y="35"/>
                  <a:pt x="199" y="35"/>
                  <a:pt x="199" y="35"/>
                </a:cubicBezTo>
                <a:cubicBezTo>
                  <a:pt x="199" y="27"/>
                  <a:pt x="193" y="21"/>
                  <a:pt x="185" y="21"/>
                </a:cubicBezTo>
                <a:cubicBezTo>
                  <a:pt x="67" y="21"/>
                  <a:pt x="67" y="21"/>
                  <a:pt x="67" y="21"/>
                </a:cubicBezTo>
                <a:cubicBezTo>
                  <a:pt x="62" y="9"/>
                  <a:pt x="49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55"/>
                  <a:pt x="16" y="70"/>
                  <a:pt x="35" y="70"/>
                </a:cubicBezTo>
                <a:cubicBezTo>
                  <a:pt x="49" y="70"/>
                  <a:pt x="62" y="62"/>
                  <a:pt x="67" y="49"/>
                </a:cubicBezTo>
                <a:cubicBezTo>
                  <a:pt x="171" y="49"/>
                  <a:pt x="171" y="49"/>
                  <a:pt x="171" y="49"/>
                </a:cubicBezTo>
                <a:cubicBezTo>
                  <a:pt x="171" y="150"/>
                  <a:pt x="171" y="150"/>
                  <a:pt x="171" y="150"/>
                </a:cubicBezTo>
                <a:cubicBezTo>
                  <a:pt x="171" y="240"/>
                  <a:pt x="171" y="240"/>
                  <a:pt x="171" y="240"/>
                </a:cubicBezTo>
                <a:cubicBezTo>
                  <a:pt x="171" y="526"/>
                  <a:pt x="171" y="526"/>
                  <a:pt x="171" y="526"/>
                </a:cubicBezTo>
                <a:cubicBezTo>
                  <a:pt x="171" y="564"/>
                  <a:pt x="203" y="596"/>
                  <a:pt x="241" y="596"/>
                </a:cubicBezTo>
                <a:cubicBezTo>
                  <a:pt x="353" y="596"/>
                  <a:pt x="353" y="596"/>
                  <a:pt x="353" y="596"/>
                </a:cubicBezTo>
                <a:cubicBezTo>
                  <a:pt x="353" y="646"/>
                  <a:pt x="353" y="646"/>
                  <a:pt x="353" y="646"/>
                </a:cubicBezTo>
                <a:cubicBezTo>
                  <a:pt x="226" y="646"/>
                  <a:pt x="226" y="646"/>
                  <a:pt x="226" y="646"/>
                </a:cubicBezTo>
                <a:cubicBezTo>
                  <a:pt x="196" y="646"/>
                  <a:pt x="171" y="670"/>
                  <a:pt x="171" y="701"/>
                </a:cubicBezTo>
                <a:cubicBezTo>
                  <a:pt x="171" y="731"/>
                  <a:pt x="196" y="756"/>
                  <a:pt x="226" y="756"/>
                </a:cubicBezTo>
                <a:cubicBezTo>
                  <a:pt x="331" y="756"/>
                  <a:pt x="331" y="756"/>
                  <a:pt x="331" y="756"/>
                </a:cubicBezTo>
                <a:cubicBezTo>
                  <a:pt x="311" y="768"/>
                  <a:pt x="298" y="789"/>
                  <a:pt x="298" y="814"/>
                </a:cubicBezTo>
                <a:cubicBezTo>
                  <a:pt x="298" y="852"/>
                  <a:pt x="329" y="883"/>
                  <a:pt x="367" y="883"/>
                </a:cubicBezTo>
                <a:cubicBezTo>
                  <a:pt x="405" y="883"/>
                  <a:pt x="435" y="852"/>
                  <a:pt x="435" y="814"/>
                </a:cubicBezTo>
                <a:cubicBezTo>
                  <a:pt x="435" y="789"/>
                  <a:pt x="422" y="768"/>
                  <a:pt x="403" y="756"/>
                </a:cubicBezTo>
                <a:cubicBezTo>
                  <a:pt x="702" y="756"/>
                  <a:pt x="702" y="756"/>
                  <a:pt x="702" y="756"/>
                </a:cubicBezTo>
                <a:cubicBezTo>
                  <a:pt x="682" y="768"/>
                  <a:pt x="669" y="789"/>
                  <a:pt x="669" y="814"/>
                </a:cubicBezTo>
                <a:cubicBezTo>
                  <a:pt x="669" y="852"/>
                  <a:pt x="700" y="883"/>
                  <a:pt x="738" y="883"/>
                </a:cubicBezTo>
                <a:cubicBezTo>
                  <a:pt x="775" y="883"/>
                  <a:pt x="806" y="852"/>
                  <a:pt x="806" y="814"/>
                </a:cubicBezTo>
                <a:cubicBezTo>
                  <a:pt x="806" y="789"/>
                  <a:pt x="793" y="768"/>
                  <a:pt x="774" y="756"/>
                </a:cubicBezTo>
                <a:cubicBezTo>
                  <a:pt x="943" y="756"/>
                  <a:pt x="943" y="756"/>
                  <a:pt x="943" y="756"/>
                </a:cubicBezTo>
                <a:cubicBezTo>
                  <a:pt x="943" y="728"/>
                  <a:pt x="943" y="728"/>
                  <a:pt x="943" y="728"/>
                </a:cubicBezTo>
                <a:cubicBezTo>
                  <a:pt x="226" y="728"/>
                  <a:pt x="226" y="728"/>
                  <a:pt x="226" y="728"/>
                </a:cubicBezTo>
                <a:cubicBezTo>
                  <a:pt x="211" y="728"/>
                  <a:pt x="199" y="716"/>
                  <a:pt x="199" y="701"/>
                </a:cubicBezTo>
                <a:cubicBezTo>
                  <a:pt x="199" y="686"/>
                  <a:pt x="211" y="674"/>
                  <a:pt x="226" y="674"/>
                </a:cubicBezTo>
                <a:cubicBezTo>
                  <a:pt x="943" y="674"/>
                  <a:pt x="943" y="674"/>
                  <a:pt x="943" y="674"/>
                </a:cubicBezTo>
                <a:cubicBezTo>
                  <a:pt x="943" y="646"/>
                  <a:pt x="943" y="646"/>
                  <a:pt x="943" y="646"/>
                </a:cubicBezTo>
                <a:cubicBezTo>
                  <a:pt x="752" y="646"/>
                  <a:pt x="752" y="646"/>
                  <a:pt x="752" y="646"/>
                </a:cubicBezTo>
                <a:cubicBezTo>
                  <a:pt x="752" y="596"/>
                  <a:pt x="752" y="596"/>
                  <a:pt x="752" y="596"/>
                </a:cubicBezTo>
                <a:lnTo>
                  <a:pt x="887" y="596"/>
                </a:lnTo>
                <a:close/>
                <a:moveTo>
                  <a:pt x="367" y="855"/>
                </a:moveTo>
                <a:cubicBezTo>
                  <a:pt x="344" y="855"/>
                  <a:pt x="326" y="836"/>
                  <a:pt x="326" y="814"/>
                </a:cubicBezTo>
                <a:cubicBezTo>
                  <a:pt x="326" y="791"/>
                  <a:pt x="344" y="773"/>
                  <a:pt x="367" y="773"/>
                </a:cubicBezTo>
                <a:cubicBezTo>
                  <a:pt x="389" y="773"/>
                  <a:pt x="407" y="791"/>
                  <a:pt x="407" y="814"/>
                </a:cubicBezTo>
                <a:cubicBezTo>
                  <a:pt x="407" y="836"/>
                  <a:pt x="389" y="855"/>
                  <a:pt x="367" y="855"/>
                </a:cubicBezTo>
                <a:moveTo>
                  <a:pt x="738" y="855"/>
                </a:moveTo>
                <a:cubicBezTo>
                  <a:pt x="715" y="855"/>
                  <a:pt x="697" y="836"/>
                  <a:pt x="697" y="814"/>
                </a:cubicBezTo>
                <a:cubicBezTo>
                  <a:pt x="697" y="791"/>
                  <a:pt x="715" y="773"/>
                  <a:pt x="738" y="773"/>
                </a:cubicBezTo>
                <a:cubicBezTo>
                  <a:pt x="760" y="773"/>
                  <a:pt x="778" y="791"/>
                  <a:pt x="778" y="814"/>
                </a:cubicBezTo>
                <a:cubicBezTo>
                  <a:pt x="778" y="836"/>
                  <a:pt x="760" y="855"/>
                  <a:pt x="738" y="855"/>
                </a:cubicBezTo>
                <a:moveTo>
                  <a:pt x="887" y="568"/>
                </a:moveTo>
                <a:cubicBezTo>
                  <a:pt x="752" y="568"/>
                  <a:pt x="752" y="568"/>
                  <a:pt x="752" y="568"/>
                </a:cubicBezTo>
                <a:cubicBezTo>
                  <a:pt x="752" y="449"/>
                  <a:pt x="752" y="449"/>
                  <a:pt x="752" y="449"/>
                </a:cubicBezTo>
                <a:cubicBezTo>
                  <a:pt x="929" y="449"/>
                  <a:pt x="929" y="449"/>
                  <a:pt x="929" y="449"/>
                </a:cubicBezTo>
                <a:cubicBezTo>
                  <a:pt x="929" y="526"/>
                  <a:pt x="929" y="526"/>
                  <a:pt x="929" y="526"/>
                </a:cubicBezTo>
                <a:cubicBezTo>
                  <a:pt x="929" y="549"/>
                  <a:pt x="910" y="568"/>
                  <a:pt x="887" y="568"/>
                </a:cubicBezTo>
                <a:moveTo>
                  <a:pt x="199" y="295"/>
                </a:moveTo>
                <a:cubicBezTo>
                  <a:pt x="353" y="295"/>
                  <a:pt x="353" y="295"/>
                  <a:pt x="353" y="295"/>
                </a:cubicBezTo>
                <a:cubicBezTo>
                  <a:pt x="353" y="421"/>
                  <a:pt x="353" y="421"/>
                  <a:pt x="353" y="421"/>
                </a:cubicBezTo>
                <a:cubicBezTo>
                  <a:pt x="199" y="421"/>
                  <a:pt x="199" y="421"/>
                  <a:pt x="199" y="421"/>
                </a:cubicBezTo>
                <a:lnTo>
                  <a:pt x="199" y="295"/>
                </a:lnTo>
                <a:close/>
                <a:moveTo>
                  <a:pt x="381" y="295"/>
                </a:moveTo>
                <a:cubicBezTo>
                  <a:pt x="550" y="295"/>
                  <a:pt x="550" y="295"/>
                  <a:pt x="550" y="295"/>
                </a:cubicBezTo>
                <a:cubicBezTo>
                  <a:pt x="550" y="421"/>
                  <a:pt x="550" y="421"/>
                  <a:pt x="550" y="421"/>
                </a:cubicBezTo>
                <a:cubicBezTo>
                  <a:pt x="381" y="421"/>
                  <a:pt x="381" y="421"/>
                  <a:pt x="381" y="421"/>
                </a:cubicBezTo>
                <a:lnTo>
                  <a:pt x="381" y="295"/>
                </a:lnTo>
                <a:close/>
                <a:moveTo>
                  <a:pt x="724" y="421"/>
                </a:moveTo>
                <a:cubicBezTo>
                  <a:pt x="578" y="421"/>
                  <a:pt x="578" y="421"/>
                  <a:pt x="578" y="421"/>
                </a:cubicBezTo>
                <a:cubicBezTo>
                  <a:pt x="578" y="295"/>
                  <a:pt x="578" y="295"/>
                  <a:pt x="578" y="295"/>
                </a:cubicBezTo>
                <a:cubicBezTo>
                  <a:pt x="724" y="295"/>
                  <a:pt x="724" y="295"/>
                  <a:pt x="724" y="295"/>
                </a:cubicBezTo>
                <a:lnTo>
                  <a:pt x="724" y="421"/>
                </a:lnTo>
                <a:close/>
                <a:moveTo>
                  <a:pt x="752" y="295"/>
                </a:moveTo>
                <a:cubicBezTo>
                  <a:pt x="929" y="295"/>
                  <a:pt x="929" y="295"/>
                  <a:pt x="929" y="295"/>
                </a:cubicBezTo>
                <a:cubicBezTo>
                  <a:pt x="929" y="421"/>
                  <a:pt x="929" y="421"/>
                  <a:pt x="929" y="421"/>
                </a:cubicBezTo>
                <a:cubicBezTo>
                  <a:pt x="752" y="421"/>
                  <a:pt x="752" y="421"/>
                  <a:pt x="752" y="421"/>
                </a:cubicBezTo>
                <a:lnTo>
                  <a:pt x="752" y="295"/>
                </a:lnTo>
                <a:close/>
                <a:moveTo>
                  <a:pt x="578" y="178"/>
                </a:moveTo>
                <a:cubicBezTo>
                  <a:pt x="724" y="178"/>
                  <a:pt x="724" y="178"/>
                  <a:pt x="724" y="178"/>
                </a:cubicBezTo>
                <a:cubicBezTo>
                  <a:pt x="724" y="267"/>
                  <a:pt x="724" y="267"/>
                  <a:pt x="724" y="267"/>
                </a:cubicBezTo>
                <a:cubicBezTo>
                  <a:pt x="578" y="267"/>
                  <a:pt x="578" y="267"/>
                  <a:pt x="578" y="267"/>
                </a:cubicBezTo>
                <a:lnTo>
                  <a:pt x="578" y="178"/>
                </a:lnTo>
                <a:close/>
                <a:moveTo>
                  <a:pt x="550" y="267"/>
                </a:moveTo>
                <a:cubicBezTo>
                  <a:pt x="381" y="267"/>
                  <a:pt x="381" y="267"/>
                  <a:pt x="381" y="267"/>
                </a:cubicBezTo>
                <a:cubicBezTo>
                  <a:pt x="381" y="178"/>
                  <a:pt x="381" y="178"/>
                  <a:pt x="381" y="178"/>
                </a:cubicBezTo>
                <a:cubicBezTo>
                  <a:pt x="550" y="178"/>
                  <a:pt x="550" y="178"/>
                  <a:pt x="550" y="178"/>
                </a:cubicBezTo>
                <a:lnTo>
                  <a:pt x="550" y="267"/>
                </a:lnTo>
                <a:close/>
                <a:moveTo>
                  <a:pt x="550" y="568"/>
                </a:moveTo>
                <a:cubicBezTo>
                  <a:pt x="381" y="568"/>
                  <a:pt x="381" y="568"/>
                  <a:pt x="381" y="568"/>
                </a:cubicBezTo>
                <a:cubicBezTo>
                  <a:pt x="381" y="449"/>
                  <a:pt x="381" y="449"/>
                  <a:pt x="381" y="449"/>
                </a:cubicBezTo>
                <a:cubicBezTo>
                  <a:pt x="550" y="449"/>
                  <a:pt x="550" y="449"/>
                  <a:pt x="550" y="449"/>
                </a:cubicBezTo>
                <a:lnTo>
                  <a:pt x="550" y="568"/>
                </a:lnTo>
                <a:close/>
                <a:moveTo>
                  <a:pt x="578" y="449"/>
                </a:moveTo>
                <a:cubicBezTo>
                  <a:pt x="724" y="449"/>
                  <a:pt x="724" y="449"/>
                  <a:pt x="724" y="449"/>
                </a:cubicBezTo>
                <a:cubicBezTo>
                  <a:pt x="724" y="568"/>
                  <a:pt x="724" y="568"/>
                  <a:pt x="724" y="568"/>
                </a:cubicBezTo>
                <a:cubicBezTo>
                  <a:pt x="578" y="568"/>
                  <a:pt x="578" y="568"/>
                  <a:pt x="578" y="568"/>
                </a:cubicBezTo>
                <a:lnTo>
                  <a:pt x="578" y="449"/>
                </a:lnTo>
                <a:close/>
                <a:moveTo>
                  <a:pt x="929" y="267"/>
                </a:moveTo>
                <a:cubicBezTo>
                  <a:pt x="752" y="267"/>
                  <a:pt x="752" y="267"/>
                  <a:pt x="752" y="267"/>
                </a:cubicBezTo>
                <a:cubicBezTo>
                  <a:pt x="752" y="178"/>
                  <a:pt x="752" y="178"/>
                  <a:pt x="752" y="178"/>
                </a:cubicBezTo>
                <a:cubicBezTo>
                  <a:pt x="929" y="178"/>
                  <a:pt x="929" y="178"/>
                  <a:pt x="929" y="178"/>
                </a:cubicBezTo>
                <a:lnTo>
                  <a:pt x="929" y="267"/>
                </a:lnTo>
                <a:close/>
                <a:moveTo>
                  <a:pt x="199" y="178"/>
                </a:moveTo>
                <a:cubicBezTo>
                  <a:pt x="353" y="178"/>
                  <a:pt x="353" y="178"/>
                  <a:pt x="353" y="178"/>
                </a:cubicBezTo>
                <a:cubicBezTo>
                  <a:pt x="353" y="267"/>
                  <a:pt x="353" y="267"/>
                  <a:pt x="353" y="267"/>
                </a:cubicBezTo>
                <a:cubicBezTo>
                  <a:pt x="199" y="267"/>
                  <a:pt x="199" y="267"/>
                  <a:pt x="199" y="267"/>
                </a:cubicBezTo>
                <a:cubicBezTo>
                  <a:pt x="199" y="240"/>
                  <a:pt x="199" y="240"/>
                  <a:pt x="199" y="240"/>
                </a:cubicBezTo>
                <a:lnTo>
                  <a:pt x="199" y="178"/>
                </a:lnTo>
                <a:close/>
                <a:moveTo>
                  <a:pt x="241" y="568"/>
                </a:moveTo>
                <a:cubicBezTo>
                  <a:pt x="218" y="568"/>
                  <a:pt x="199" y="549"/>
                  <a:pt x="199" y="526"/>
                </a:cubicBezTo>
                <a:cubicBezTo>
                  <a:pt x="199" y="449"/>
                  <a:pt x="199" y="449"/>
                  <a:pt x="199" y="449"/>
                </a:cubicBezTo>
                <a:cubicBezTo>
                  <a:pt x="353" y="449"/>
                  <a:pt x="353" y="449"/>
                  <a:pt x="353" y="449"/>
                </a:cubicBezTo>
                <a:cubicBezTo>
                  <a:pt x="353" y="568"/>
                  <a:pt x="353" y="568"/>
                  <a:pt x="353" y="568"/>
                </a:cubicBezTo>
                <a:lnTo>
                  <a:pt x="241" y="568"/>
                </a:lnTo>
                <a:close/>
                <a:moveTo>
                  <a:pt x="724" y="646"/>
                </a:moveTo>
                <a:cubicBezTo>
                  <a:pt x="381" y="646"/>
                  <a:pt x="381" y="646"/>
                  <a:pt x="381" y="646"/>
                </a:cubicBezTo>
                <a:cubicBezTo>
                  <a:pt x="381" y="596"/>
                  <a:pt x="381" y="596"/>
                  <a:pt x="381" y="596"/>
                </a:cubicBezTo>
                <a:cubicBezTo>
                  <a:pt x="724" y="596"/>
                  <a:pt x="724" y="596"/>
                  <a:pt x="724" y="596"/>
                </a:cubicBezTo>
                <a:lnTo>
                  <a:pt x="724" y="64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0" name="Freeform: Shape 3"/>
          <p:cNvSpPr/>
          <p:nvPr/>
        </p:nvSpPr>
        <p:spPr bwMode="auto">
          <a:xfrm>
            <a:off x="10277005" y="2832000"/>
            <a:ext cx="360363" cy="428625"/>
          </a:xfrm>
          <a:custGeom>
            <a:avLst/>
            <a:gdLst>
              <a:gd name="T0" fmla="*/ 178 w 224"/>
              <a:gd name="T1" fmla="*/ 218 h 266"/>
              <a:gd name="T2" fmla="*/ 77 w 224"/>
              <a:gd name="T3" fmla="*/ 52 h 266"/>
              <a:gd name="T4" fmla="*/ 90 w 224"/>
              <a:gd name="T5" fmla="*/ 25 h 266"/>
              <a:gd name="T6" fmla="*/ 63 w 224"/>
              <a:gd name="T7" fmla="*/ 2 h 266"/>
              <a:gd name="T8" fmla="*/ 54 w 224"/>
              <a:gd name="T9" fmla="*/ 16 h 266"/>
              <a:gd name="T10" fmla="*/ 84 w 224"/>
              <a:gd name="T11" fmla="*/ 29 h 266"/>
              <a:gd name="T12" fmla="*/ 60 w 224"/>
              <a:gd name="T13" fmla="*/ 66 h 266"/>
              <a:gd name="T14" fmla="*/ 30 w 224"/>
              <a:gd name="T15" fmla="*/ 144 h 266"/>
              <a:gd name="T16" fmla="*/ 46 w 224"/>
              <a:gd name="T17" fmla="*/ 168 h 266"/>
              <a:gd name="T18" fmla="*/ 3 w 224"/>
              <a:gd name="T19" fmla="*/ 156 h 266"/>
              <a:gd name="T20" fmla="*/ 28 w 224"/>
              <a:gd name="T21" fmla="*/ 186 h 266"/>
              <a:gd name="T22" fmla="*/ 19 w 224"/>
              <a:gd name="T23" fmla="*/ 215 h 266"/>
              <a:gd name="T24" fmla="*/ 42 w 224"/>
              <a:gd name="T25" fmla="*/ 195 h 266"/>
              <a:gd name="T26" fmla="*/ 87 w 224"/>
              <a:gd name="T27" fmla="*/ 239 h 266"/>
              <a:gd name="T28" fmla="*/ 113 w 224"/>
              <a:gd name="T29" fmla="*/ 256 h 266"/>
              <a:gd name="T30" fmla="*/ 147 w 224"/>
              <a:gd name="T31" fmla="*/ 262 h 266"/>
              <a:gd name="T32" fmla="*/ 11 w 224"/>
              <a:gd name="T33" fmla="*/ 168 h 266"/>
              <a:gd name="T34" fmla="*/ 17 w 224"/>
              <a:gd name="T35" fmla="*/ 157 h 266"/>
              <a:gd name="T36" fmla="*/ 161 w 224"/>
              <a:gd name="T37" fmla="*/ 240 h 266"/>
              <a:gd name="T38" fmla="*/ 130 w 224"/>
              <a:gd name="T39" fmla="*/ 207 h 266"/>
              <a:gd name="T40" fmla="*/ 23 w 224"/>
              <a:gd name="T41" fmla="*/ 210 h 266"/>
              <a:gd name="T42" fmla="*/ 33 w 224"/>
              <a:gd name="T43" fmla="*/ 194 h 266"/>
              <a:gd name="T44" fmla="*/ 23 w 224"/>
              <a:gd name="T45" fmla="*/ 210 h 266"/>
              <a:gd name="T46" fmla="*/ 92 w 224"/>
              <a:gd name="T47" fmla="*/ 243 h 266"/>
              <a:gd name="T48" fmla="*/ 108 w 224"/>
              <a:gd name="T49" fmla="*/ 253 h 266"/>
              <a:gd name="T50" fmla="*/ 159 w 224"/>
              <a:gd name="T51" fmla="*/ 218 h 266"/>
              <a:gd name="T52" fmla="*/ 148 w 224"/>
              <a:gd name="T53" fmla="*/ 178 h 266"/>
              <a:gd name="T54" fmla="*/ 173 w 224"/>
              <a:gd name="T55" fmla="*/ 215 h 266"/>
              <a:gd name="T56" fmla="*/ 59 w 224"/>
              <a:gd name="T57" fmla="*/ 80 h 266"/>
              <a:gd name="T58" fmla="*/ 73 w 224"/>
              <a:gd name="T59" fmla="*/ 124 h 266"/>
              <a:gd name="T60" fmla="*/ 59 w 224"/>
              <a:gd name="T61" fmla="*/ 80 h 266"/>
              <a:gd name="T62" fmla="*/ 127 w 224"/>
              <a:gd name="T63" fmla="*/ 123 h 266"/>
              <a:gd name="T64" fmla="*/ 79 w 224"/>
              <a:gd name="T65" fmla="*/ 127 h 266"/>
              <a:gd name="T66" fmla="*/ 146 w 224"/>
              <a:gd name="T67" fmla="*/ 169 h 266"/>
              <a:gd name="T68" fmla="*/ 133 w 224"/>
              <a:gd name="T69" fmla="*/ 127 h 266"/>
              <a:gd name="T70" fmla="*/ 146 w 224"/>
              <a:gd name="T71" fmla="*/ 169 h 266"/>
              <a:gd name="T72" fmla="*/ 201 w 224"/>
              <a:gd name="T73" fmla="*/ 170 h 266"/>
              <a:gd name="T74" fmla="*/ 151 w 224"/>
              <a:gd name="T75" fmla="*/ 173 h 266"/>
              <a:gd name="T76" fmla="*/ 136 w 224"/>
              <a:gd name="T77" fmla="*/ 121 h 266"/>
              <a:gd name="T78" fmla="*/ 176 w 224"/>
              <a:gd name="T79" fmla="*/ 122 h 266"/>
              <a:gd name="T80" fmla="*/ 136 w 224"/>
              <a:gd name="T81" fmla="*/ 121 h 266"/>
              <a:gd name="T82" fmla="*/ 98 w 224"/>
              <a:gd name="T83" fmla="*/ 97 h 266"/>
              <a:gd name="T84" fmla="*/ 142 w 224"/>
              <a:gd name="T85" fmla="*/ 101 h 266"/>
              <a:gd name="T86" fmla="*/ 108 w 224"/>
              <a:gd name="T87" fmla="*/ 153 h 266"/>
              <a:gd name="T88" fmla="*/ 61 w 224"/>
              <a:gd name="T89" fmla="*/ 156 h 266"/>
              <a:gd name="T90" fmla="*/ 108 w 224"/>
              <a:gd name="T91" fmla="*/ 153 h 266"/>
              <a:gd name="T92" fmla="*/ 142 w 224"/>
              <a:gd name="T93" fmla="*/ 175 h 266"/>
              <a:gd name="T94" fmla="*/ 99 w 224"/>
              <a:gd name="T95" fmla="*/ 180 h 266"/>
              <a:gd name="T96" fmla="*/ 205 w 224"/>
              <a:gd name="T97" fmla="*/ 165 h 266"/>
              <a:gd name="T98" fmla="*/ 181 w 224"/>
              <a:gd name="T99" fmla="*/ 125 h 266"/>
              <a:gd name="T100" fmla="*/ 205 w 224"/>
              <a:gd name="T101" fmla="*/ 165 h 266"/>
              <a:gd name="T102" fmla="*/ 103 w 224"/>
              <a:gd name="T103" fmla="*/ 76 h 266"/>
              <a:gd name="T104" fmla="*/ 62 w 224"/>
              <a:gd name="T105" fmla="*/ 75 h 266"/>
              <a:gd name="T106" fmla="*/ 73 w 224"/>
              <a:gd name="T107" fmla="*/ 57 h 266"/>
              <a:gd name="T108" fmla="*/ 30 w 224"/>
              <a:gd name="T109" fmla="*/ 125 h 266"/>
              <a:gd name="T110" fmla="*/ 70 w 224"/>
              <a:gd name="T111" fmla="*/ 129 h 266"/>
              <a:gd name="T112" fmla="*/ 33 w 224"/>
              <a:gd name="T113" fmla="*/ 139 h 266"/>
              <a:gd name="T114" fmla="*/ 51 w 224"/>
              <a:gd name="T115" fmla="*/ 171 h 266"/>
              <a:gd name="T116" fmla="*/ 124 w 224"/>
              <a:gd name="T117" fmla="*/ 20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4" h="266">
                <a:moveTo>
                  <a:pt x="156" y="223"/>
                </a:moveTo>
                <a:cubicBezTo>
                  <a:pt x="163" y="228"/>
                  <a:pt x="173" y="226"/>
                  <a:pt x="178" y="218"/>
                </a:cubicBezTo>
                <a:cubicBezTo>
                  <a:pt x="224" y="145"/>
                  <a:pt x="224" y="145"/>
                  <a:pt x="224" y="145"/>
                </a:cubicBezTo>
                <a:cubicBezTo>
                  <a:pt x="77" y="52"/>
                  <a:pt x="77" y="52"/>
                  <a:pt x="77" y="52"/>
                </a:cubicBezTo>
                <a:cubicBezTo>
                  <a:pt x="91" y="29"/>
                  <a:pt x="91" y="29"/>
                  <a:pt x="91" y="29"/>
                </a:cubicBezTo>
                <a:cubicBezTo>
                  <a:pt x="92" y="28"/>
                  <a:pt x="91" y="26"/>
                  <a:pt x="90" y="25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7"/>
                  <a:pt x="66" y="4"/>
                  <a:pt x="63" y="2"/>
                </a:cubicBezTo>
                <a:cubicBezTo>
                  <a:pt x="59" y="0"/>
                  <a:pt x="54" y="1"/>
                  <a:pt x="52" y="5"/>
                </a:cubicBezTo>
                <a:cubicBezTo>
                  <a:pt x="50" y="9"/>
                  <a:pt x="51" y="14"/>
                  <a:pt x="54" y="16"/>
                </a:cubicBezTo>
                <a:cubicBezTo>
                  <a:pt x="57" y="18"/>
                  <a:pt x="61" y="18"/>
                  <a:pt x="63" y="16"/>
                </a:cubicBezTo>
                <a:cubicBezTo>
                  <a:pt x="84" y="29"/>
                  <a:pt x="84" y="29"/>
                  <a:pt x="84" y="29"/>
                </a:cubicBezTo>
                <a:cubicBezTo>
                  <a:pt x="71" y="48"/>
                  <a:pt x="71" y="48"/>
                  <a:pt x="71" y="48"/>
                </a:cubicBezTo>
                <a:cubicBezTo>
                  <a:pt x="60" y="66"/>
                  <a:pt x="60" y="66"/>
                  <a:pt x="60" y="66"/>
                </a:cubicBezTo>
                <a:cubicBezTo>
                  <a:pt x="25" y="122"/>
                  <a:pt x="25" y="122"/>
                  <a:pt x="25" y="122"/>
                </a:cubicBezTo>
                <a:cubicBezTo>
                  <a:pt x="20" y="129"/>
                  <a:pt x="22" y="139"/>
                  <a:pt x="30" y="144"/>
                </a:cubicBezTo>
                <a:cubicBezTo>
                  <a:pt x="52" y="158"/>
                  <a:pt x="52" y="158"/>
                  <a:pt x="52" y="158"/>
                </a:cubicBezTo>
                <a:cubicBezTo>
                  <a:pt x="46" y="168"/>
                  <a:pt x="46" y="168"/>
                  <a:pt x="46" y="168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15" y="148"/>
                  <a:pt x="7" y="150"/>
                  <a:pt x="3" y="156"/>
                </a:cubicBezTo>
                <a:cubicBezTo>
                  <a:pt x="0" y="162"/>
                  <a:pt x="1" y="170"/>
                  <a:pt x="7" y="173"/>
                </a:cubicBezTo>
                <a:cubicBezTo>
                  <a:pt x="28" y="186"/>
                  <a:pt x="28" y="186"/>
                  <a:pt x="28" y="186"/>
                </a:cubicBezTo>
                <a:cubicBezTo>
                  <a:pt x="22" y="186"/>
                  <a:pt x="17" y="189"/>
                  <a:pt x="14" y="194"/>
                </a:cubicBezTo>
                <a:cubicBezTo>
                  <a:pt x="10" y="201"/>
                  <a:pt x="12" y="211"/>
                  <a:pt x="19" y="215"/>
                </a:cubicBezTo>
                <a:cubicBezTo>
                  <a:pt x="27" y="220"/>
                  <a:pt x="36" y="218"/>
                  <a:pt x="41" y="211"/>
                </a:cubicBezTo>
                <a:cubicBezTo>
                  <a:pt x="44" y="206"/>
                  <a:pt x="44" y="200"/>
                  <a:pt x="42" y="195"/>
                </a:cubicBezTo>
                <a:cubicBezTo>
                  <a:pt x="100" y="232"/>
                  <a:pt x="100" y="232"/>
                  <a:pt x="100" y="232"/>
                </a:cubicBezTo>
                <a:cubicBezTo>
                  <a:pt x="95" y="232"/>
                  <a:pt x="90" y="234"/>
                  <a:pt x="87" y="239"/>
                </a:cubicBezTo>
                <a:cubicBezTo>
                  <a:pt x="82" y="247"/>
                  <a:pt x="84" y="256"/>
                  <a:pt x="91" y="261"/>
                </a:cubicBezTo>
                <a:cubicBezTo>
                  <a:pt x="99" y="266"/>
                  <a:pt x="109" y="264"/>
                  <a:pt x="113" y="256"/>
                </a:cubicBezTo>
                <a:cubicBezTo>
                  <a:pt x="116" y="251"/>
                  <a:pt x="116" y="246"/>
                  <a:pt x="114" y="241"/>
                </a:cubicBezTo>
                <a:cubicBezTo>
                  <a:pt x="147" y="262"/>
                  <a:pt x="147" y="262"/>
                  <a:pt x="147" y="262"/>
                </a:cubicBezTo>
                <a:cubicBezTo>
                  <a:pt x="151" y="256"/>
                  <a:pt x="151" y="256"/>
                  <a:pt x="151" y="256"/>
                </a:cubicBezTo>
                <a:cubicBezTo>
                  <a:pt x="11" y="168"/>
                  <a:pt x="11" y="168"/>
                  <a:pt x="11" y="168"/>
                </a:cubicBezTo>
                <a:cubicBezTo>
                  <a:pt x="8" y="166"/>
                  <a:pt x="7" y="162"/>
                  <a:pt x="9" y="159"/>
                </a:cubicBezTo>
                <a:cubicBezTo>
                  <a:pt x="11" y="156"/>
                  <a:pt x="15" y="156"/>
                  <a:pt x="17" y="157"/>
                </a:cubicBezTo>
                <a:cubicBezTo>
                  <a:pt x="157" y="246"/>
                  <a:pt x="157" y="246"/>
                  <a:pt x="157" y="246"/>
                </a:cubicBezTo>
                <a:cubicBezTo>
                  <a:pt x="161" y="240"/>
                  <a:pt x="161" y="240"/>
                  <a:pt x="161" y="240"/>
                </a:cubicBezTo>
                <a:cubicBezTo>
                  <a:pt x="123" y="217"/>
                  <a:pt x="123" y="217"/>
                  <a:pt x="123" y="217"/>
                </a:cubicBezTo>
                <a:cubicBezTo>
                  <a:pt x="130" y="207"/>
                  <a:pt x="130" y="207"/>
                  <a:pt x="130" y="207"/>
                </a:cubicBezTo>
                <a:lnTo>
                  <a:pt x="156" y="223"/>
                </a:lnTo>
                <a:close/>
                <a:moveTo>
                  <a:pt x="23" y="210"/>
                </a:moveTo>
                <a:cubicBezTo>
                  <a:pt x="18" y="207"/>
                  <a:pt x="17" y="201"/>
                  <a:pt x="20" y="197"/>
                </a:cubicBezTo>
                <a:cubicBezTo>
                  <a:pt x="22" y="193"/>
                  <a:pt x="28" y="191"/>
                  <a:pt x="33" y="194"/>
                </a:cubicBezTo>
                <a:cubicBezTo>
                  <a:pt x="37" y="197"/>
                  <a:pt x="38" y="203"/>
                  <a:pt x="36" y="207"/>
                </a:cubicBezTo>
                <a:cubicBezTo>
                  <a:pt x="33" y="211"/>
                  <a:pt x="27" y="213"/>
                  <a:pt x="23" y="210"/>
                </a:cubicBezTo>
                <a:moveTo>
                  <a:pt x="95" y="256"/>
                </a:moveTo>
                <a:cubicBezTo>
                  <a:pt x="91" y="253"/>
                  <a:pt x="89" y="247"/>
                  <a:pt x="92" y="243"/>
                </a:cubicBezTo>
                <a:cubicBezTo>
                  <a:pt x="95" y="238"/>
                  <a:pt x="101" y="237"/>
                  <a:pt x="105" y="240"/>
                </a:cubicBezTo>
                <a:cubicBezTo>
                  <a:pt x="109" y="243"/>
                  <a:pt x="111" y="248"/>
                  <a:pt x="108" y="253"/>
                </a:cubicBezTo>
                <a:cubicBezTo>
                  <a:pt x="105" y="257"/>
                  <a:pt x="99" y="258"/>
                  <a:pt x="95" y="256"/>
                </a:cubicBezTo>
                <a:moveTo>
                  <a:pt x="159" y="218"/>
                </a:moveTo>
                <a:cubicBezTo>
                  <a:pt x="133" y="201"/>
                  <a:pt x="133" y="201"/>
                  <a:pt x="133" y="201"/>
                </a:cubicBezTo>
                <a:cubicBezTo>
                  <a:pt x="148" y="178"/>
                  <a:pt x="148" y="178"/>
                  <a:pt x="148" y="178"/>
                </a:cubicBezTo>
                <a:cubicBezTo>
                  <a:pt x="182" y="200"/>
                  <a:pt x="182" y="200"/>
                  <a:pt x="182" y="200"/>
                </a:cubicBezTo>
                <a:cubicBezTo>
                  <a:pt x="173" y="215"/>
                  <a:pt x="173" y="215"/>
                  <a:pt x="173" y="215"/>
                </a:cubicBezTo>
                <a:cubicBezTo>
                  <a:pt x="170" y="220"/>
                  <a:pt x="164" y="221"/>
                  <a:pt x="159" y="218"/>
                </a:cubicBezTo>
                <a:moveTo>
                  <a:pt x="59" y="80"/>
                </a:moveTo>
                <a:cubicBezTo>
                  <a:pt x="89" y="99"/>
                  <a:pt x="89" y="99"/>
                  <a:pt x="89" y="99"/>
                </a:cubicBezTo>
                <a:cubicBezTo>
                  <a:pt x="73" y="124"/>
                  <a:pt x="73" y="124"/>
                  <a:pt x="73" y="124"/>
                </a:cubicBezTo>
                <a:cubicBezTo>
                  <a:pt x="43" y="105"/>
                  <a:pt x="43" y="105"/>
                  <a:pt x="43" y="105"/>
                </a:cubicBezTo>
                <a:lnTo>
                  <a:pt x="59" y="80"/>
                </a:lnTo>
                <a:close/>
                <a:moveTo>
                  <a:pt x="94" y="103"/>
                </a:moveTo>
                <a:cubicBezTo>
                  <a:pt x="127" y="123"/>
                  <a:pt x="127" y="123"/>
                  <a:pt x="127" y="123"/>
                </a:cubicBezTo>
                <a:cubicBezTo>
                  <a:pt x="112" y="148"/>
                  <a:pt x="112" y="148"/>
                  <a:pt x="112" y="148"/>
                </a:cubicBezTo>
                <a:cubicBezTo>
                  <a:pt x="79" y="127"/>
                  <a:pt x="79" y="127"/>
                  <a:pt x="79" y="127"/>
                </a:cubicBezTo>
                <a:lnTo>
                  <a:pt x="94" y="103"/>
                </a:lnTo>
                <a:close/>
                <a:moveTo>
                  <a:pt x="146" y="169"/>
                </a:moveTo>
                <a:cubicBezTo>
                  <a:pt x="117" y="151"/>
                  <a:pt x="117" y="151"/>
                  <a:pt x="117" y="151"/>
                </a:cubicBezTo>
                <a:cubicBezTo>
                  <a:pt x="133" y="127"/>
                  <a:pt x="133" y="127"/>
                  <a:pt x="133" y="127"/>
                </a:cubicBezTo>
                <a:cubicBezTo>
                  <a:pt x="161" y="145"/>
                  <a:pt x="161" y="145"/>
                  <a:pt x="161" y="145"/>
                </a:cubicBezTo>
                <a:lnTo>
                  <a:pt x="146" y="169"/>
                </a:lnTo>
                <a:close/>
                <a:moveTo>
                  <a:pt x="167" y="148"/>
                </a:moveTo>
                <a:cubicBezTo>
                  <a:pt x="201" y="170"/>
                  <a:pt x="201" y="170"/>
                  <a:pt x="201" y="170"/>
                </a:cubicBezTo>
                <a:cubicBezTo>
                  <a:pt x="186" y="195"/>
                  <a:pt x="186" y="195"/>
                  <a:pt x="186" y="195"/>
                </a:cubicBezTo>
                <a:cubicBezTo>
                  <a:pt x="151" y="173"/>
                  <a:pt x="151" y="173"/>
                  <a:pt x="151" y="173"/>
                </a:cubicBezTo>
                <a:lnTo>
                  <a:pt x="167" y="148"/>
                </a:lnTo>
                <a:close/>
                <a:moveTo>
                  <a:pt x="136" y="121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65" y="139"/>
                  <a:pt x="165" y="139"/>
                  <a:pt x="165" y="139"/>
                </a:cubicBezTo>
                <a:lnTo>
                  <a:pt x="136" y="121"/>
                </a:lnTo>
                <a:close/>
                <a:moveTo>
                  <a:pt x="131" y="118"/>
                </a:moveTo>
                <a:cubicBezTo>
                  <a:pt x="98" y="97"/>
                  <a:pt x="98" y="97"/>
                  <a:pt x="98" y="97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42" y="101"/>
                  <a:pt x="142" y="101"/>
                  <a:pt x="142" y="101"/>
                </a:cubicBezTo>
                <a:lnTo>
                  <a:pt x="131" y="118"/>
                </a:lnTo>
                <a:close/>
                <a:moveTo>
                  <a:pt x="108" y="153"/>
                </a:moveTo>
                <a:cubicBezTo>
                  <a:pt x="94" y="177"/>
                  <a:pt x="94" y="177"/>
                  <a:pt x="94" y="177"/>
                </a:cubicBezTo>
                <a:cubicBezTo>
                  <a:pt x="61" y="156"/>
                  <a:pt x="61" y="156"/>
                  <a:pt x="61" y="156"/>
                </a:cubicBezTo>
                <a:cubicBezTo>
                  <a:pt x="75" y="133"/>
                  <a:pt x="75" y="133"/>
                  <a:pt x="75" y="133"/>
                </a:cubicBezTo>
                <a:lnTo>
                  <a:pt x="108" y="153"/>
                </a:lnTo>
                <a:close/>
                <a:moveTo>
                  <a:pt x="114" y="157"/>
                </a:moveTo>
                <a:cubicBezTo>
                  <a:pt x="142" y="175"/>
                  <a:pt x="142" y="175"/>
                  <a:pt x="142" y="175"/>
                </a:cubicBezTo>
                <a:cubicBezTo>
                  <a:pt x="128" y="198"/>
                  <a:pt x="128" y="198"/>
                  <a:pt x="128" y="198"/>
                </a:cubicBezTo>
                <a:cubicBezTo>
                  <a:pt x="99" y="180"/>
                  <a:pt x="99" y="180"/>
                  <a:pt x="99" y="180"/>
                </a:cubicBezTo>
                <a:lnTo>
                  <a:pt x="114" y="157"/>
                </a:lnTo>
                <a:close/>
                <a:moveTo>
                  <a:pt x="205" y="165"/>
                </a:moveTo>
                <a:cubicBezTo>
                  <a:pt x="170" y="143"/>
                  <a:pt x="170" y="143"/>
                  <a:pt x="170" y="143"/>
                </a:cubicBezTo>
                <a:cubicBezTo>
                  <a:pt x="181" y="125"/>
                  <a:pt x="181" y="125"/>
                  <a:pt x="181" y="125"/>
                </a:cubicBezTo>
                <a:cubicBezTo>
                  <a:pt x="216" y="147"/>
                  <a:pt x="216" y="147"/>
                  <a:pt x="216" y="147"/>
                </a:cubicBezTo>
                <a:lnTo>
                  <a:pt x="205" y="165"/>
                </a:lnTo>
                <a:close/>
                <a:moveTo>
                  <a:pt x="73" y="57"/>
                </a:moveTo>
                <a:cubicBezTo>
                  <a:pt x="103" y="76"/>
                  <a:pt x="103" y="76"/>
                  <a:pt x="103" y="76"/>
                </a:cubicBezTo>
                <a:cubicBezTo>
                  <a:pt x="92" y="94"/>
                  <a:pt x="92" y="94"/>
                  <a:pt x="92" y="94"/>
                </a:cubicBezTo>
                <a:cubicBezTo>
                  <a:pt x="62" y="75"/>
                  <a:pt x="62" y="75"/>
                  <a:pt x="62" y="75"/>
                </a:cubicBezTo>
                <a:cubicBezTo>
                  <a:pt x="66" y="69"/>
                  <a:pt x="66" y="69"/>
                  <a:pt x="66" y="69"/>
                </a:cubicBezTo>
                <a:lnTo>
                  <a:pt x="73" y="57"/>
                </a:lnTo>
                <a:close/>
                <a:moveTo>
                  <a:pt x="33" y="139"/>
                </a:moveTo>
                <a:cubicBezTo>
                  <a:pt x="29" y="136"/>
                  <a:pt x="28" y="130"/>
                  <a:pt x="30" y="125"/>
                </a:cubicBezTo>
                <a:cubicBezTo>
                  <a:pt x="40" y="110"/>
                  <a:pt x="40" y="110"/>
                  <a:pt x="40" y="110"/>
                </a:cubicBezTo>
                <a:cubicBezTo>
                  <a:pt x="70" y="129"/>
                  <a:pt x="70" y="129"/>
                  <a:pt x="70" y="129"/>
                </a:cubicBezTo>
                <a:cubicBezTo>
                  <a:pt x="55" y="152"/>
                  <a:pt x="55" y="152"/>
                  <a:pt x="55" y="152"/>
                </a:cubicBezTo>
                <a:lnTo>
                  <a:pt x="33" y="139"/>
                </a:lnTo>
                <a:close/>
                <a:moveTo>
                  <a:pt x="118" y="213"/>
                </a:moveTo>
                <a:cubicBezTo>
                  <a:pt x="51" y="171"/>
                  <a:pt x="51" y="171"/>
                  <a:pt x="51" y="171"/>
                </a:cubicBezTo>
                <a:cubicBezTo>
                  <a:pt x="57" y="161"/>
                  <a:pt x="57" y="161"/>
                  <a:pt x="57" y="161"/>
                </a:cubicBezTo>
                <a:cubicBezTo>
                  <a:pt x="124" y="203"/>
                  <a:pt x="124" y="203"/>
                  <a:pt x="124" y="203"/>
                </a:cubicBezTo>
                <a:lnTo>
                  <a:pt x="118" y="2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1" name="Freeform: Shape 4"/>
          <p:cNvSpPr/>
          <p:nvPr/>
        </p:nvSpPr>
        <p:spPr bwMode="auto">
          <a:xfrm>
            <a:off x="8745067" y="1881088"/>
            <a:ext cx="398463" cy="366713"/>
          </a:xfrm>
          <a:custGeom>
            <a:avLst/>
            <a:gdLst>
              <a:gd name="T0" fmla="*/ 242 w 248"/>
              <a:gd name="T1" fmla="*/ 0 h 228"/>
              <a:gd name="T2" fmla="*/ 35 w 248"/>
              <a:gd name="T3" fmla="*/ 0 h 228"/>
              <a:gd name="T4" fmla="*/ 29 w 248"/>
              <a:gd name="T5" fmla="*/ 6 h 228"/>
              <a:gd name="T6" fmla="*/ 29 w 248"/>
              <a:gd name="T7" fmla="*/ 29 h 228"/>
              <a:gd name="T8" fmla="*/ 6 w 248"/>
              <a:gd name="T9" fmla="*/ 29 h 228"/>
              <a:gd name="T10" fmla="*/ 0 w 248"/>
              <a:gd name="T11" fmla="*/ 35 h 228"/>
              <a:gd name="T12" fmla="*/ 0 w 248"/>
              <a:gd name="T13" fmla="*/ 166 h 228"/>
              <a:gd name="T14" fmla="*/ 6 w 248"/>
              <a:gd name="T15" fmla="*/ 172 h 228"/>
              <a:gd name="T16" fmla="*/ 135 w 248"/>
              <a:gd name="T17" fmla="*/ 172 h 228"/>
              <a:gd name="T18" fmla="*/ 135 w 248"/>
              <a:gd name="T19" fmla="*/ 228 h 228"/>
              <a:gd name="T20" fmla="*/ 164 w 248"/>
              <a:gd name="T21" fmla="*/ 200 h 228"/>
              <a:gd name="T22" fmla="*/ 164 w 248"/>
              <a:gd name="T23" fmla="*/ 200 h 228"/>
              <a:gd name="T24" fmla="*/ 192 w 248"/>
              <a:gd name="T25" fmla="*/ 172 h 228"/>
              <a:gd name="T26" fmla="*/ 213 w 248"/>
              <a:gd name="T27" fmla="*/ 172 h 228"/>
              <a:gd name="T28" fmla="*/ 219 w 248"/>
              <a:gd name="T29" fmla="*/ 166 h 228"/>
              <a:gd name="T30" fmla="*/ 219 w 248"/>
              <a:gd name="T31" fmla="*/ 144 h 228"/>
              <a:gd name="T32" fmla="*/ 221 w 248"/>
              <a:gd name="T33" fmla="*/ 143 h 228"/>
              <a:gd name="T34" fmla="*/ 242 w 248"/>
              <a:gd name="T35" fmla="*/ 143 h 228"/>
              <a:gd name="T36" fmla="*/ 248 w 248"/>
              <a:gd name="T37" fmla="*/ 137 h 228"/>
              <a:gd name="T38" fmla="*/ 248 w 248"/>
              <a:gd name="T39" fmla="*/ 6 h 228"/>
              <a:gd name="T40" fmla="*/ 242 w 248"/>
              <a:gd name="T41" fmla="*/ 0 h 228"/>
              <a:gd name="T42" fmla="*/ 235 w 248"/>
              <a:gd name="T43" fmla="*/ 130 h 228"/>
              <a:gd name="T44" fmla="*/ 221 w 248"/>
              <a:gd name="T45" fmla="*/ 130 h 228"/>
              <a:gd name="T46" fmla="*/ 219 w 248"/>
              <a:gd name="T47" fmla="*/ 130 h 228"/>
              <a:gd name="T48" fmla="*/ 219 w 248"/>
              <a:gd name="T49" fmla="*/ 35 h 228"/>
              <a:gd name="T50" fmla="*/ 213 w 248"/>
              <a:gd name="T51" fmla="*/ 29 h 228"/>
              <a:gd name="T52" fmla="*/ 42 w 248"/>
              <a:gd name="T53" fmla="*/ 29 h 228"/>
              <a:gd name="T54" fmla="*/ 42 w 248"/>
              <a:gd name="T55" fmla="*/ 13 h 228"/>
              <a:gd name="T56" fmla="*/ 235 w 248"/>
              <a:gd name="T57" fmla="*/ 13 h 228"/>
              <a:gd name="T58" fmla="*/ 235 w 248"/>
              <a:gd name="T59" fmla="*/ 130 h 228"/>
              <a:gd name="T60" fmla="*/ 192 w 248"/>
              <a:gd name="T61" fmla="*/ 159 h 228"/>
              <a:gd name="T62" fmla="*/ 186 w 248"/>
              <a:gd name="T63" fmla="*/ 159 h 228"/>
              <a:gd name="T64" fmla="*/ 183 w 248"/>
              <a:gd name="T65" fmla="*/ 163 h 228"/>
              <a:gd name="T66" fmla="*/ 148 w 248"/>
              <a:gd name="T67" fmla="*/ 197 h 228"/>
              <a:gd name="T68" fmla="*/ 148 w 248"/>
              <a:gd name="T69" fmla="*/ 172 h 228"/>
              <a:gd name="T70" fmla="*/ 148 w 248"/>
              <a:gd name="T71" fmla="*/ 159 h 228"/>
              <a:gd name="T72" fmla="*/ 135 w 248"/>
              <a:gd name="T73" fmla="*/ 159 h 228"/>
              <a:gd name="T74" fmla="*/ 13 w 248"/>
              <a:gd name="T75" fmla="*/ 159 h 228"/>
              <a:gd name="T76" fmla="*/ 13 w 248"/>
              <a:gd name="T77" fmla="*/ 41 h 228"/>
              <a:gd name="T78" fmla="*/ 207 w 248"/>
              <a:gd name="T79" fmla="*/ 41 h 228"/>
              <a:gd name="T80" fmla="*/ 207 w 248"/>
              <a:gd name="T81" fmla="*/ 159 h 228"/>
              <a:gd name="T82" fmla="*/ 192 w 248"/>
              <a:gd name="T83" fmla="*/ 15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8" h="228">
                <a:moveTo>
                  <a:pt x="242" y="0"/>
                </a:moveTo>
                <a:cubicBezTo>
                  <a:pt x="35" y="0"/>
                  <a:pt x="35" y="0"/>
                  <a:pt x="35" y="0"/>
                </a:cubicBezTo>
                <a:cubicBezTo>
                  <a:pt x="32" y="0"/>
                  <a:pt x="29" y="3"/>
                  <a:pt x="29" y="6"/>
                </a:cubicBezTo>
                <a:cubicBezTo>
                  <a:pt x="29" y="29"/>
                  <a:pt x="29" y="29"/>
                  <a:pt x="29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9"/>
                  <a:pt x="3" y="172"/>
                  <a:pt x="6" y="172"/>
                </a:cubicBezTo>
                <a:cubicBezTo>
                  <a:pt x="135" y="172"/>
                  <a:pt x="135" y="172"/>
                  <a:pt x="135" y="172"/>
                </a:cubicBezTo>
                <a:cubicBezTo>
                  <a:pt x="135" y="228"/>
                  <a:pt x="135" y="228"/>
                  <a:pt x="135" y="228"/>
                </a:cubicBezTo>
                <a:cubicBezTo>
                  <a:pt x="164" y="200"/>
                  <a:pt x="164" y="200"/>
                  <a:pt x="164" y="200"/>
                </a:cubicBezTo>
                <a:cubicBezTo>
                  <a:pt x="164" y="200"/>
                  <a:pt x="164" y="200"/>
                  <a:pt x="164" y="200"/>
                </a:cubicBezTo>
                <a:cubicBezTo>
                  <a:pt x="192" y="172"/>
                  <a:pt x="192" y="172"/>
                  <a:pt x="192" y="172"/>
                </a:cubicBezTo>
                <a:cubicBezTo>
                  <a:pt x="213" y="172"/>
                  <a:pt x="213" y="172"/>
                  <a:pt x="213" y="172"/>
                </a:cubicBezTo>
                <a:cubicBezTo>
                  <a:pt x="216" y="172"/>
                  <a:pt x="219" y="169"/>
                  <a:pt x="219" y="166"/>
                </a:cubicBezTo>
                <a:cubicBezTo>
                  <a:pt x="219" y="144"/>
                  <a:pt x="219" y="144"/>
                  <a:pt x="219" y="144"/>
                </a:cubicBezTo>
                <a:cubicBezTo>
                  <a:pt x="221" y="143"/>
                  <a:pt x="221" y="143"/>
                  <a:pt x="221" y="143"/>
                </a:cubicBezTo>
                <a:cubicBezTo>
                  <a:pt x="242" y="143"/>
                  <a:pt x="242" y="143"/>
                  <a:pt x="242" y="143"/>
                </a:cubicBezTo>
                <a:cubicBezTo>
                  <a:pt x="245" y="143"/>
                  <a:pt x="248" y="140"/>
                  <a:pt x="248" y="137"/>
                </a:cubicBezTo>
                <a:cubicBezTo>
                  <a:pt x="248" y="6"/>
                  <a:pt x="248" y="6"/>
                  <a:pt x="248" y="6"/>
                </a:cubicBezTo>
                <a:cubicBezTo>
                  <a:pt x="248" y="3"/>
                  <a:pt x="245" y="0"/>
                  <a:pt x="242" y="0"/>
                </a:cubicBezTo>
                <a:moveTo>
                  <a:pt x="235" y="130"/>
                </a:moveTo>
                <a:cubicBezTo>
                  <a:pt x="221" y="130"/>
                  <a:pt x="221" y="130"/>
                  <a:pt x="221" y="130"/>
                </a:cubicBezTo>
                <a:cubicBezTo>
                  <a:pt x="219" y="130"/>
                  <a:pt x="219" y="130"/>
                  <a:pt x="219" y="130"/>
                </a:cubicBezTo>
                <a:cubicBezTo>
                  <a:pt x="219" y="35"/>
                  <a:pt x="219" y="35"/>
                  <a:pt x="219" y="35"/>
                </a:cubicBezTo>
                <a:cubicBezTo>
                  <a:pt x="219" y="32"/>
                  <a:pt x="216" y="29"/>
                  <a:pt x="213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13"/>
                  <a:pt x="42" y="13"/>
                  <a:pt x="42" y="13"/>
                </a:cubicBezTo>
                <a:cubicBezTo>
                  <a:pt x="235" y="13"/>
                  <a:pt x="235" y="13"/>
                  <a:pt x="235" y="13"/>
                </a:cubicBezTo>
                <a:lnTo>
                  <a:pt x="235" y="130"/>
                </a:lnTo>
                <a:close/>
                <a:moveTo>
                  <a:pt x="192" y="159"/>
                </a:moveTo>
                <a:cubicBezTo>
                  <a:pt x="186" y="159"/>
                  <a:pt x="186" y="159"/>
                  <a:pt x="186" y="159"/>
                </a:cubicBezTo>
                <a:cubicBezTo>
                  <a:pt x="183" y="163"/>
                  <a:pt x="183" y="163"/>
                  <a:pt x="183" y="163"/>
                </a:cubicBezTo>
                <a:cubicBezTo>
                  <a:pt x="148" y="197"/>
                  <a:pt x="148" y="197"/>
                  <a:pt x="148" y="197"/>
                </a:cubicBezTo>
                <a:cubicBezTo>
                  <a:pt x="148" y="172"/>
                  <a:pt x="148" y="172"/>
                  <a:pt x="148" y="172"/>
                </a:cubicBezTo>
                <a:cubicBezTo>
                  <a:pt x="148" y="159"/>
                  <a:pt x="148" y="159"/>
                  <a:pt x="148" y="159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" y="159"/>
                  <a:pt x="13" y="159"/>
                  <a:pt x="13" y="159"/>
                </a:cubicBezTo>
                <a:cubicBezTo>
                  <a:pt x="13" y="41"/>
                  <a:pt x="13" y="41"/>
                  <a:pt x="13" y="41"/>
                </a:cubicBezTo>
                <a:cubicBezTo>
                  <a:pt x="207" y="41"/>
                  <a:pt x="207" y="41"/>
                  <a:pt x="207" y="41"/>
                </a:cubicBezTo>
                <a:cubicBezTo>
                  <a:pt x="207" y="159"/>
                  <a:pt x="207" y="159"/>
                  <a:pt x="207" y="159"/>
                </a:cubicBezTo>
                <a:lnTo>
                  <a:pt x="192" y="1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2" name="Oval 5"/>
          <p:cNvSpPr/>
          <p:nvPr/>
        </p:nvSpPr>
        <p:spPr bwMode="auto">
          <a:xfrm>
            <a:off x="8806980" y="2022375"/>
            <a:ext cx="34925" cy="34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3" name="Oval 6"/>
          <p:cNvSpPr/>
          <p:nvPr/>
        </p:nvSpPr>
        <p:spPr bwMode="auto">
          <a:xfrm>
            <a:off x="8899055" y="2022375"/>
            <a:ext cx="33338" cy="34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4" name="Oval 7"/>
          <p:cNvSpPr/>
          <p:nvPr/>
        </p:nvSpPr>
        <p:spPr bwMode="auto">
          <a:xfrm>
            <a:off x="8989542" y="2022375"/>
            <a:ext cx="33338" cy="34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5" name="Freeform: Shape 8"/>
          <p:cNvSpPr/>
          <p:nvPr/>
        </p:nvSpPr>
        <p:spPr bwMode="auto">
          <a:xfrm>
            <a:off x="9916642" y="2290663"/>
            <a:ext cx="401638" cy="368300"/>
          </a:xfrm>
          <a:custGeom>
            <a:avLst/>
            <a:gdLst>
              <a:gd name="T0" fmla="*/ 242 w 249"/>
              <a:gd name="T1" fmla="*/ 0 h 229"/>
              <a:gd name="T2" fmla="*/ 36 w 249"/>
              <a:gd name="T3" fmla="*/ 0 h 229"/>
              <a:gd name="T4" fmla="*/ 29 w 249"/>
              <a:gd name="T5" fmla="*/ 6 h 229"/>
              <a:gd name="T6" fmla="*/ 29 w 249"/>
              <a:gd name="T7" fmla="*/ 29 h 229"/>
              <a:gd name="T8" fmla="*/ 7 w 249"/>
              <a:gd name="T9" fmla="*/ 29 h 229"/>
              <a:gd name="T10" fmla="*/ 0 w 249"/>
              <a:gd name="T11" fmla="*/ 35 h 229"/>
              <a:gd name="T12" fmla="*/ 0 w 249"/>
              <a:gd name="T13" fmla="*/ 166 h 229"/>
              <a:gd name="T14" fmla="*/ 7 w 249"/>
              <a:gd name="T15" fmla="*/ 172 h 229"/>
              <a:gd name="T16" fmla="*/ 136 w 249"/>
              <a:gd name="T17" fmla="*/ 172 h 229"/>
              <a:gd name="T18" fmla="*/ 136 w 249"/>
              <a:gd name="T19" fmla="*/ 229 h 229"/>
              <a:gd name="T20" fmla="*/ 165 w 249"/>
              <a:gd name="T21" fmla="*/ 200 h 229"/>
              <a:gd name="T22" fmla="*/ 165 w 249"/>
              <a:gd name="T23" fmla="*/ 200 h 229"/>
              <a:gd name="T24" fmla="*/ 192 w 249"/>
              <a:gd name="T25" fmla="*/ 172 h 229"/>
              <a:gd name="T26" fmla="*/ 213 w 249"/>
              <a:gd name="T27" fmla="*/ 172 h 229"/>
              <a:gd name="T28" fmla="*/ 220 w 249"/>
              <a:gd name="T29" fmla="*/ 166 h 229"/>
              <a:gd name="T30" fmla="*/ 220 w 249"/>
              <a:gd name="T31" fmla="*/ 145 h 229"/>
              <a:gd name="T32" fmla="*/ 221 w 249"/>
              <a:gd name="T33" fmla="*/ 143 h 229"/>
              <a:gd name="T34" fmla="*/ 242 w 249"/>
              <a:gd name="T35" fmla="*/ 143 h 229"/>
              <a:gd name="T36" fmla="*/ 249 w 249"/>
              <a:gd name="T37" fmla="*/ 137 h 229"/>
              <a:gd name="T38" fmla="*/ 249 w 249"/>
              <a:gd name="T39" fmla="*/ 6 h 229"/>
              <a:gd name="T40" fmla="*/ 242 w 249"/>
              <a:gd name="T41" fmla="*/ 0 h 229"/>
              <a:gd name="T42" fmla="*/ 236 w 249"/>
              <a:gd name="T43" fmla="*/ 131 h 229"/>
              <a:gd name="T44" fmla="*/ 221 w 249"/>
              <a:gd name="T45" fmla="*/ 131 h 229"/>
              <a:gd name="T46" fmla="*/ 220 w 249"/>
              <a:gd name="T47" fmla="*/ 131 h 229"/>
              <a:gd name="T48" fmla="*/ 220 w 249"/>
              <a:gd name="T49" fmla="*/ 35 h 229"/>
              <a:gd name="T50" fmla="*/ 213 w 249"/>
              <a:gd name="T51" fmla="*/ 29 h 229"/>
              <a:gd name="T52" fmla="*/ 42 w 249"/>
              <a:gd name="T53" fmla="*/ 29 h 229"/>
              <a:gd name="T54" fmla="*/ 42 w 249"/>
              <a:gd name="T55" fmla="*/ 13 h 229"/>
              <a:gd name="T56" fmla="*/ 236 w 249"/>
              <a:gd name="T57" fmla="*/ 13 h 229"/>
              <a:gd name="T58" fmla="*/ 236 w 249"/>
              <a:gd name="T59" fmla="*/ 131 h 229"/>
              <a:gd name="T60" fmla="*/ 192 w 249"/>
              <a:gd name="T61" fmla="*/ 159 h 229"/>
              <a:gd name="T62" fmla="*/ 187 w 249"/>
              <a:gd name="T63" fmla="*/ 159 h 229"/>
              <a:gd name="T64" fmla="*/ 183 w 249"/>
              <a:gd name="T65" fmla="*/ 163 h 229"/>
              <a:gd name="T66" fmla="*/ 149 w 249"/>
              <a:gd name="T67" fmla="*/ 198 h 229"/>
              <a:gd name="T68" fmla="*/ 149 w 249"/>
              <a:gd name="T69" fmla="*/ 172 h 229"/>
              <a:gd name="T70" fmla="*/ 149 w 249"/>
              <a:gd name="T71" fmla="*/ 159 h 229"/>
              <a:gd name="T72" fmla="*/ 136 w 249"/>
              <a:gd name="T73" fmla="*/ 159 h 229"/>
              <a:gd name="T74" fmla="*/ 13 w 249"/>
              <a:gd name="T75" fmla="*/ 159 h 229"/>
              <a:gd name="T76" fmla="*/ 13 w 249"/>
              <a:gd name="T77" fmla="*/ 42 h 229"/>
              <a:gd name="T78" fmla="*/ 207 w 249"/>
              <a:gd name="T79" fmla="*/ 42 h 229"/>
              <a:gd name="T80" fmla="*/ 207 w 249"/>
              <a:gd name="T81" fmla="*/ 159 h 229"/>
              <a:gd name="T82" fmla="*/ 192 w 249"/>
              <a:gd name="T83" fmla="*/ 15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49" h="229">
                <a:moveTo>
                  <a:pt x="242" y="0"/>
                </a:moveTo>
                <a:cubicBezTo>
                  <a:pt x="36" y="0"/>
                  <a:pt x="36" y="0"/>
                  <a:pt x="36" y="0"/>
                </a:cubicBezTo>
                <a:cubicBezTo>
                  <a:pt x="32" y="0"/>
                  <a:pt x="29" y="3"/>
                  <a:pt x="29" y="6"/>
                </a:cubicBezTo>
                <a:cubicBezTo>
                  <a:pt x="29" y="29"/>
                  <a:pt x="29" y="29"/>
                  <a:pt x="29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69"/>
                  <a:pt x="3" y="172"/>
                  <a:pt x="7" y="172"/>
                </a:cubicBezTo>
                <a:cubicBezTo>
                  <a:pt x="136" y="172"/>
                  <a:pt x="136" y="172"/>
                  <a:pt x="136" y="172"/>
                </a:cubicBezTo>
                <a:cubicBezTo>
                  <a:pt x="136" y="229"/>
                  <a:pt x="136" y="229"/>
                  <a:pt x="136" y="229"/>
                </a:cubicBezTo>
                <a:cubicBezTo>
                  <a:pt x="165" y="200"/>
                  <a:pt x="165" y="200"/>
                  <a:pt x="165" y="200"/>
                </a:cubicBezTo>
                <a:cubicBezTo>
                  <a:pt x="165" y="200"/>
                  <a:pt x="165" y="200"/>
                  <a:pt x="165" y="200"/>
                </a:cubicBezTo>
                <a:cubicBezTo>
                  <a:pt x="192" y="172"/>
                  <a:pt x="192" y="172"/>
                  <a:pt x="192" y="172"/>
                </a:cubicBezTo>
                <a:cubicBezTo>
                  <a:pt x="213" y="172"/>
                  <a:pt x="213" y="172"/>
                  <a:pt x="213" y="172"/>
                </a:cubicBezTo>
                <a:cubicBezTo>
                  <a:pt x="217" y="172"/>
                  <a:pt x="220" y="169"/>
                  <a:pt x="220" y="166"/>
                </a:cubicBezTo>
                <a:cubicBezTo>
                  <a:pt x="220" y="145"/>
                  <a:pt x="220" y="145"/>
                  <a:pt x="220" y="145"/>
                </a:cubicBezTo>
                <a:cubicBezTo>
                  <a:pt x="221" y="143"/>
                  <a:pt x="221" y="143"/>
                  <a:pt x="221" y="143"/>
                </a:cubicBezTo>
                <a:cubicBezTo>
                  <a:pt x="242" y="143"/>
                  <a:pt x="242" y="143"/>
                  <a:pt x="242" y="143"/>
                </a:cubicBezTo>
                <a:cubicBezTo>
                  <a:pt x="246" y="143"/>
                  <a:pt x="249" y="141"/>
                  <a:pt x="249" y="137"/>
                </a:cubicBezTo>
                <a:cubicBezTo>
                  <a:pt x="249" y="6"/>
                  <a:pt x="249" y="6"/>
                  <a:pt x="249" y="6"/>
                </a:cubicBezTo>
                <a:cubicBezTo>
                  <a:pt x="249" y="3"/>
                  <a:pt x="246" y="0"/>
                  <a:pt x="242" y="0"/>
                </a:cubicBezTo>
                <a:moveTo>
                  <a:pt x="236" y="131"/>
                </a:moveTo>
                <a:cubicBezTo>
                  <a:pt x="221" y="131"/>
                  <a:pt x="221" y="131"/>
                  <a:pt x="221" y="131"/>
                </a:cubicBezTo>
                <a:cubicBezTo>
                  <a:pt x="220" y="131"/>
                  <a:pt x="220" y="131"/>
                  <a:pt x="220" y="131"/>
                </a:cubicBezTo>
                <a:cubicBezTo>
                  <a:pt x="220" y="35"/>
                  <a:pt x="220" y="35"/>
                  <a:pt x="220" y="35"/>
                </a:cubicBezTo>
                <a:cubicBezTo>
                  <a:pt x="220" y="32"/>
                  <a:pt x="217" y="29"/>
                  <a:pt x="213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13"/>
                  <a:pt x="42" y="13"/>
                  <a:pt x="42" y="13"/>
                </a:cubicBezTo>
                <a:cubicBezTo>
                  <a:pt x="236" y="13"/>
                  <a:pt x="236" y="13"/>
                  <a:pt x="236" y="13"/>
                </a:cubicBezTo>
                <a:lnTo>
                  <a:pt x="236" y="131"/>
                </a:lnTo>
                <a:close/>
                <a:moveTo>
                  <a:pt x="192" y="159"/>
                </a:moveTo>
                <a:cubicBezTo>
                  <a:pt x="187" y="159"/>
                  <a:pt x="187" y="159"/>
                  <a:pt x="187" y="159"/>
                </a:cubicBezTo>
                <a:cubicBezTo>
                  <a:pt x="183" y="163"/>
                  <a:pt x="183" y="163"/>
                  <a:pt x="183" y="163"/>
                </a:cubicBezTo>
                <a:cubicBezTo>
                  <a:pt x="149" y="198"/>
                  <a:pt x="149" y="198"/>
                  <a:pt x="149" y="198"/>
                </a:cubicBezTo>
                <a:cubicBezTo>
                  <a:pt x="149" y="172"/>
                  <a:pt x="149" y="172"/>
                  <a:pt x="149" y="172"/>
                </a:cubicBezTo>
                <a:cubicBezTo>
                  <a:pt x="149" y="159"/>
                  <a:pt x="149" y="159"/>
                  <a:pt x="149" y="159"/>
                </a:cubicBezTo>
                <a:cubicBezTo>
                  <a:pt x="136" y="159"/>
                  <a:pt x="136" y="159"/>
                  <a:pt x="136" y="159"/>
                </a:cubicBezTo>
                <a:cubicBezTo>
                  <a:pt x="13" y="159"/>
                  <a:pt x="13" y="159"/>
                  <a:pt x="13" y="159"/>
                </a:cubicBezTo>
                <a:cubicBezTo>
                  <a:pt x="13" y="42"/>
                  <a:pt x="13" y="42"/>
                  <a:pt x="13" y="42"/>
                </a:cubicBezTo>
                <a:cubicBezTo>
                  <a:pt x="207" y="42"/>
                  <a:pt x="207" y="42"/>
                  <a:pt x="207" y="42"/>
                </a:cubicBezTo>
                <a:cubicBezTo>
                  <a:pt x="207" y="159"/>
                  <a:pt x="207" y="159"/>
                  <a:pt x="207" y="159"/>
                </a:cubicBezTo>
                <a:lnTo>
                  <a:pt x="192" y="1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6" name="Oval 9"/>
          <p:cNvSpPr/>
          <p:nvPr/>
        </p:nvSpPr>
        <p:spPr bwMode="auto">
          <a:xfrm>
            <a:off x="9981730" y="2431950"/>
            <a:ext cx="33338" cy="34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7" name="Oval 10"/>
          <p:cNvSpPr/>
          <p:nvPr/>
        </p:nvSpPr>
        <p:spPr bwMode="auto">
          <a:xfrm>
            <a:off x="10072217" y="2431950"/>
            <a:ext cx="33338" cy="34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8" name="Oval 11"/>
          <p:cNvSpPr/>
          <p:nvPr/>
        </p:nvSpPr>
        <p:spPr bwMode="auto">
          <a:xfrm>
            <a:off x="10161117" y="2431950"/>
            <a:ext cx="36513" cy="3492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9" name="Freeform: Shape 12"/>
          <p:cNvSpPr/>
          <p:nvPr/>
        </p:nvSpPr>
        <p:spPr bwMode="auto">
          <a:xfrm>
            <a:off x="9556280" y="2146200"/>
            <a:ext cx="271463" cy="296863"/>
          </a:xfrm>
          <a:custGeom>
            <a:avLst/>
            <a:gdLst>
              <a:gd name="T0" fmla="*/ 149 w 171"/>
              <a:gd name="T1" fmla="*/ 67 h 187"/>
              <a:gd name="T2" fmla="*/ 149 w 171"/>
              <a:gd name="T3" fmla="*/ 0 h 187"/>
              <a:gd name="T4" fmla="*/ 40 w 171"/>
              <a:gd name="T5" fmla="*/ 0 h 187"/>
              <a:gd name="T6" fmla="*/ 40 w 171"/>
              <a:gd name="T7" fmla="*/ 27 h 187"/>
              <a:gd name="T8" fmla="*/ 0 w 171"/>
              <a:gd name="T9" fmla="*/ 27 h 187"/>
              <a:gd name="T10" fmla="*/ 0 w 171"/>
              <a:gd name="T11" fmla="*/ 146 h 187"/>
              <a:gd name="T12" fmla="*/ 61 w 171"/>
              <a:gd name="T13" fmla="*/ 146 h 187"/>
              <a:gd name="T14" fmla="*/ 61 w 171"/>
              <a:gd name="T15" fmla="*/ 187 h 187"/>
              <a:gd name="T16" fmla="*/ 171 w 171"/>
              <a:gd name="T17" fmla="*/ 187 h 187"/>
              <a:gd name="T18" fmla="*/ 171 w 171"/>
              <a:gd name="T19" fmla="*/ 67 h 187"/>
              <a:gd name="T20" fmla="*/ 149 w 171"/>
              <a:gd name="T21" fmla="*/ 67 h 187"/>
              <a:gd name="T22" fmla="*/ 47 w 171"/>
              <a:gd name="T23" fmla="*/ 7 h 187"/>
              <a:gd name="T24" fmla="*/ 143 w 171"/>
              <a:gd name="T25" fmla="*/ 7 h 187"/>
              <a:gd name="T26" fmla="*/ 143 w 171"/>
              <a:gd name="T27" fmla="*/ 89 h 187"/>
              <a:gd name="T28" fmla="*/ 110 w 171"/>
              <a:gd name="T29" fmla="*/ 89 h 187"/>
              <a:gd name="T30" fmla="*/ 110 w 171"/>
              <a:gd name="T31" fmla="*/ 27 h 187"/>
              <a:gd name="T32" fmla="*/ 47 w 171"/>
              <a:gd name="T33" fmla="*/ 27 h 187"/>
              <a:gd name="T34" fmla="*/ 47 w 171"/>
              <a:gd name="T35" fmla="*/ 7 h 187"/>
              <a:gd name="T36" fmla="*/ 6 w 171"/>
              <a:gd name="T37" fmla="*/ 33 h 187"/>
              <a:gd name="T38" fmla="*/ 103 w 171"/>
              <a:gd name="T39" fmla="*/ 33 h 187"/>
              <a:gd name="T40" fmla="*/ 103 w 171"/>
              <a:gd name="T41" fmla="*/ 115 h 187"/>
              <a:gd name="T42" fmla="*/ 6 w 171"/>
              <a:gd name="T43" fmla="*/ 115 h 187"/>
              <a:gd name="T44" fmla="*/ 6 w 171"/>
              <a:gd name="T45" fmla="*/ 33 h 187"/>
              <a:gd name="T46" fmla="*/ 163 w 171"/>
              <a:gd name="T47" fmla="*/ 155 h 187"/>
              <a:gd name="T48" fmla="*/ 67 w 171"/>
              <a:gd name="T49" fmla="*/ 155 h 187"/>
              <a:gd name="T50" fmla="*/ 67 w 171"/>
              <a:gd name="T51" fmla="*/ 146 h 187"/>
              <a:gd name="T52" fmla="*/ 110 w 171"/>
              <a:gd name="T53" fmla="*/ 146 h 187"/>
              <a:gd name="T54" fmla="*/ 110 w 171"/>
              <a:gd name="T55" fmla="*/ 119 h 187"/>
              <a:gd name="T56" fmla="*/ 149 w 171"/>
              <a:gd name="T57" fmla="*/ 119 h 187"/>
              <a:gd name="T58" fmla="*/ 149 w 171"/>
              <a:gd name="T59" fmla="*/ 74 h 187"/>
              <a:gd name="T60" fmla="*/ 163 w 171"/>
              <a:gd name="T61" fmla="*/ 74 h 187"/>
              <a:gd name="T62" fmla="*/ 163 w 171"/>
              <a:gd name="T63" fmla="*/ 155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" h="187">
                <a:moveTo>
                  <a:pt x="149" y="67"/>
                </a:moveTo>
                <a:lnTo>
                  <a:pt x="149" y="0"/>
                </a:ln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146"/>
                </a:lnTo>
                <a:lnTo>
                  <a:pt x="61" y="146"/>
                </a:lnTo>
                <a:lnTo>
                  <a:pt x="61" y="187"/>
                </a:lnTo>
                <a:lnTo>
                  <a:pt x="171" y="187"/>
                </a:lnTo>
                <a:lnTo>
                  <a:pt x="171" y="67"/>
                </a:lnTo>
                <a:lnTo>
                  <a:pt x="149" y="67"/>
                </a:lnTo>
                <a:close/>
                <a:moveTo>
                  <a:pt x="47" y="7"/>
                </a:moveTo>
                <a:lnTo>
                  <a:pt x="143" y="7"/>
                </a:lnTo>
                <a:lnTo>
                  <a:pt x="143" y="89"/>
                </a:lnTo>
                <a:lnTo>
                  <a:pt x="110" y="89"/>
                </a:lnTo>
                <a:lnTo>
                  <a:pt x="110" y="27"/>
                </a:lnTo>
                <a:lnTo>
                  <a:pt x="47" y="27"/>
                </a:lnTo>
                <a:lnTo>
                  <a:pt x="47" y="7"/>
                </a:lnTo>
                <a:close/>
                <a:moveTo>
                  <a:pt x="6" y="33"/>
                </a:moveTo>
                <a:lnTo>
                  <a:pt x="103" y="33"/>
                </a:lnTo>
                <a:lnTo>
                  <a:pt x="103" y="115"/>
                </a:lnTo>
                <a:lnTo>
                  <a:pt x="6" y="115"/>
                </a:lnTo>
                <a:lnTo>
                  <a:pt x="6" y="33"/>
                </a:lnTo>
                <a:close/>
                <a:moveTo>
                  <a:pt x="163" y="155"/>
                </a:moveTo>
                <a:lnTo>
                  <a:pt x="67" y="155"/>
                </a:lnTo>
                <a:lnTo>
                  <a:pt x="67" y="146"/>
                </a:lnTo>
                <a:lnTo>
                  <a:pt x="110" y="146"/>
                </a:lnTo>
                <a:lnTo>
                  <a:pt x="110" y="119"/>
                </a:lnTo>
                <a:lnTo>
                  <a:pt x="149" y="119"/>
                </a:lnTo>
                <a:lnTo>
                  <a:pt x="149" y="74"/>
                </a:lnTo>
                <a:lnTo>
                  <a:pt x="163" y="74"/>
                </a:lnTo>
                <a:lnTo>
                  <a:pt x="163" y="1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0" name="Freeform: Shape 13"/>
          <p:cNvSpPr/>
          <p:nvPr/>
        </p:nvSpPr>
        <p:spPr bwMode="auto">
          <a:xfrm>
            <a:off x="10296055" y="3662263"/>
            <a:ext cx="271463" cy="296863"/>
          </a:xfrm>
          <a:custGeom>
            <a:avLst/>
            <a:gdLst>
              <a:gd name="T0" fmla="*/ 149 w 171"/>
              <a:gd name="T1" fmla="*/ 68 h 187"/>
              <a:gd name="T2" fmla="*/ 149 w 171"/>
              <a:gd name="T3" fmla="*/ 0 h 187"/>
              <a:gd name="T4" fmla="*/ 40 w 171"/>
              <a:gd name="T5" fmla="*/ 0 h 187"/>
              <a:gd name="T6" fmla="*/ 40 w 171"/>
              <a:gd name="T7" fmla="*/ 27 h 187"/>
              <a:gd name="T8" fmla="*/ 0 w 171"/>
              <a:gd name="T9" fmla="*/ 27 h 187"/>
              <a:gd name="T10" fmla="*/ 0 w 171"/>
              <a:gd name="T11" fmla="*/ 147 h 187"/>
              <a:gd name="T12" fmla="*/ 61 w 171"/>
              <a:gd name="T13" fmla="*/ 147 h 187"/>
              <a:gd name="T14" fmla="*/ 61 w 171"/>
              <a:gd name="T15" fmla="*/ 187 h 187"/>
              <a:gd name="T16" fmla="*/ 171 w 171"/>
              <a:gd name="T17" fmla="*/ 187 h 187"/>
              <a:gd name="T18" fmla="*/ 171 w 171"/>
              <a:gd name="T19" fmla="*/ 68 h 187"/>
              <a:gd name="T20" fmla="*/ 149 w 171"/>
              <a:gd name="T21" fmla="*/ 68 h 187"/>
              <a:gd name="T22" fmla="*/ 47 w 171"/>
              <a:gd name="T23" fmla="*/ 7 h 187"/>
              <a:gd name="T24" fmla="*/ 143 w 171"/>
              <a:gd name="T25" fmla="*/ 7 h 187"/>
              <a:gd name="T26" fmla="*/ 143 w 171"/>
              <a:gd name="T27" fmla="*/ 88 h 187"/>
              <a:gd name="T28" fmla="*/ 110 w 171"/>
              <a:gd name="T29" fmla="*/ 88 h 187"/>
              <a:gd name="T30" fmla="*/ 110 w 171"/>
              <a:gd name="T31" fmla="*/ 27 h 187"/>
              <a:gd name="T32" fmla="*/ 47 w 171"/>
              <a:gd name="T33" fmla="*/ 27 h 187"/>
              <a:gd name="T34" fmla="*/ 47 w 171"/>
              <a:gd name="T35" fmla="*/ 7 h 187"/>
              <a:gd name="T36" fmla="*/ 6 w 171"/>
              <a:gd name="T37" fmla="*/ 33 h 187"/>
              <a:gd name="T38" fmla="*/ 103 w 171"/>
              <a:gd name="T39" fmla="*/ 33 h 187"/>
              <a:gd name="T40" fmla="*/ 103 w 171"/>
              <a:gd name="T41" fmla="*/ 115 h 187"/>
              <a:gd name="T42" fmla="*/ 6 w 171"/>
              <a:gd name="T43" fmla="*/ 115 h 187"/>
              <a:gd name="T44" fmla="*/ 6 w 171"/>
              <a:gd name="T45" fmla="*/ 33 h 187"/>
              <a:gd name="T46" fmla="*/ 163 w 171"/>
              <a:gd name="T47" fmla="*/ 156 h 187"/>
              <a:gd name="T48" fmla="*/ 67 w 171"/>
              <a:gd name="T49" fmla="*/ 156 h 187"/>
              <a:gd name="T50" fmla="*/ 67 w 171"/>
              <a:gd name="T51" fmla="*/ 147 h 187"/>
              <a:gd name="T52" fmla="*/ 110 w 171"/>
              <a:gd name="T53" fmla="*/ 147 h 187"/>
              <a:gd name="T54" fmla="*/ 110 w 171"/>
              <a:gd name="T55" fmla="*/ 119 h 187"/>
              <a:gd name="T56" fmla="*/ 149 w 171"/>
              <a:gd name="T57" fmla="*/ 119 h 187"/>
              <a:gd name="T58" fmla="*/ 149 w 171"/>
              <a:gd name="T59" fmla="*/ 75 h 187"/>
              <a:gd name="T60" fmla="*/ 163 w 171"/>
              <a:gd name="T61" fmla="*/ 75 h 187"/>
              <a:gd name="T62" fmla="*/ 163 w 171"/>
              <a:gd name="T63" fmla="*/ 156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1" h="187">
                <a:moveTo>
                  <a:pt x="149" y="68"/>
                </a:moveTo>
                <a:lnTo>
                  <a:pt x="149" y="0"/>
                </a:lnTo>
                <a:lnTo>
                  <a:pt x="40" y="0"/>
                </a:lnTo>
                <a:lnTo>
                  <a:pt x="40" y="27"/>
                </a:lnTo>
                <a:lnTo>
                  <a:pt x="0" y="27"/>
                </a:lnTo>
                <a:lnTo>
                  <a:pt x="0" y="147"/>
                </a:lnTo>
                <a:lnTo>
                  <a:pt x="61" y="147"/>
                </a:lnTo>
                <a:lnTo>
                  <a:pt x="61" y="187"/>
                </a:lnTo>
                <a:lnTo>
                  <a:pt x="171" y="187"/>
                </a:lnTo>
                <a:lnTo>
                  <a:pt x="171" y="68"/>
                </a:lnTo>
                <a:lnTo>
                  <a:pt x="149" y="68"/>
                </a:lnTo>
                <a:close/>
                <a:moveTo>
                  <a:pt x="47" y="7"/>
                </a:moveTo>
                <a:lnTo>
                  <a:pt x="143" y="7"/>
                </a:lnTo>
                <a:lnTo>
                  <a:pt x="143" y="88"/>
                </a:lnTo>
                <a:lnTo>
                  <a:pt x="110" y="88"/>
                </a:lnTo>
                <a:lnTo>
                  <a:pt x="110" y="27"/>
                </a:lnTo>
                <a:lnTo>
                  <a:pt x="47" y="27"/>
                </a:lnTo>
                <a:lnTo>
                  <a:pt x="47" y="7"/>
                </a:lnTo>
                <a:close/>
                <a:moveTo>
                  <a:pt x="6" y="33"/>
                </a:moveTo>
                <a:lnTo>
                  <a:pt x="103" y="33"/>
                </a:lnTo>
                <a:lnTo>
                  <a:pt x="103" y="115"/>
                </a:lnTo>
                <a:lnTo>
                  <a:pt x="6" y="115"/>
                </a:lnTo>
                <a:lnTo>
                  <a:pt x="6" y="33"/>
                </a:lnTo>
                <a:close/>
                <a:moveTo>
                  <a:pt x="163" y="156"/>
                </a:moveTo>
                <a:lnTo>
                  <a:pt x="67" y="156"/>
                </a:lnTo>
                <a:lnTo>
                  <a:pt x="67" y="147"/>
                </a:lnTo>
                <a:lnTo>
                  <a:pt x="110" y="147"/>
                </a:lnTo>
                <a:lnTo>
                  <a:pt x="110" y="119"/>
                </a:lnTo>
                <a:lnTo>
                  <a:pt x="149" y="119"/>
                </a:lnTo>
                <a:lnTo>
                  <a:pt x="149" y="75"/>
                </a:lnTo>
                <a:lnTo>
                  <a:pt x="163" y="75"/>
                </a:lnTo>
                <a:lnTo>
                  <a:pt x="163" y="1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1" name="Freeform: Shape 14"/>
          <p:cNvSpPr/>
          <p:nvPr/>
        </p:nvSpPr>
        <p:spPr bwMode="auto">
          <a:xfrm>
            <a:off x="8359305" y="1816000"/>
            <a:ext cx="317500" cy="315913"/>
          </a:xfrm>
          <a:custGeom>
            <a:avLst/>
            <a:gdLst>
              <a:gd name="T0" fmla="*/ 170 w 198"/>
              <a:gd name="T1" fmla="*/ 126 h 197"/>
              <a:gd name="T2" fmla="*/ 170 w 198"/>
              <a:gd name="T3" fmla="*/ 27 h 197"/>
              <a:gd name="T4" fmla="*/ 71 w 198"/>
              <a:gd name="T5" fmla="*/ 27 h 197"/>
              <a:gd name="T6" fmla="*/ 65 w 198"/>
              <a:gd name="T7" fmla="*/ 118 h 197"/>
              <a:gd name="T8" fmla="*/ 0 w 198"/>
              <a:gd name="T9" fmla="*/ 183 h 197"/>
              <a:gd name="T10" fmla="*/ 14 w 198"/>
              <a:gd name="T11" fmla="*/ 197 h 197"/>
              <a:gd name="T12" fmla="*/ 79 w 198"/>
              <a:gd name="T13" fmla="*/ 132 h 197"/>
              <a:gd name="T14" fmla="*/ 170 w 198"/>
              <a:gd name="T15" fmla="*/ 126 h 197"/>
              <a:gd name="T16" fmla="*/ 84 w 198"/>
              <a:gd name="T17" fmla="*/ 113 h 197"/>
              <a:gd name="T18" fmla="*/ 84 w 198"/>
              <a:gd name="T19" fmla="*/ 40 h 197"/>
              <a:gd name="T20" fmla="*/ 157 w 198"/>
              <a:gd name="T21" fmla="*/ 40 h 197"/>
              <a:gd name="T22" fmla="*/ 157 w 198"/>
              <a:gd name="T23" fmla="*/ 113 h 197"/>
              <a:gd name="T24" fmla="*/ 84 w 198"/>
              <a:gd name="T25" fmla="*/ 113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98" h="197">
                <a:moveTo>
                  <a:pt x="170" y="126"/>
                </a:moveTo>
                <a:cubicBezTo>
                  <a:pt x="198" y="99"/>
                  <a:pt x="198" y="54"/>
                  <a:pt x="170" y="27"/>
                </a:cubicBezTo>
                <a:cubicBezTo>
                  <a:pt x="143" y="0"/>
                  <a:pt x="99" y="0"/>
                  <a:pt x="71" y="27"/>
                </a:cubicBezTo>
                <a:cubicBezTo>
                  <a:pt x="46" y="52"/>
                  <a:pt x="44" y="91"/>
                  <a:pt x="65" y="118"/>
                </a:cubicBezTo>
                <a:cubicBezTo>
                  <a:pt x="0" y="183"/>
                  <a:pt x="0" y="183"/>
                  <a:pt x="0" y="183"/>
                </a:cubicBezTo>
                <a:cubicBezTo>
                  <a:pt x="14" y="197"/>
                  <a:pt x="14" y="197"/>
                  <a:pt x="14" y="197"/>
                </a:cubicBezTo>
                <a:cubicBezTo>
                  <a:pt x="79" y="132"/>
                  <a:pt x="79" y="132"/>
                  <a:pt x="79" y="132"/>
                </a:cubicBezTo>
                <a:cubicBezTo>
                  <a:pt x="106" y="153"/>
                  <a:pt x="145" y="151"/>
                  <a:pt x="170" y="126"/>
                </a:cubicBezTo>
                <a:moveTo>
                  <a:pt x="84" y="113"/>
                </a:moveTo>
                <a:cubicBezTo>
                  <a:pt x="64" y="93"/>
                  <a:pt x="64" y="60"/>
                  <a:pt x="84" y="40"/>
                </a:cubicBezTo>
                <a:cubicBezTo>
                  <a:pt x="104" y="20"/>
                  <a:pt x="137" y="20"/>
                  <a:pt x="157" y="40"/>
                </a:cubicBezTo>
                <a:cubicBezTo>
                  <a:pt x="177" y="60"/>
                  <a:pt x="177" y="93"/>
                  <a:pt x="157" y="113"/>
                </a:cubicBezTo>
                <a:cubicBezTo>
                  <a:pt x="137" y="133"/>
                  <a:pt x="104" y="133"/>
                  <a:pt x="84" y="113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2" name="Freeform: Shape 15"/>
          <p:cNvSpPr/>
          <p:nvPr/>
        </p:nvSpPr>
        <p:spPr bwMode="auto">
          <a:xfrm>
            <a:off x="9078442" y="2495450"/>
            <a:ext cx="219075" cy="219075"/>
          </a:xfrm>
          <a:custGeom>
            <a:avLst/>
            <a:gdLst>
              <a:gd name="T0" fmla="*/ 87 w 136"/>
              <a:gd name="T1" fmla="*/ 19 h 136"/>
              <a:gd name="T2" fmla="*/ 18 w 136"/>
              <a:gd name="T3" fmla="*/ 19 h 136"/>
              <a:gd name="T4" fmla="*/ 18 w 136"/>
              <a:gd name="T5" fmla="*/ 87 h 136"/>
              <a:gd name="T6" fmla="*/ 82 w 136"/>
              <a:gd name="T7" fmla="*/ 92 h 136"/>
              <a:gd name="T8" fmla="*/ 126 w 136"/>
              <a:gd name="T9" fmla="*/ 136 h 136"/>
              <a:gd name="T10" fmla="*/ 136 w 136"/>
              <a:gd name="T11" fmla="*/ 127 h 136"/>
              <a:gd name="T12" fmla="*/ 91 w 136"/>
              <a:gd name="T13" fmla="*/ 82 h 136"/>
              <a:gd name="T14" fmla="*/ 87 w 136"/>
              <a:gd name="T15" fmla="*/ 19 h 136"/>
              <a:gd name="T16" fmla="*/ 78 w 136"/>
              <a:gd name="T17" fmla="*/ 78 h 136"/>
              <a:gd name="T18" fmla="*/ 28 w 136"/>
              <a:gd name="T19" fmla="*/ 78 h 136"/>
              <a:gd name="T20" fmla="*/ 28 w 136"/>
              <a:gd name="T21" fmla="*/ 28 h 136"/>
              <a:gd name="T22" fmla="*/ 78 w 136"/>
              <a:gd name="T23" fmla="*/ 28 h 136"/>
              <a:gd name="T24" fmla="*/ 78 w 136"/>
              <a:gd name="T25" fmla="*/ 78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36">
                <a:moveTo>
                  <a:pt x="87" y="19"/>
                </a:moveTo>
                <a:cubicBezTo>
                  <a:pt x="68" y="0"/>
                  <a:pt x="37" y="0"/>
                  <a:pt x="18" y="19"/>
                </a:cubicBezTo>
                <a:cubicBezTo>
                  <a:pt x="0" y="38"/>
                  <a:pt x="0" y="68"/>
                  <a:pt x="18" y="87"/>
                </a:cubicBezTo>
                <a:cubicBezTo>
                  <a:pt x="36" y="104"/>
                  <a:pt x="63" y="106"/>
                  <a:pt x="82" y="92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36" y="127"/>
                  <a:pt x="136" y="127"/>
                  <a:pt x="136" y="127"/>
                </a:cubicBezTo>
                <a:cubicBezTo>
                  <a:pt x="91" y="82"/>
                  <a:pt x="91" y="82"/>
                  <a:pt x="91" y="82"/>
                </a:cubicBezTo>
                <a:cubicBezTo>
                  <a:pt x="106" y="63"/>
                  <a:pt x="104" y="36"/>
                  <a:pt x="87" y="19"/>
                </a:cubicBezTo>
                <a:moveTo>
                  <a:pt x="78" y="78"/>
                </a:moveTo>
                <a:cubicBezTo>
                  <a:pt x="64" y="92"/>
                  <a:pt x="41" y="92"/>
                  <a:pt x="28" y="78"/>
                </a:cubicBezTo>
                <a:cubicBezTo>
                  <a:pt x="14" y="64"/>
                  <a:pt x="14" y="42"/>
                  <a:pt x="28" y="28"/>
                </a:cubicBezTo>
                <a:cubicBezTo>
                  <a:pt x="41" y="14"/>
                  <a:pt x="64" y="14"/>
                  <a:pt x="78" y="28"/>
                </a:cubicBezTo>
                <a:cubicBezTo>
                  <a:pt x="92" y="42"/>
                  <a:pt x="92" y="64"/>
                  <a:pt x="78" y="78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3" name="Freeform: Shape 16"/>
          <p:cNvSpPr/>
          <p:nvPr/>
        </p:nvSpPr>
        <p:spPr bwMode="auto">
          <a:xfrm>
            <a:off x="10173817" y="4348063"/>
            <a:ext cx="219075" cy="220663"/>
          </a:xfrm>
          <a:custGeom>
            <a:avLst/>
            <a:gdLst>
              <a:gd name="T0" fmla="*/ 117 w 136"/>
              <a:gd name="T1" fmla="*/ 88 h 137"/>
              <a:gd name="T2" fmla="*/ 117 w 136"/>
              <a:gd name="T3" fmla="*/ 19 h 137"/>
              <a:gd name="T4" fmla="*/ 49 w 136"/>
              <a:gd name="T5" fmla="*/ 19 h 137"/>
              <a:gd name="T6" fmla="*/ 44 w 136"/>
              <a:gd name="T7" fmla="*/ 82 h 137"/>
              <a:gd name="T8" fmla="*/ 0 w 136"/>
              <a:gd name="T9" fmla="*/ 127 h 137"/>
              <a:gd name="T10" fmla="*/ 9 w 136"/>
              <a:gd name="T11" fmla="*/ 137 h 137"/>
              <a:gd name="T12" fmla="*/ 54 w 136"/>
              <a:gd name="T13" fmla="*/ 92 h 137"/>
              <a:gd name="T14" fmla="*/ 117 w 136"/>
              <a:gd name="T15" fmla="*/ 88 h 137"/>
              <a:gd name="T16" fmla="*/ 58 w 136"/>
              <a:gd name="T17" fmla="*/ 79 h 137"/>
              <a:gd name="T18" fmla="*/ 58 w 136"/>
              <a:gd name="T19" fmla="*/ 28 h 137"/>
              <a:gd name="T20" fmla="*/ 108 w 136"/>
              <a:gd name="T21" fmla="*/ 28 h 137"/>
              <a:gd name="T22" fmla="*/ 108 w 136"/>
              <a:gd name="T23" fmla="*/ 79 h 137"/>
              <a:gd name="T24" fmla="*/ 58 w 136"/>
              <a:gd name="T25" fmla="*/ 7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6" h="137">
                <a:moveTo>
                  <a:pt x="117" y="88"/>
                </a:moveTo>
                <a:cubicBezTo>
                  <a:pt x="136" y="69"/>
                  <a:pt x="136" y="38"/>
                  <a:pt x="117" y="19"/>
                </a:cubicBezTo>
                <a:cubicBezTo>
                  <a:pt x="98" y="0"/>
                  <a:pt x="68" y="0"/>
                  <a:pt x="49" y="19"/>
                </a:cubicBezTo>
                <a:cubicBezTo>
                  <a:pt x="32" y="36"/>
                  <a:pt x="30" y="63"/>
                  <a:pt x="44" y="82"/>
                </a:cubicBezTo>
                <a:cubicBezTo>
                  <a:pt x="0" y="127"/>
                  <a:pt x="0" y="127"/>
                  <a:pt x="0" y="127"/>
                </a:cubicBezTo>
                <a:cubicBezTo>
                  <a:pt x="9" y="137"/>
                  <a:pt x="9" y="137"/>
                  <a:pt x="9" y="137"/>
                </a:cubicBezTo>
                <a:cubicBezTo>
                  <a:pt x="54" y="92"/>
                  <a:pt x="54" y="92"/>
                  <a:pt x="54" y="92"/>
                </a:cubicBezTo>
                <a:cubicBezTo>
                  <a:pt x="73" y="106"/>
                  <a:pt x="100" y="105"/>
                  <a:pt x="117" y="88"/>
                </a:cubicBezTo>
                <a:moveTo>
                  <a:pt x="58" y="79"/>
                </a:moveTo>
                <a:cubicBezTo>
                  <a:pt x="44" y="65"/>
                  <a:pt x="44" y="42"/>
                  <a:pt x="58" y="28"/>
                </a:cubicBezTo>
                <a:cubicBezTo>
                  <a:pt x="72" y="14"/>
                  <a:pt x="94" y="14"/>
                  <a:pt x="108" y="28"/>
                </a:cubicBezTo>
                <a:cubicBezTo>
                  <a:pt x="122" y="42"/>
                  <a:pt x="122" y="65"/>
                  <a:pt x="108" y="79"/>
                </a:cubicBezTo>
                <a:cubicBezTo>
                  <a:pt x="94" y="92"/>
                  <a:pt x="72" y="92"/>
                  <a:pt x="58" y="79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4" name="Oval 17"/>
          <p:cNvSpPr/>
          <p:nvPr/>
        </p:nvSpPr>
        <p:spPr bwMode="auto">
          <a:xfrm>
            <a:off x="8781580" y="1598513"/>
            <a:ext cx="120650" cy="1222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5" name="Freeform: Shape 18"/>
          <p:cNvSpPr/>
          <p:nvPr/>
        </p:nvSpPr>
        <p:spPr bwMode="auto">
          <a:xfrm>
            <a:off x="8830792" y="1742975"/>
            <a:ext cx="22225" cy="107950"/>
          </a:xfrm>
          <a:custGeom>
            <a:avLst/>
            <a:gdLst>
              <a:gd name="T0" fmla="*/ 13 w 13"/>
              <a:gd name="T1" fmla="*/ 62 h 67"/>
              <a:gd name="T2" fmla="*/ 8 w 13"/>
              <a:gd name="T3" fmla="*/ 67 h 67"/>
              <a:gd name="T4" fmla="*/ 5 w 13"/>
              <a:gd name="T5" fmla="*/ 67 h 67"/>
              <a:gd name="T6" fmla="*/ 0 w 13"/>
              <a:gd name="T7" fmla="*/ 62 h 67"/>
              <a:gd name="T8" fmla="*/ 0 w 13"/>
              <a:gd name="T9" fmla="*/ 5 h 67"/>
              <a:gd name="T10" fmla="*/ 5 w 13"/>
              <a:gd name="T11" fmla="*/ 0 h 67"/>
              <a:gd name="T12" fmla="*/ 8 w 13"/>
              <a:gd name="T13" fmla="*/ 0 h 67"/>
              <a:gd name="T14" fmla="*/ 13 w 13"/>
              <a:gd name="T15" fmla="*/ 5 h 67"/>
              <a:gd name="T16" fmla="*/ 13 w 13"/>
              <a:gd name="T17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67">
                <a:moveTo>
                  <a:pt x="13" y="62"/>
                </a:moveTo>
                <a:cubicBezTo>
                  <a:pt x="13" y="65"/>
                  <a:pt x="11" y="67"/>
                  <a:pt x="8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0" y="65"/>
                  <a:pt x="0" y="6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3" y="2"/>
                  <a:pt x="13" y="5"/>
                </a:cubicBezTo>
                <a:lnTo>
                  <a:pt x="13" y="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6" name="Freeform: Shape 19"/>
          <p:cNvSpPr/>
          <p:nvPr/>
        </p:nvSpPr>
        <p:spPr bwMode="auto">
          <a:xfrm>
            <a:off x="8895880" y="1714400"/>
            <a:ext cx="85725" cy="85725"/>
          </a:xfrm>
          <a:custGeom>
            <a:avLst/>
            <a:gdLst>
              <a:gd name="T0" fmla="*/ 51 w 53"/>
              <a:gd name="T1" fmla="*/ 42 h 53"/>
              <a:gd name="T2" fmla="*/ 51 w 53"/>
              <a:gd name="T3" fmla="*/ 49 h 53"/>
              <a:gd name="T4" fmla="*/ 49 w 53"/>
              <a:gd name="T5" fmla="*/ 51 h 53"/>
              <a:gd name="T6" fmla="*/ 42 w 53"/>
              <a:gd name="T7" fmla="*/ 51 h 53"/>
              <a:gd name="T8" fmla="*/ 2 w 53"/>
              <a:gd name="T9" fmla="*/ 11 h 53"/>
              <a:gd name="T10" fmla="*/ 2 w 53"/>
              <a:gd name="T11" fmla="*/ 4 h 53"/>
              <a:gd name="T12" fmla="*/ 4 w 53"/>
              <a:gd name="T13" fmla="*/ 2 h 53"/>
              <a:gd name="T14" fmla="*/ 11 w 53"/>
              <a:gd name="T15" fmla="*/ 2 h 53"/>
              <a:gd name="T16" fmla="*/ 51 w 53"/>
              <a:gd name="T17" fmla="*/ 4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3">
                <a:moveTo>
                  <a:pt x="51" y="42"/>
                </a:moveTo>
                <a:cubicBezTo>
                  <a:pt x="53" y="44"/>
                  <a:pt x="53" y="47"/>
                  <a:pt x="51" y="49"/>
                </a:cubicBezTo>
                <a:cubicBezTo>
                  <a:pt x="49" y="51"/>
                  <a:pt x="49" y="51"/>
                  <a:pt x="49" y="51"/>
                </a:cubicBezTo>
                <a:cubicBezTo>
                  <a:pt x="48" y="53"/>
                  <a:pt x="44" y="53"/>
                  <a:pt x="42" y="51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6"/>
                  <a:pt x="2" y="4"/>
                </a:cubicBezTo>
                <a:cubicBezTo>
                  <a:pt x="4" y="2"/>
                  <a:pt x="4" y="2"/>
                  <a:pt x="4" y="2"/>
                </a:cubicBezTo>
                <a:cubicBezTo>
                  <a:pt x="6" y="0"/>
                  <a:pt x="9" y="0"/>
                  <a:pt x="11" y="2"/>
                </a:cubicBezTo>
                <a:lnTo>
                  <a:pt x="51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7" name="Freeform: Shape 20"/>
          <p:cNvSpPr/>
          <p:nvPr/>
        </p:nvSpPr>
        <p:spPr bwMode="auto">
          <a:xfrm>
            <a:off x="8924455" y="1649313"/>
            <a:ext cx="107950" cy="20638"/>
          </a:xfrm>
          <a:custGeom>
            <a:avLst/>
            <a:gdLst>
              <a:gd name="T0" fmla="*/ 62 w 67"/>
              <a:gd name="T1" fmla="*/ 0 h 12"/>
              <a:gd name="T2" fmla="*/ 67 w 67"/>
              <a:gd name="T3" fmla="*/ 5 h 12"/>
              <a:gd name="T4" fmla="*/ 67 w 67"/>
              <a:gd name="T5" fmla="*/ 7 h 12"/>
              <a:gd name="T6" fmla="*/ 62 w 67"/>
              <a:gd name="T7" fmla="*/ 12 h 12"/>
              <a:gd name="T8" fmla="*/ 5 w 67"/>
              <a:gd name="T9" fmla="*/ 12 h 12"/>
              <a:gd name="T10" fmla="*/ 0 w 67"/>
              <a:gd name="T11" fmla="*/ 7 h 12"/>
              <a:gd name="T12" fmla="*/ 0 w 67"/>
              <a:gd name="T13" fmla="*/ 5 h 12"/>
              <a:gd name="T14" fmla="*/ 5 w 67"/>
              <a:gd name="T15" fmla="*/ 0 h 12"/>
              <a:gd name="T16" fmla="*/ 62 w 67"/>
              <a:gd name="T17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12">
                <a:moveTo>
                  <a:pt x="62" y="0"/>
                </a:moveTo>
                <a:cubicBezTo>
                  <a:pt x="65" y="0"/>
                  <a:pt x="67" y="2"/>
                  <a:pt x="67" y="5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10"/>
                  <a:pt x="65" y="12"/>
                  <a:pt x="62" y="12"/>
                </a:cubicBezTo>
                <a:cubicBezTo>
                  <a:pt x="5" y="12"/>
                  <a:pt x="5" y="12"/>
                  <a:pt x="5" y="12"/>
                </a:cubicBezTo>
                <a:cubicBezTo>
                  <a:pt x="3" y="12"/>
                  <a:pt x="0" y="10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lnTo>
                  <a:pt x="6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8" name="Freeform: Shape 21"/>
          <p:cNvSpPr/>
          <p:nvPr/>
        </p:nvSpPr>
        <p:spPr bwMode="auto">
          <a:xfrm>
            <a:off x="8895880" y="1519138"/>
            <a:ext cx="85725" cy="85725"/>
          </a:xfrm>
          <a:custGeom>
            <a:avLst/>
            <a:gdLst>
              <a:gd name="T0" fmla="*/ 42 w 53"/>
              <a:gd name="T1" fmla="*/ 2 h 53"/>
              <a:gd name="T2" fmla="*/ 49 w 53"/>
              <a:gd name="T3" fmla="*/ 2 h 53"/>
              <a:gd name="T4" fmla="*/ 51 w 53"/>
              <a:gd name="T5" fmla="*/ 4 h 53"/>
              <a:gd name="T6" fmla="*/ 51 w 53"/>
              <a:gd name="T7" fmla="*/ 11 h 53"/>
              <a:gd name="T8" fmla="*/ 11 w 53"/>
              <a:gd name="T9" fmla="*/ 51 h 53"/>
              <a:gd name="T10" fmla="*/ 4 w 53"/>
              <a:gd name="T11" fmla="*/ 51 h 53"/>
              <a:gd name="T12" fmla="*/ 2 w 53"/>
              <a:gd name="T13" fmla="*/ 49 h 53"/>
              <a:gd name="T14" fmla="*/ 2 w 53"/>
              <a:gd name="T15" fmla="*/ 42 h 53"/>
              <a:gd name="T16" fmla="*/ 42 w 53"/>
              <a:gd name="T17" fmla="*/ 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3">
                <a:moveTo>
                  <a:pt x="42" y="2"/>
                </a:moveTo>
                <a:cubicBezTo>
                  <a:pt x="44" y="0"/>
                  <a:pt x="48" y="0"/>
                  <a:pt x="49" y="2"/>
                </a:cubicBezTo>
                <a:cubicBezTo>
                  <a:pt x="51" y="4"/>
                  <a:pt x="51" y="4"/>
                  <a:pt x="51" y="4"/>
                </a:cubicBezTo>
                <a:cubicBezTo>
                  <a:pt x="53" y="6"/>
                  <a:pt x="53" y="9"/>
                  <a:pt x="51" y="11"/>
                </a:cubicBezTo>
                <a:cubicBezTo>
                  <a:pt x="11" y="51"/>
                  <a:pt x="11" y="51"/>
                  <a:pt x="11" y="51"/>
                </a:cubicBezTo>
                <a:cubicBezTo>
                  <a:pt x="9" y="53"/>
                  <a:pt x="6" y="53"/>
                  <a:pt x="4" y="51"/>
                </a:cubicBezTo>
                <a:cubicBezTo>
                  <a:pt x="2" y="49"/>
                  <a:pt x="2" y="49"/>
                  <a:pt x="2" y="49"/>
                </a:cubicBezTo>
                <a:cubicBezTo>
                  <a:pt x="0" y="47"/>
                  <a:pt x="0" y="44"/>
                  <a:pt x="2" y="42"/>
                </a:cubicBezTo>
                <a:lnTo>
                  <a:pt x="4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09" name="Freeform: Shape 22"/>
          <p:cNvSpPr/>
          <p:nvPr/>
        </p:nvSpPr>
        <p:spPr bwMode="auto">
          <a:xfrm>
            <a:off x="8830792" y="1468338"/>
            <a:ext cx="22225" cy="107950"/>
          </a:xfrm>
          <a:custGeom>
            <a:avLst/>
            <a:gdLst>
              <a:gd name="T0" fmla="*/ 0 w 13"/>
              <a:gd name="T1" fmla="*/ 5 h 67"/>
              <a:gd name="T2" fmla="*/ 5 w 13"/>
              <a:gd name="T3" fmla="*/ 0 h 67"/>
              <a:gd name="T4" fmla="*/ 8 w 13"/>
              <a:gd name="T5" fmla="*/ 0 h 67"/>
              <a:gd name="T6" fmla="*/ 13 w 13"/>
              <a:gd name="T7" fmla="*/ 5 h 67"/>
              <a:gd name="T8" fmla="*/ 13 w 13"/>
              <a:gd name="T9" fmla="*/ 62 h 67"/>
              <a:gd name="T10" fmla="*/ 8 w 13"/>
              <a:gd name="T11" fmla="*/ 67 h 67"/>
              <a:gd name="T12" fmla="*/ 5 w 13"/>
              <a:gd name="T13" fmla="*/ 67 h 67"/>
              <a:gd name="T14" fmla="*/ 0 w 13"/>
              <a:gd name="T15" fmla="*/ 62 h 67"/>
              <a:gd name="T16" fmla="*/ 0 w 13"/>
              <a:gd name="T17" fmla="*/ 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67">
                <a:moveTo>
                  <a:pt x="0" y="5"/>
                </a:moveTo>
                <a:cubicBezTo>
                  <a:pt x="0" y="3"/>
                  <a:pt x="2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3" y="3"/>
                  <a:pt x="13" y="5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65"/>
                  <a:pt x="11" y="67"/>
                  <a:pt x="8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0" y="65"/>
                  <a:pt x="0" y="62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0" name="Freeform: Shape 23"/>
          <p:cNvSpPr/>
          <p:nvPr/>
        </p:nvSpPr>
        <p:spPr bwMode="auto">
          <a:xfrm>
            <a:off x="8702205" y="1519138"/>
            <a:ext cx="85725" cy="85725"/>
          </a:xfrm>
          <a:custGeom>
            <a:avLst/>
            <a:gdLst>
              <a:gd name="T0" fmla="*/ 2 w 53"/>
              <a:gd name="T1" fmla="*/ 11 h 53"/>
              <a:gd name="T2" fmla="*/ 2 w 53"/>
              <a:gd name="T3" fmla="*/ 4 h 53"/>
              <a:gd name="T4" fmla="*/ 4 w 53"/>
              <a:gd name="T5" fmla="*/ 2 h 53"/>
              <a:gd name="T6" fmla="*/ 11 w 53"/>
              <a:gd name="T7" fmla="*/ 2 h 53"/>
              <a:gd name="T8" fmla="*/ 51 w 53"/>
              <a:gd name="T9" fmla="*/ 42 h 53"/>
              <a:gd name="T10" fmla="*/ 51 w 53"/>
              <a:gd name="T11" fmla="*/ 49 h 53"/>
              <a:gd name="T12" fmla="*/ 49 w 53"/>
              <a:gd name="T13" fmla="*/ 51 h 53"/>
              <a:gd name="T14" fmla="*/ 42 w 53"/>
              <a:gd name="T15" fmla="*/ 51 h 53"/>
              <a:gd name="T16" fmla="*/ 2 w 53"/>
              <a:gd name="T17" fmla="*/ 1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3">
                <a:moveTo>
                  <a:pt x="2" y="11"/>
                </a:moveTo>
                <a:cubicBezTo>
                  <a:pt x="0" y="9"/>
                  <a:pt x="0" y="6"/>
                  <a:pt x="2" y="4"/>
                </a:cubicBezTo>
                <a:cubicBezTo>
                  <a:pt x="4" y="2"/>
                  <a:pt x="4" y="2"/>
                  <a:pt x="4" y="2"/>
                </a:cubicBezTo>
                <a:cubicBezTo>
                  <a:pt x="6" y="0"/>
                  <a:pt x="9" y="0"/>
                  <a:pt x="11" y="2"/>
                </a:cubicBezTo>
                <a:cubicBezTo>
                  <a:pt x="51" y="42"/>
                  <a:pt x="51" y="42"/>
                  <a:pt x="51" y="42"/>
                </a:cubicBezTo>
                <a:cubicBezTo>
                  <a:pt x="53" y="44"/>
                  <a:pt x="53" y="47"/>
                  <a:pt x="51" y="49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3"/>
                  <a:pt x="44" y="53"/>
                  <a:pt x="42" y="51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1" name="Freeform: Shape 24"/>
          <p:cNvSpPr/>
          <p:nvPr/>
        </p:nvSpPr>
        <p:spPr bwMode="auto">
          <a:xfrm>
            <a:off x="8651405" y="1649313"/>
            <a:ext cx="107950" cy="20638"/>
          </a:xfrm>
          <a:custGeom>
            <a:avLst/>
            <a:gdLst>
              <a:gd name="T0" fmla="*/ 5 w 67"/>
              <a:gd name="T1" fmla="*/ 12 h 12"/>
              <a:gd name="T2" fmla="*/ 0 w 67"/>
              <a:gd name="T3" fmla="*/ 7 h 12"/>
              <a:gd name="T4" fmla="*/ 0 w 67"/>
              <a:gd name="T5" fmla="*/ 5 h 12"/>
              <a:gd name="T6" fmla="*/ 5 w 67"/>
              <a:gd name="T7" fmla="*/ 0 h 12"/>
              <a:gd name="T8" fmla="*/ 62 w 67"/>
              <a:gd name="T9" fmla="*/ 0 h 12"/>
              <a:gd name="T10" fmla="*/ 67 w 67"/>
              <a:gd name="T11" fmla="*/ 5 h 12"/>
              <a:gd name="T12" fmla="*/ 67 w 67"/>
              <a:gd name="T13" fmla="*/ 7 h 12"/>
              <a:gd name="T14" fmla="*/ 62 w 67"/>
              <a:gd name="T15" fmla="*/ 12 h 12"/>
              <a:gd name="T16" fmla="*/ 5 w 67"/>
              <a:gd name="T17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12">
                <a:moveTo>
                  <a:pt x="5" y="12"/>
                </a:moveTo>
                <a:cubicBezTo>
                  <a:pt x="2" y="12"/>
                  <a:pt x="0" y="10"/>
                  <a:pt x="0" y="7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4" y="0"/>
                  <a:pt x="67" y="2"/>
                  <a:pt x="67" y="5"/>
                </a:cubicBezTo>
                <a:cubicBezTo>
                  <a:pt x="67" y="7"/>
                  <a:pt x="67" y="7"/>
                  <a:pt x="67" y="7"/>
                </a:cubicBezTo>
                <a:cubicBezTo>
                  <a:pt x="67" y="10"/>
                  <a:pt x="64" y="12"/>
                  <a:pt x="62" y="12"/>
                </a:cubicBezTo>
                <a:lnTo>
                  <a:pt x="5" y="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2" name="Freeform: Shape 25"/>
          <p:cNvSpPr/>
          <p:nvPr/>
        </p:nvSpPr>
        <p:spPr bwMode="auto">
          <a:xfrm>
            <a:off x="8702205" y="1714400"/>
            <a:ext cx="85725" cy="85725"/>
          </a:xfrm>
          <a:custGeom>
            <a:avLst/>
            <a:gdLst>
              <a:gd name="T0" fmla="*/ 11 w 53"/>
              <a:gd name="T1" fmla="*/ 51 h 53"/>
              <a:gd name="T2" fmla="*/ 4 w 53"/>
              <a:gd name="T3" fmla="*/ 51 h 53"/>
              <a:gd name="T4" fmla="*/ 2 w 53"/>
              <a:gd name="T5" fmla="*/ 49 h 53"/>
              <a:gd name="T6" fmla="*/ 2 w 53"/>
              <a:gd name="T7" fmla="*/ 42 h 53"/>
              <a:gd name="T8" fmla="*/ 42 w 53"/>
              <a:gd name="T9" fmla="*/ 2 h 53"/>
              <a:gd name="T10" fmla="*/ 49 w 53"/>
              <a:gd name="T11" fmla="*/ 2 h 53"/>
              <a:gd name="T12" fmla="*/ 51 w 53"/>
              <a:gd name="T13" fmla="*/ 4 h 53"/>
              <a:gd name="T14" fmla="*/ 51 w 53"/>
              <a:gd name="T15" fmla="*/ 11 h 53"/>
              <a:gd name="T16" fmla="*/ 11 w 53"/>
              <a:gd name="T17" fmla="*/ 5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3">
                <a:moveTo>
                  <a:pt x="11" y="51"/>
                </a:moveTo>
                <a:cubicBezTo>
                  <a:pt x="9" y="53"/>
                  <a:pt x="6" y="53"/>
                  <a:pt x="4" y="51"/>
                </a:cubicBezTo>
                <a:cubicBezTo>
                  <a:pt x="2" y="49"/>
                  <a:pt x="2" y="49"/>
                  <a:pt x="2" y="49"/>
                </a:cubicBezTo>
                <a:cubicBezTo>
                  <a:pt x="0" y="47"/>
                  <a:pt x="0" y="44"/>
                  <a:pt x="2" y="42"/>
                </a:cubicBezTo>
                <a:cubicBezTo>
                  <a:pt x="42" y="2"/>
                  <a:pt x="42" y="2"/>
                  <a:pt x="42" y="2"/>
                </a:cubicBezTo>
                <a:cubicBezTo>
                  <a:pt x="44" y="0"/>
                  <a:pt x="47" y="0"/>
                  <a:pt x="49" y="2"/>
                </a:cubicBezTo>
                <a:cubicBezTo>
                  <a:pt x="51" y="4"/>
                  <a:pt x="51" y="4"/>
                  <a:pt x="51" y="4"/>
                </a:cubicBezTo>
                <a:cubicBezTo>
                  <a:pt x="53" y="6"/>
                  <a:pt x="53" y="9"/>
                  <a:pt x="51" y="11"/>
                </a:cubicBezTo>
                <a:lnTo>
                  <a:pt x="11" y="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3" name="Oval 26"/>
          <p:cNvSpPr/>
          <p:nvPr/>
        </p:nvSpPr>
        <p:spPr bwMode="auto">
          <a:xfrm>
            <a:off x="10340505" y="3401913"/>
            <a:ext cx="120650" cy="12065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4" name="Freeform: Shape 27"/>
          <p:cNvSpPr/>
          <p:nvPr/>
        </p:nvSpPr>
        <p:spPr bwMode="auto">
          <a:xfrm>
            <a:off x="10389717" y="3544788"/>
            <a:ext cx="20638" cy="107950"/>
          </a:xfrm>
          <a:custGeom>
            <a:avLst/>
            <a:gdLst>
              <a:gd name="T0" fmla="*/ 13 w 13"/>
              <a:gd name="T1" fmla="*/ 62 h 67"/>
              <a:gd name="T2" fmla="*/ 8 w 13"/>
              <a:gd name="T3" fmla="*/ 67 h 67"/>
              <a:gd name="T4" fmla="*/ 5 w 13"/>
              <a:gd name="T5" fmla="*/ 67 h 67"/>
              <a:gd name="T6" fmla="*/ 0 w 13"/>
              <a:gd name="T7" fmla="*/ 62 h 67"/>
              <a:gd name="T8" fmla="*/ 0 w 13"/>
              <a:gd name="T9" fmla="*/ 5 h 67"/>
              <a:gd name="T10" fmla="*/ 5 w 13"/>
              <a:gd name="T11" fmla="*/ 0 h 67"/>
              <a:gd name="T12" fmla="*/ 8 w 13"/>
              <a:gd name="T13" fmla="*/ 0 h 67"/>
              <a:gd name="T14" fmla="*/ 13 w 13"/>
              <a:gd name="T15" fmla="*/ 5 h 67"/>
              <a:gd name="T16" fmla="*/ 13 w 13"/>
              <a:gd name="T17" fmla="*/ 62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67">
                <a:moveTo>
                  <a:pt x="13" y="62"/>
                </a:moveTo>
                <a:cubicBezTo>
                  <a:pt x="13" y="65"/>
                  <a:pt x="11" y="67"/>
                  <a:pt x="8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0" y="65"/>
                  <a:pt x="0" y="62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3" y="2"/>
                  <a:pt x="13" y="5"/>
                </a:cubicBezTo>
                <a:lnTo>
                  <a:pt x="13" y="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5" name="Freeform: Shape 28"/>
          <p:cNvSpPr/>
          <p:nvPr/>
        </p:nvSpPr>
        <p:spPr bwMode="auto">
          <a:xfrm>
            <a:off x="10454805" y="3516213"/>
            <a:ext cx="84138" cy="84138"/>
          </a:xfrm>
          <a:custGeom>
            <a:avLst/>
            <a:gdLst>
              <a:gd name="T0" fmla="*/ 51 w 53"/>
              <a:gd name="T1" fmla="*/ 42 h 53"/>
              <a:gd name="T2" fmla="*/ 51 w 53"/>
              <a:gd name="T3" fmla="*/ 49 h 53"/>
              <a:gd name="T4" fmla="*/ 49 w 53"/>
              <a:gd name="T5" fmla="*/ 51 h 53"/>
              <a:gd name="T6" fmla="*/ 42 w 53"/>
              <a:gd name="T7" fmla="*/ 51 h 53"/>
              <a:gd name="T8" fmla="*/ 2 w 53"/>
              <a:gd name="T9" fmla="*/ 11 h 53"/>
              <a:gd name="T10" fmla="*/ 2 w 53"/>
              <a:gd name="T11" fmla="*/ 4 h 53"/>
              <a:gd name="T12" fmla="*/ 4 w 53"/>
              <a:gd name="T13" fmla="*/ 2 h 53"/>
              <a:gd name="T14" fmla="*/ 11 w 53"/>
              <a:gd name="T15" fmla="*/ 2 h 53"/>
              <a:gd name="T16" fmla="*/ 51 w 53"/>
              <a:gd name="T17" fmla="*/ 4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3">
                <a:moveTo>
                  <a:pt x="51" y="42"/>
                </a:moveTo>
                <a:cubicBezTo>
                  <a:pt x="53" y="44"/>
                  <a:pt x="53" y="47"/>
                  <a:pt x="51" y="49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3"/>
                  <a:pt x="44" y="53"/>
                  <a:pt x="42" y="51"/>
                </a:cubicBezTo>
                <a:cubicBezTo>
                  <a:pt x="2" y="11"/>
                  <a:pt x="2" y="11"/>
                  <a:pt x="2" y="11"/>
                </a:cubicBezTo>
                <a:cubicBezTo>
                  <a:pt x="0" y="9"/>
                  <a:pt x="0" y="6"/>
                  <a:pt x="2" y="4"/>
                </a:cubicBezTo>
                <a:cubicBezTo>
                  <a:pt x="4" y="2"/>
                  <a:pt x="4" y="2"/>
                  <a:pt x="4" y="2"/>
                </a:cubicBezTo>
                <a:cubicBezTo>
                  <a:pt x="6" y="0"/>
                  <a:pt x="9" y="0"/>
                  <a:pt x="11" y="2"/>
                </a:cubicBezTo>
                <a:lnTo>
                  <a:pt x="51" y="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6" name="Freeform: Shape 29"/>
          <p:cNvSpPr/>
          <p:nvPr/>
        </p:nvSpPr>
        <p:spPr bwMode="auto">
          <a:xfrm>
            <a:off x="10483380" y="3451126"/>
            <a:ext cx="107950" cy="20638"/>
          </a:xfrm>
          <a:custGeom>
            <a:avLst/>
            <a:gdLst>
              <a:gd name="T0" fmla="*/ 62 w 67"/>
              <a:gd name="T1" fmla="*/ 0 h 13"/>
              <a:gd name="T2" fmla="*/ 67 w 67"/>
              <a:gd name="T3" fmla="*/ 5 h 13"/>
              <a:gd name="T4" fmla="*/ 67 w 67"/>
              <a:gd name="T5" fmla="*/ 8 h 13"/>
              <a:gd name="T6" fmla="*/ 62 w 67"/>
              <a:gd name="T7" fmla="*/ 13 h 13"/>
              <a:gd name="T8" fmla="*/ 5 w 67"/>
              <a:gd name="T9" fmla="*/ 13 h 13"/>
              <a:gd name="T10" fmla="*/ 0 w 67"/>
              <a:gd name="T11" fmla="*/ 8 h 13"/>
              <a:gd name="T12" fmla="*/ 0 w 67"/>
              <a:gd name="T13" fmla="*/ 5 h 13"/>
              <a:gd name="T14" fmla="*/ 5 w 67"/>
              <a:gd name="T15" fmla="*/ 0 h 13"/>
              <a:gd name="T16" fmla="*/ 62 w 67"/>
              <a:gd name="T17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13">
                <a:moveTo>
                  <a:pt x="62" y="0"/>
                </a:moveTo>
                <a:cubicBezTo>
                  <a:pt x="65" y="0"/>
                  <a:pt x="67" y="2"/>
                  <a:pt x="67" y="5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10"/>
                  <a:pt x="65" y="13"/>
                  <a:pt x="62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3" y="13"/>
                  <a:pt x="0" y="10"/>
                  <a:pt x="0" y="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3" y="0"/>
                  <a:pt x="5" y="0"/>
                </a:cubicBezTo>
                <a:lnTo>
                  <a:pt x="6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7" name="Freeform: Shape 30"/>
          <p:cNvSpPr/>
          <p:nvPr/>
        </p:nvSpPr>
        <p:spPr bwMode="auto">
          <a:xfrm>
            <a:off x="10454805" y="3320951"/>
            <a:ext cx="84138" cy="87313"/>
          </a:xfrm>
          <a:custGeom>
            <a:avLst/>
            <a:gdLst>
              <a:gd name="T0" fmla="*/ 42 w 53"/>
              <a:gd name="T1" fmla="*/ 2 h 54"/>
              <a:gd name="T2" fmla="*/ 49 w 53"/>
              <a:gd name="T3" fmla="*/ 2 h 54"/>
              <a:gd name="T4" fmla="*/ 51 w 53"/>
              <a:gd name="T5" fmla="*/ 4 h 54"/>
              <a:gd name="T6" fmla="*/ 51 w 53"/>
              <a:gd name="T7" fmla="*/ 11 h 54"/>
              <a:gd name="T8" fmla="*/ 11 w 53"/>
              <a:gd name="T9" fmla="*/ 52 h 54"/>
              <a:gd name="T10" fmla="*/ 4 w 53"/>
              <a:gd name="T11" fmla="*/ 52 h 54"/>
              <a:gd name="T12" fmla="*/ 2 w 53"/>
              <a:gd name="T13" fmla="*/ 50 h 54"/>
              <a:gd name="T14" fmla="*/ 2 w 53"/>
              <a:gd name="T15" fmla="*/ 43 h 54"/>
              <a:gd name="T16" fmla="*/ 42 w 53"/>
              <a:gd name="T17" fmla="*/ 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4">
                <a:moveTo>
                  <a:pt x="42" y="2"/>
                </a:moveTo>
                <a:cubicBezTo>
                  <a:pt x="44" y="0"/>
                  <a:pt x="47" y="0"/>
                  <a:pt x="49" y="2"/>
                </a:cubicBezTo>
                <a:cubicBezTo>
                  <a:pt x="51" y="4"/>
                  <a:pt x="51" y="4"/>
                  <a:pt x="51" y="4"/>
                </a:cubicBezTo>
                <a:cubicBezTo>
                  <a:pt x="53" y="6"/>
                  <a:pt x="53" y="9"/>
                  <a:pt x="51" y="11"/>
                </a:cubicBezTo>
                <a:cubicBezTo>
                  <a:pt x="11" y="52"/>
                  <a:pt x="11" y="52"/>
                  <a:pt x="11" y="52"/>
                </a:cubicBezTo>
                <a:cubicBezTo>
                  <a:pt x="9" y="54"/>
                  <a:pt x="6" y="54"/>
                  <a:pt x="4" y="52"/>
                </a:cubicBezTo>
                <a:cubicBezTo>
                  <a:pt x="2" y="50"/>
                  <a:pt x="2" y="50"/>
                  <a:pt x="2" y="50"/>
                </a:cubicBezTo>
                <a:cubicBezTo>
                  <a:pt x="0" y="48"/>
                  <a:pt x="0" y="44"/>
                  <a:pt x="2" y="43"/>
                </a:cubicBezTo>
                <a:lnTo>
                  <a:pt x="42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8" name="Freeform: Shape 31"/>
          <p:cNvSpPr/>
          <p:nvPr/>
        </p:nvSpPr>
        <p:spPr bwMode="auto">
          <a:xfrm>
            <a:off x="10389717" y="3271738"/>
            <a:ext cx="20638" cy="104775"/>
          </a:xfrm>
          <a:custGeom>
            <a:avLst/>
            <a:gdLst>
              <a:gd name="T0" fmla="*/ 0 w 13"/>
              <a:gd name="T1" fmla="*/ 5 h 66"/>
              <a:gd name="T2" fmla="*/ 5 w 13"/>
              <a:gd name="T3" fmla="*/ 0 h 66"/>
              <a:gd name="T4" fmla="*/ 8 w 13"/>
              <a:gd name="T5" fmla="*/ 0 h 66"/>
              <a:gd name="T6" fmla="*/ 13 w 13"/>
              <a:gd name="T7" fmla="*/ 5 h 66"/>
              <a:gd name="T8" fmla="*/ 13 w 13"/>
              <a:gd name="T9" fmla="*/ 61 h 66"/>
              <a:gd name="T10" fmla="*/ 8 w 13"/>
              <a:gd name="T11" fmla="*/ 66 h 66"/>
              <a:gd name="T12" fmla="*/ 5 w 13"/>
              <a:gd name="T13" fmla="*/ 66 h 66"/>
              <a:gd name="T14" fmla="*/ 0 w 13"/>
              <a:gd name="T15" fmla="*/ 61 h 66"/>
              <a:gd name="T16" fmla="*/ 0 w 13"/>
              <a:gd name="T17" fmla="*/ 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" h="66">
                <a:moveTo>
                  <a:pt x="0" y="5"/>
                </a:moveTo>
                <a:cubicBezTo>
                  <a:pt x="0" y="2"/>
                  <a:pt x="2" y="0"/>
                  <a:pt x="5" y="0"/>
                </a:cubicBezTo>
                <a:cubicBezTo>
                  <a:pt x="8" y="0"/>
                  <a:pt x="8" y="0"/>
                  <a:pt x="8" y="0"/>
                </a:cubicBezTo>
                <a:cubicBezTo>
                  <a:pt x="11" y="0"/>
                  <a:pt x="13" y="2"/>
                  <a:pt x="13" y="5"/>
                </a:cubicBezTo>
                <a:cubicBezTo>
                  <a:pt x="13" y="61"/>
                  <a:pt x="13" y="61"/>
                  <a:pt x="13" y="61"/>
                </a:cubicBezTo>
                <a:cubicBezTo>
                  <a:pt x="13" y="64"/>
                  <a:pt x="11" y="66"/>
                  <a:pt x="8" y="66"/>
                </a:cubicBezTo>
                <a:cubicBezTo>
                  <a:pt x="5" y="66"/>
                  <a:pt x="5" y="66"/>
                  <a:pt x="5" y="66"/>
                </a:cubicBezTo>
                <a:cubicBezTo>
                  <a:pt x="2" y="66"/>
                  <a:pt x="0" y="64"/>
                  <a:pt x="0" y="61"/>
                </a:cubicBezTo>
                <a:lnTo>
                  <a:pt x="0" y="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9" name="Freeform: Shape 32"/>
          <p:cNvSpPr/>
          <p:nvPr/>
        </p:nvSpPr>
        <p:spPr bwMode="auto">
          <a:xfrm>
            <a:off x="10261130" y="3320951"/>
            <a:ext cx="85725" cy="87313"/>
          </a:xfrm>
          <a:custGeom>
            <a:avLst/>
            <a:gdLst>
              <a:gd name="T0" fmla="*/ 2 w 53"/>
              <a:gd name="T1" fmla="*/ 11 h 54"/>
              <a:gd name="T2" fmla="*/ 2 w 53"/>
              <a:gd name="T3" fmla="*/ 4 h 54"/>
              <a:gd name="T4" fmla="*/ 4 w 53"/>
              <a:gd name="T5" fmla="*/ 2 h 54"/>
              <a:gd name="T6" fmla="*/ 11 w 53"/>
              <a:gd name="T7" fmla="*/ 2 h 54"/>
              <a:gd name="T8" fmla="*/ 51 w 53"/>
              <a:gd name="T9" fmla="*/ 43 h 54"/>
              <a:gd name="T10" fmla="*/ 51 w 53"/>
              <a:gd name="T11" fmla="*/ 50 h 54"/>
              <a:gd name="T12" fmla="*/ 49 w 53"/>
              <a:gd name="T13" fmla="*/ 52 h 54"/>
              <a:gd name="T14" fmla="*/ 42 w 53"/>
              <a:gd name="T15" fmla="*/ 52 h 54"/>
              <a:gd name="T16" fmla="*/ 2 w 53"/>
              <a:gd name="T17" fmla="*/ 1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4">
                <a:moveTo>
                  <a:pt x="2" y="11"/>
                </a:moveTo>
                <a:cubicBezTo>
                  <a:pt x="0" y="9"/>
                  <a:pt x="0" y="6"/>
                  <a:pt x="2" y="4"/>
                </a:cubicBezTo>
                <a:cubicBezTo>
                  <a:pt x="4" y="2"/>
                  <a:pt x="4" y="2"/>
                  <a:pt x="4" y="2"/>
                </a:cubicBezTo>
                <a:cubicBezTo>
                  <a:pt x="5" y="0"/>
                  <a:pt x="9" y="0"/>
                  <a:pt x="11" y="2"/>
                </a:cubicBezTo>
                <a:cubicBezTo>
                  <a:pt x="51" y="43"/>
                  <a:pt x="51" y="43"/>
                  <a:pt x="51" y="43"/>
                </a:cubicBezTo>
                <a:cubicBezTo>
                  <a:pt x="53" y="44"/>
                  <a:pt x="53" y="48"/>
                  <a:pt x="51" y="50"/>
                </a:cubicBezTo>
                <a:cubicBezTo>
                  <a:pt x="49" y="52"/>
                  <a:pt x="49" y="52"/>
                  <a:pt x="49" y="52"/>
                </a:cubicBezTo>
                <a:cubicBezTo>
                  <a:pt x="47" y="54"/>
                  <a:pt x="44" y="54"/>
                  <a:pt x="42" y="52"/>
                </a:cubicBezTo>
                <a:lnTo>
                  <a:pt x="2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0" name="Freeform: Shape 33"/>
          <p:cNvSpPr/>
          <p:nvPr/>
        </p:nvSpPr>
        <p:spPr bwMode="auto">
          <a:xfrm>
            <a:off x="10210330" y="3451126"/>
            <a:ext cx="107950" cy="20638"/>
          </a:xfrm>
          <a:custGeom>
            <a:avLst/>
            <a:gdLst>
              <a:gd name="T0" fmla="*/ 5 w 67"/>
              <a:gd name="T1" fmla="*/ 13 h 13"/>
              <a:gd name="T2" fmla="*/ 0 w 67"/>
              <a:gd name="T3" fmla="*/ 8 h 13"/>
              <a:gd name="T4" fmla="*/ 0 w 67"/>
              <a:gd name="T5" fmla="*/ 5 h 13"/>
              <a:gd name="T6" fmla="*/ 5 w 67"/>
              <a:gd name="T7" fmla="*/ 0 h 13"/>
              <a:gd name="T8" fmla="*/ 62 w 67"/>
              <a:gd name="T9" fmla="*/ 0 h 13"/>
              <a:gd name="T10" fmla="*/ 67 w 67"/>
              <a:gd name="T11" fmla="*/ 5 h 13"/>
              <a:gd name="T12" fmla="*/ 67 w 67"/>
              <a:gd name="T13" fmla="*/ 8 h 13"/>
              <a:gd name="T14" fmla="*/ 62 w 67"/>
              <a:gd name="T15" fmla="*/ 13 h 13"/>
              <a:gd name="T16" fmla="*/ 5 w 67"/>
              <a:gd name="T1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13">
                <a:moveTo>
                  <a:pt x="5" y="13"/>
                </a:moveTo>
                <a:cubicBezTo>
                  <a:pt x="2" y="13"/>
                  <a:pt x="0" y="10"/>
                  <a:pt x="0" y="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4" y="0"/>
                  <a:pt x="67" y="2"/>
                  <a:pt x="67" y="5"/>
                </a:cubicBezTo>
                <a:cubicBezTo>
                  <a:pt x="67" y="8"/>
                  <a:pt x="67" y="8"/>
                  <a:pt x="67" y="8"/>
                </a:cubicBezTo>
                <a:cubicBezTo>
                  <a:pt x="67" y="10"/>
                  <a:pt x="64" y="13"/>
                  <a:pt x="62" y="13"/>
                </a:cubicBezTo>
                <a:lnTo>
                  <a:pt x="5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1" name="Freeform: Shape 34"/>
          <p:cNvSpPr/>
          <p:nvPr/>
        </p:nvSpPr>
        <p:spPr bwMode="auto">
          <a:xfrm>
            <a:off x="10261130" y="3516213"/>
            <a:ext cx="85725" cy="84138"/>
          </a:xfrm>
          <a:custGeom>
            <a:avLst/>
            <a:gdLst>
              <a:gd name="T0" fmla="*/ 11 w 53"/>
              <a:gd name="T1" fmla="*/ 51 h 53"/>
              <a:gd name="T2" fmla="*/ 4 w 53"/>
              <a:gd name="T3" fmla="*/ 51 h 53"/>
              <a:gd name="T4" fmla="*/ 2 w 53"/>
              <a:gd name="T5" fmla="*/ 49 h 53"/>
              <a:gd name="T6" fmla="*/ 2 w 53"/>
              <a:gd name="T7" fmla="*/ 42 h 53"/>
              <a:gd name="T8" fmla="*/ 42 w 53"/>
              <a:gd name="T9" fmla="*/ 2 h 53"/>
              <a:gd name="T10" fmla="*/ 49 w 53"/>
              <a:gd name="T11" fmla="*/ 2 h 53"/>
              <a:gd name="T12" fmla="*/ 51 w 53"/>
              <a:gd name="T13" fmla="*/ 4 h 53"/>
              <a:gd name="T14" fmla="*/ 51 w 53"/>
              <a:gd name="T15" fmla="*/ 11 h 53"/>
              <a:gd name="T16" fmla="*/ 11 w 53"/>
              <a:gd name="T17" fmla="*/ 51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53">
                <a:moveTo>
                  <a:pt x="11" y="51"/>
                </a:moveTo>
                <a:cubicBezTo>
                  <a:pt x="9" y="53"/>
                  <a:pt x="5" y="53"/>
                  <a:pt x="4" y="51"/>
                </a:cubicBezTo>
                <a:cubicBezTo>
                  <a:pt x="2" y="49"/>
                  <a:pt x="2" y="49"/>
                  <a:pt x="2" y="49"/>
                </a:cubicBezTo>
                <a:cubicBezTo>
                  <a:pt x="0" y="47"/>
                  <a:pt x="0" y="44"/>
                  <a:pt x="2" y="42"/>
                </a:cubicBezTo>
                <a:cubicBezTo>
                  <a:pt x="42" y="2"/>
                  <a:pt x="42" y="2"/>
                  <a:pt x="42" y="2"/>
                </a:cubicBezTo>
                <a:cubicBezTo>
                  <a:pt x="44" y="0"/>
                  <a:pt x="47" y="0"/>
                  <a:pt x="49" y="2"/>
                </a:cubicBezTo>
                <a:cubicBezTo>
                  <a:pt x="51" y="4"/>
                  <a:pt x="51" y="4"/>
                  <a:pt x="51" y="4"/>
                </a:cubicBezTo>
                <a:cubicBezTo>
                  <a:pt x="53" y="6"/>
                  <a:pt x="53" y="9"/>
                  <a:pt x="51" y="11"/>
                </a:cubicBezTo>
                <a:lnTo>
                  <a:pt x="11" y="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2" name="Freeform: Shape 35"/>
          <p:cNvSpPr/>
          <p:nvPr/>
        </p:nvSpPr>
        <p:spPr bwMode="auto">
          <a:xfrm>
            <a:off x="9235605" y="2851050"/>
            <a:ext cx="363538" cy="254000"/>
          </a:xfrm>
          <a:custGeom>
            <a:avLst/>
            <a:gdLst>
              <a:gd name="T0" fmla="*/ 67 w 226"/>
              <a:gd name="T1" fmla="*/ 158 h 158"/>
              <a:gd name="T2" fmla="*/ 4 w 226"/>
              <a:gd name="T3" fmla="*/ 65 h 158"/>
              <a:gd name="T4" fmla="*/ 8 w 226"/>
              <a:gd name="T5" fmla="*/ 47 h 158"/>
              <a:gd name="T6" fmla="*/ 26 w 226"/>
              <a:gd name="T7" fmla="*/ 51 h 158"/>
              <a:gd name="T8" fmla="*/ 72 w 226"/>
              <a:gd name="T9" fmla="*/ 120 h 158"/>
              <a:gd name="T10" fmla="*/ 204 w 226"/>
              <a:gd name="T11" fmla="*/ 4 h 158"/>
              <a:gd name="T12" fmla="*/ 222 w 226"/>
              <a:gd name="T13" fmla="*/ 6 h 158"/>
              <a:gd name="T14" fmla="*/ 221 w 226"/>
              <a:gd name="T15" fmla="*/ 24 h 158"/>
              <a:gd name="T16" fmla="*/ 67 w 226"/>
              <a:gd name="T17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158">
                <a:moveTo>
                  <a:pt x="67" y="158"/>
                </a:moveTo>
                <a:cubicBezTo>
                  <a:pt x="4" y="65"/>
                  <a:pt x="4" y="65"/>
                  <a:pt x="4" y="65"/>
                </a:cubicBezTo>
                <a:cubicBezTo>
                  <a:pt x="0" y="59"/>
                  <a:pt x="2" y="51"/>
                  <a:pt x="8" y="47"/>
                </a:cubicBezTo>
                <a:cubicBezTo>
                  <a:pt x="14" y="43"/>
                  <a:pt x="22" y="45"/>
                  <a:pt x="26" y="51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204" y="4"/>
                  <a:pt x="204" y="4"/>
                  <a:pt x="204" y="4"/>
                </a:cubicBezTo>
                <a:cubicBezTo>
                  <a:pt x="209" y="0"/>
                  <a:pt x="217" y="0"/>
                  <a:pt x="222" y="6"/>
                </a:cubicBezTo>
                <a:cubicBezTo>
                  <a:pt x="226" y="11"/>
                  <a:pt x="226" y="19"/>
                  <a:pt x="221" y="24"/>
                </a:cubicBezTo>
                <a:lnTo>
                  <a:pt x="67" y="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3" name="Freeform: Shape 36"/>
          <p:cNvSpPr/>
          <p:nvPr/>
        </p:nvSpPr>
        <p:spPr bwMode="auto">
          <a:xfrm>
            <a:off x="10083330" y="4003576"/>
            <a:ext cx="254000" cy="177800"/>
          </a:xfrm>
          <a:custGeom>
            <a:avLst/>
            <a:gdLst>
              <a:gd name="T0" fmla="*/ 46 w 158"/>
              <a:gd name="T1" fmla="*/ 111 h 111"/>
              <a:gd name="T2" fmla="*/ 2 w 158"/>
              <a:gd name="T3" fmla="*/ 46 h 111"/>
              <a:gd name="T4" fmla="*/ 5 w 158"/>
              <a:gd name="T5" fmla="*/ 34 h 111"/>
              <a:gd name="T6" fmla="*/ 17 w 158"/>
              <a:gd name="T7" fmla="*/ 36 h 111"/>
              <a:gd name="T8" fmla="*/ 50 w 158"/>
              <a:gd name="T9" fmla="*/ 84 h 111"/>
              <a:gd name="T10" fmla="*/ 142 w 158"/>
              <a:gd name="T11" fmla="*/ 4 h 111"/>
              <a:gd name="T12" fmla="*/ 154 w 158"/>
              <a:gd name="T13" fmla="*/ 5 h 111"/>
              <a:gd name="T14" fmla="*/ 154 w 158"/>
              <a:gd name="T15" fmla="*/ 17 h 111"/>
              <a:gd name="T16" fmla="*/ 46 w 158"/>
              <a:gd name="T17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8" h="111">
                <a:moveTo>
                  <a:pt x="46" y="111"/>
                </a:moveTo>
                <a:cubicBezTo>
                  <a:pt x="2" y="46"/>
                  <a:pt x="2" y="46"/>
                  <a:pt x="2" y="46"/>
                </a:cubicBezTo>
                <a:cubicBezTo>
                  <a:pt x="0" y="42"/>
                  <a:pt x="1" y="37"/>
                  <a:pt x="5" y="34"/>
                </a:cubicBezTo>
                <a:cubicBezTo>
                  <a:pt x="9" y="31"/>
                  <a:pt x="14" y="32"/>
                  <a:pt x="17" y="36"/>
                </a:cubicBezTo>
                <a:cubicBezTo>
                  <a:pt x="50" y="84"/>
                  <a:pt x="50" y="84"/>
                  <a:pt x="50" y="84"/>
                </a:cubicBezTo>
                <a:cubicBezTo>
                  <a:pt x="142" y="4"/>
                  <a:pt x="142" y="4"/>
                  <a:pt x="142" y="4"/>
                </a:cubicBezTo>
                <a:cubicBezTo>
                  <a:pt x="146" y="0"/>
                  <a:pt x="151" y="1"/>
                  <a:pt x="154" y="5"/>
                </a:cubicBezTo>
                <a:cubicBezTo>
                  <a:pt x="158" y="8"/>
                  <a:pt x="157" y="14"/>
                  <a:pt x="154" y="17"/>
                </a:cubicBezTo>
                <a:lnTo>
                  <a:pt x="46" y="1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4" name="Freeform: Shape 37"/>
          <p:cNvSpPr/>
          <p:nvPr/>
        </p:nvSpPr>
        <p:spPr bwMode="auto">
          <a:xfrm>
            <a:off x="9091142" y="2127150"/>
            <a:ext cx="203200" cy="207963"/>
          </a:xfrm>
          <a:custGeom>
            <a:avLst/>
            <a:gdLst>
              <a:gd name="T0" fmla="*/ 72 w 128"/>
              <a:gd name="T1" fmla="*/ 131 h 131"/>
              <a:gd name="T2" fmla="*/ 45 w 128"/>
              <a:gd name="T3" fmla="*/ 94 h 131"/>
              <a:gd name="T4" fmla="*/ 0 w 128"/>
              <a:gd name="T5" fmla="*/ 97 h 131"/>
              <a:gd name="T6" fmla="*/ 25 w 128"/>
              <a:gd name="T7" fmla="*/ 58 h 131"/>
              <a:gd name="T8" fmla="*/ 10 w 128"/>
              <a:gd name="T9" fmla="*/ 15 h 131"/>
              <a:gd name="T10" fmla="*/ 53 w 128"/>
              <a:gd name="T11" fmla="*/ 29 h 131"/>
              <a:gd name="T12" fmla="*/ 89 w 128"/>
              <a:gd name="T13" fmla="*/ 0 h 131"/>
              <a:gd name="T14" fmla="*/ 90 w 128"/>
              <a:gd name="T15" fmla="*/ 46 h 131"/>
              <a:gd name="T16" fmla="*/ 128 w 128"/>
              <a:gd name="T17" fmla="*/ 71 h 131"/>
              <a:gd name="T18" fmla="*/ 85 w 128"/>
              <a:gd name="T19" fmla="*/ 86 h 131"/>
              <a:gd name="T20" fmla="*/ 72 w 128"/>
              <a:gd name="T21" fmla="*/ 13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8" h="131">
                <a:moveTo>
                  <a:pt x="72" y="131"/>
                </a:moveTo>
                <a:lnTo>
                  <a:pt x="45" y="94"/>
                </a:lnTo>
                <a:lnTo>
                  <a:pt x="0" y="97"/>
                </a:lnTo>
                <a:lnTo>
                  <a:pt x="25" y="58"/>
                </a:lnTo>
                <a:lnTo>
                  <a:pt x="10" y="15"/>
                </a:lnTo>
                <a:lnTo>
                  <a:pt x="53" y="29"/>
                </a:lnTo>
                <a:lnTo>
                  <a:pt x="89" y="0"/>
                </a:lnTo>
                <a:lnTo>
                  <a:pt x="90" y="46"/>
                </a:lnTo>
                <a:lnTo>
                  <a:pt x="128" y="71"/>
                </a:lnTo>
                <a:lnTo>
                  <a:pt x="85" y="86"/>
                </a:lnTo>
                <a:lnTo>
                  <a:pt x="72" y="13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5" name="Freeform: Shape 38"/>
          <p:cNvSpPr/>
          <p:nvPr/>
        </p:nvSpPr>
        <p:spPr bwMode="auto">
          <a:xfrm>
            <a:off x="9337205" y="2544663"/>
            <a:ext cx="231775" cy="257175"/>
          </a:xfrm>
          <a:custGeom>
            <a:avLst/>
            <a:gdLst>
              <a:gd name="T0" fmla="*/ 144 w 145"/>
              <a:gd name="T1" fmla="*/ 77 h 160"/>
              <a:gd name="T2" fmla="*/ 133 w 145"/>
              <a:gd name="T3" fmla="*/ 109 h 160"/>
              <a:gd name="T4" fmla="*/ 102 w 145"/>
              <a:gd name="T5" fmla="*/ 123 h 160"/>
              <a:gd name="T6" fmla="*/ 91 w 145"/>
              <a:gd name="T7" fmla="*/ 119 h 160"/>
              <a:gd name="T8" fmla="*/ 84 w 145"/>
              <a:gd name="T9" fmla="*/ 108 h 160"/>
              <a:gd name="T10" fmla="*/ 74 w 145"/>
              <a:gd name="T11" fmla="*/ 119 h 160"/>
              <a:gd name="T12" fmla="*/ 61 w 145"/>
              <a:gd name="T13" fmla="*/ 122 h 160"/>
              <a:gd name="T14" fmla="*/ 43 w 145"/>
              <a:gd name="T15" fmla="*/ 112 h 160"/>
              <a:gd name="T16" fmla="*/ 38 w 145"/>
              <a:gd name="T17" fmla="*/ 85 h 160"/>
              <a:gd name="T18" fmla="*/ 50 w 145"/>
              <a:gd name="T19" fmla="*/ 50 h 160"/>
              <a:gd name="T20" fmla="*/ 75 w 145"/>
              <a:gd name="T21" fmla="*/ 37 h 160"/>
              <a:gd name="T22" fmla="*/ 91 w 145"/>
              <a:gd name="T23" fmla="*/ 40 h 160"/>
              <a:gd name="T24" fmla="*/ 104 w 145"/>
              <a:gd name="T25" fmla="*/ 46 h 160"/>
              <a:gd name="T26" fmla="*/ 104 w 145"/>
              <a:gd name="T27" fmla="*/ 47 h 160"/>
              <a:gd name="T28" fmla="*/ 104 w 145"/>
              <a:gd name="T29" fmla="*/ 47 h 160"/>
              <a:gd name="T30" fmla="*/ 100 w 145"/>
              <a:gd name="T31" fmla="*/ 96 h 160"/>
              <a:gd name="T32" fmla="*/ 101 w 145"/>
              <a:gd name="T33" fmla="*/ 107 h 160"/>
              <a:gd name="T34" fmla="*/ 106 w 145"/>
              <a:gd name="T35" fmla="*/ 110 h 160"/>
              <a:gd name="T36" fmla="*/ 122 w 145"/>
              <a:gd name="T37" fmla="*/ 101 h 160"/>
              <a:gd name="T38" fmla="*/ 128 w 145"/>
              <a:gd name="T39" fmla="*/ 77 h 160"/>
              <a:gd name="T40" fmla="*/ 117 w 145"/>
              <a:gd name="T41" fmla="*/ 30 h 160"/>
              <a:gd name="T42" fmla="*/ 76 w 145"/>
              <a:gd name="T43" fmla="*/ 13 h 160"/>
              <a:gd name="T44" fmla="*/ 35 w 145"/>
              <a:gd name="T45" fmla="*/ 31 h 160"/>
              <a:gd name="T46" fmla="*/ 18 w 145"/>
              <a:gd name="T47" fmla="*/ 80 h 160"/>
              <a:gd name="T48" fmla="*/ 31 w 145"/>
              <a:gd name="T49" fmla="*/ 128 h 160"/>
              <a:gd name="T50" fmla="*/ 71 w 145"/>
              <a:gd name="T51" fmla="*/ 145 h 160"/>
              <a:gd name="T52" fmla="*/ 86 w 145"/>
              <a:gd name="T53" fmla="*/ 144 h 160"/>
              <a:gd name="T54" fmla="*/ 99 w 145"/>
              <a:gd name="T55" fmla="*/ 139 h 160"/>
              <a:gd name="T56" fmla="*/ 102 w 145"/>
              <a:gd name="T57" fmla="*/ 152 h 160"/>
              <a:gd name="T58" fmla="*/ 88 w 145"/>
              <a:gd name="T59" fmla="*/ 158 h 160"/>
              <a:gd name="T60" fmla="*/ 70 w 145"/>
              <a:gd name="T61" fmla="*/ 160 h 160"/>
              <a:gd name="T62" fmla="*/ 18 w 145"/>
              <a:gd name="T63" fmla="*/ 138 h 160"/>
              <a:gd name="T64" fmla="*/ 1 w 145"/>
              <a:gd name="T65" fmla="*/ 80 h 160"/>
              <a:gd name="T66" fmla="*/ 23 w 145"/>
              <a:gd name="T67" fmla="*/ 21 h 160"/>
              <a:gd name="T68" fmla="*/ 77 w 145"/>
              <a:gd name="T69" fmla="*/ 0 h 160"/>
              <a:gd name="T70" fmla="*/ 127 w 145"/>
              <a:gd name="T71" fmla="*/ 20 h 160"/>
              <a:gd name="T72" fmla="*/ 144 w 145"/>
              <a:gd name="T73" fmla="*/ 77 h 160"/>
              <a:gd name="T74" fmla="*/ 57 w 145"/>
              <a:gd name="T75" fmla="*/ 85 h 160"/>
              <a:gd name="T76" fmla="*/ 59 w 145"/>
              <a:gd name="T77" fmla="*/ 102 h 160"/>
              <a:gd name="T78" fmla="*/ 67 w 145"/>
              <a:gd name="T79" fmla="*/ 107 h 160"/>
              <a:gd name="T80" fmla="*/ 75 w 145"/>
              <a:gd name="T81" fmla="*/ 105 h 160"/>
              <a:gd name="T82" fmla="*/ 82 w 145"/>
              <a:gd name="T83" fmla="*/ 97 h 160"/>
              <a:gd name="T84" fmla="*/ 82 w 145"/>
              <a:gd name="T85" fmla="*/ 96 h 160"/>
              <a:gd name="T86" fmla="*/ 82 w 145"/>
              <a:gd name="T87" fmla="*/ 96 h 160"/>
              <a:gd name="T88" fmla="*/ 86 w 145"/>
              <a:gd name="T89" fmla="*/ 53 h 160"/>
              <a:gd name="T90" fmla="*/ 82 w 145"/>
              <a:gd name="T91" fmla="*/ 52 h 160"/>
              <a:gd name="T92" fmla="*/ 78 w 145"/>
              <a:gd name="T93" fmla="*/ 52 h 160"/>
              <a:gd name="T94" fmla="*/ 64 w 145"/>
              <a:gd name="T95" fmla="*/ 60 h 160"/>
              <a:gd name="T96" fmla="*/ 57 w 145"/>
              <a:gd name="T97" fmla="*/ 8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5" h="160">
                <a:moveTo>
                  <a:pt x="144" y="77"/>
                </a:moveTo>
                <a:cubicBezTo>
                  <a:pt x="143" y="89"/>
                  <a:pt x="139" y="100"/>
                  <a:pt x="133" y="109"/>
                </a:cubicBezTo>
                <a:cubicBezTo>
                  <a:pt x="126" y="118"/>
                  <a:pt x="116" y="123"/>
                  <a:pt x="102" y="123"/>
                </a:cubicBezTo>
                <a:cubicBezTo>
                  <a:pt x="98" y="123"/>
                  <a:pt x="94" y="121"/>
                  <a:pt x="91" y="119"/>
                </a:cubicBezTo>
                <a:cubicBezTo>
                  <a:pt x="87" y="116"/>
                  <a:pt x="85" y="113"/>
                  <a:pt x="84" y="108"/>
                </a:cubicBezTo>
                <a:cubicBezTo>
                  <a:pt x="81" y="113"/>
                  <a:pt x="78" y="117"/>
                  <a:pt x="74" y="119"/>
                </a:cubicBezTo>
                <a:cubicBezTo>
                  <a:pt x="71" y="121"/>
                  <a:pt x="66" y="122"/>
                  <a:pt x="61" y="122"/>
                </a:cubicBezTo>
                <a:cubicBezTo>
                  <a:pt x="53" y="122"/>
                  <a:pt x="47" y="119"/>
                  <a:pt x="43" y="112"/>
                </a:cubicBezTo>
                <a:cubicBezTo>
                  <a:pt x="38" y="105"/>
                  <a:pt x="37" y="96"/>
                  <a:pt x="38" y="85"/>
                </a:cubicBezTo>
                <a:cubicBezTo>
                  <a:pt x="39" y="71"/>
                  <a:pt x="43" y="59"/>
                  <a:pt x="50" y="50"/>
                </a:cubicBezTo>
                <a:cubicBezTo>
                  <a:pt x="57" y="42"/>
                  <a:pt x="65" y="37"/>
                  <a:pt x="75" y="37"/>
                </a:cubicBezTo>
                <a:cubicBezTo>
                  <a:pt x="81" y="37"/>
                  <a:pt x="87" y="38"/>
                  <a:pt x="91" y="40"/>
                </a:cubicBezTo>
                <a:cubicBezTo>
                  <a:pt x="95" y="41"/>
                  <a:pt x="99" y="43"/>
                  <a:pt x="104" y="46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0" y="96"/>
                  <a:pt x="100" y="96"/>
                  <a:pt x="100" y="96"/>
                </a:cubicBezTo>
                <a:cubicBezTo>
                  <a:pt x="99" y="101"/>
                  <a:pt x="100" y="105"/>
                  <a:pt x="101" y="107"/>
                </a:cubicBezTo>
                <a:cubicBezTo>
                  <a:pt x="102" y="109"/>
                  <a:pt x="104" y="110"/>
                  <a:pt x="106" y="110"/>
                </a:cubicBezTo>
                <a:cubicBezTo>
                  <a:pt x="112" y="110"/>
                  <a:pt x="118" y="107"/>
                  <a:pt x="122" y="101"/>
                </a:cubicBezTo>
                <a:cubicBezTo>
                  <a:pt x="126" y="94"/>
                  <a:pt x="128" y="87"/>
                  <a:pt x="128" y="77"/>
                </a:cubicBezTo>
                <a:cubicBezTo>
                  <a:pt x="129" y="57"/>
                  <a:pt x="125" y="41"/>
                  <a:pt x="117" y="30"/>
                </a:cubicBezTo>
                <a:cubicBezTo>
                  <a:pt x="108" y="19"/>
                  <a:pt x="94" y="13"/>
                  <a:pt x="76" y="13"/>
                </a:cubicBezTo>
                <a:cubicBezTo>
                  <a:pt x="59" y="13"/>
                  <a:pt x="45" y="19"/>
                  <a:pt x="35" y="31"/>
                </a:cubicBezTo>
                <a:cubicBezTo>
                  <a:pt x="24" y="43"/>
                  <a:pt x="19" y="60"/>
                  <a:pt x="18" y="80"/>
                </a:cubicBezTo>
                <a:cubicBezTo>
                  <a:pt x="17" y="100"/>
                  <a:pt x="21" y="116"/>
                  <a:pt x="31" y="128"/>
                </a:cubicBezTo>
                <a:cubicBezTo>
                  <a:pt x="40" y="140"/>
                  <a:pt x="53" y="145"/>
                  <a:pt x="71" y="145"/>
                </a:cubicBezTo>
                <a:cubicBezTo>
                  <a:pt x="76" y="145"/>
                  <a:pt x="81" y="145"/>
                  <a:pt x="86" y="144"/>
                </a:cubicBezTo>
                <a:cubicBezTo>
                  <a:pt x="91" y="143"/>
                  <a:pt x="95" y="141"/>
                  <a:pt x="99" y="139"/>
                </a:cubicBezTo>
                <a:cubicBezTo>
                  <a:pt x="102" y="152"/>
                  <a:pt x="102" y="152"/>
                  <a:pt x="102" y="152"/>
                </a:cubicBezTo>
                <a:cubicBezTo>
                  <a:pt x="98" y="154"/>
                  <a:pt x="94" y="156"/>
                  <a:pt x="88" y="158"/>
                </a:cubicBezTo>
                <a:cubicBezTo>
                  <a:pt x="82" y="159"/>
                  <a:pt x="76" y="160"/>
                  <a:pt x="70" y="160"/>
                </a:cubicBezTo>
                <a:cubicBezTo>
                  <a:pt x="48" y="160"/>
                  <a:pt x="30" y="153"/>
                  <a:pt x="18" y="138"/>
                </a:cubicBezTo>
                <a:cubicBezTo>
                  <a:pt x="6" y="124"/>
                  <a:pt x="0" y="105"/>
                  <a:pt x="1" y="80"/>
                </a:cubicBezTo>
                <a:cubicBezTo>
                  <a:pt x="2" y="56"/>
                  <a:pt x="9" y="36"/>
                  <a:pt x="23" y="21"/>
                </a:cubicBezTo>
                <a:cubicBezTo>
                  <a:pt x="37" y="7"/>
                  <a:pt x="54" y="0"/>
                  <a:pt x="77" y="0"/>
                </a:cubicBezTo>
                <a:cubicBezTo>
                  <a:pt x="99" y="0"/>
                  <a:pt x="116" y="6"/>
                  <a:pt x="127" y="20"/>
                </a:cubicBezTo>
                <a:cubicBezTo>
                  <a:pt x="139" y="34"/>
                  <a:pt x="145" y="53"/>
                  <a:pt x="144" y="77"/>
                </a:cubicBezTo>
                <a:moveTo>
                  <a:pt x="57" y="85"/>
                </a:moveTo>
                <a:cubicBezTo>
                  <a:pt x="57" y="92"/>
                  <a:pt x="57" y="98"/>
                  <a:pt x="59" y="102"/>
                </a:cubicBezTo>
                <a:cubicBezTo>
                  <a:pt x="60" y="106"/>
                  <a:pt x="63" y="107"/>
                  <a:pt x="67" y="107"/>
                </a:cubicBezTo>
                <a:cubicBezTo>
                  <a:pt x="70" y="107"/>
                  <a:pt x="73" y="107"/>
                  <a:pt x="75" y="105"/>
                </a:cubicBezTo>
                <a:cubicBezTo>
                  <a:pt x="78" y="104"/>
                  <a:pt x="80" y="101"/>
                  <a:pt x="82" y="97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6"/>
                  <a:pt x="82" y="96"/>
                  <a:pt x="82" y="96"/>
                </a:cubicBezTo>
                <a:cubicBezTo>
                  <a:pt x="86" y="53"/>
                  <a:pt x="86" y="53"/>
                  <a:pt x="86" y="53"/>
                </a:cubicBezTo>
                <a:cubicBezTo>
                  <a:pt x="85" y="53"/>
                  <a:pt x="84" y="52"/>
                  <a:pt x="82" y="52"/>
                </a:cubicBezTo>
                <a:cubicBezTo>
                  <a:pt x="81" y="52"/>
                  <a:pt x="80" y="52"/>
                  <a:pt x="78" y="52"/>
                </a:cubicBezTo>
                <a:cubicBezTo>
                  <a:pt x="72" y="52"/>
                  <a:pt x="67" y="55"/>
                  <a:pt x="64" y="60"/>
                </a:cubicBezTo>
                <a:cubicBezTo>
                  <a:pt x="60" y="66"/>
                  <a:pt x="58" y="74"/>
                  <a:pt x="57" y="8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6" name="Freeform: Shape 39"/>
          <p:cNvSpPr/>
          <p:nvPr/>
        </p:nvSpPr>
        <p:spPr bwMode="auto">
          <a:xfrm>
            <a:off x="8291042" y="2243038"/>
            <a:ext cx="231775" cy="265113"/>
          </a:xfrm>
          <a:custGeom>
            <a:avLst/>
            <a:gdLst>
              <a:gd name="T0" fmla="*/ 143 w 144"/>
              <a:gd name="T1" fmla="*/ 72 h 165"/>
              <a:gd name="T2" fmla="*/ 136 w 144"/>
              <a:gd name="T3" fmla="*/ 105 h 165"/>
              <a:gd name="T4" fmla="*/ 107 w 144"/>
              <a:gd name="T5" fmla="*/ 122 h 165"/>
              <a:gd name="T6" fmla="*/ 95 w 144"/>
              <a:gd name="T7" fmla="*/ 120 h 165"/>
              <a:gd name="T8" fmla="*/ 87 w 144"/>
              <a:gd name="T9" fmla="*/ 110 h 165"/>
              <a:gd name="T10" fmla="*/ 79 w 144"/>
              <a:gd name="T11" fmla="*/ 122 h 165"/>
              <a:gd name="T12" fmla="*/ 67 w 144"/>
              <a:gd name="T13" fmla="*/ 127 h 165"/>
              <a:gd name="T14" fmla="*/ 47 w 144"/>
              <a:gd name="T15" fmla="*/ 119 h 165"/>
              <a:gd name="T16" fmla="*/ 39 w 144"/>
              <a:gd name="T17" fmla="*/ 93 h 165"/>
              <a:gd name="T18" fmla="*/ 47 w 144"/>
              <a:gd name="T19" fmla="*/ 57 h 165"/>
              <a:gd name="T20" fmla="*/ 70 w 144"/>
              <a:gd name="T21" fmla="*/ 41 h 165"/>
              <a:gd name="T22" fmla="*/ 86 w 144"/>
              <a:gd name="T23" fmla="*/ 41 h 165"/>
              <a:gd name="T24" fmla="*/ 100 w 144"/>
              <a:gd name="T25" fmla="*/ 46 h 165"/>
              <a:gd name="T26" fmla="*/ 100 w 144"/>
              <a:gd name="T27" fmla="*/ 47 h 165"/>
              <a:gd name="T28" fmla="*/ 100 w 144"/>
              <a:gd name="T29" fmla="*/ 47 h 165"/>
              <a:gd name="T30" fmla="*/ 102 w 144"/>
              <a:gd name="T31" fmla="*/ 96 h 165"/>
              <a:gd name="T32" fmla="*/ 104 w 144"/>
              <a:gd name="T33" fmla="*/ 107 h 165"/>
              <a:gd name="T34" fmla="*/ 110 w 144"/>
              <a:gd name="T35" fmla="*/ 109 h 165"/>
              <a:gd name="T36" fmla="*/ 124 w 144"/>
              <a:gd name="T37" fmla="*/ 98 h 165"/>
              <a:gd name="T38" fmla="*/ 128 w 144"/>
              <a:gd name="T39" fmla="*/ 74 h 165"/>
              <a:gd name="T40" fmla="*/ 111 w 144"/>
              <a:gd name="T41" fmla="*/ 28 h 165"/>
              <a:gd name="T42" fmla="*/ 69 w 144"/>
              <a:gd name="T43" fmla="*/ 16 h 165"/>
              <a:gd name="T44" fmla="*/ 30 w 144"/>
              <a:gd name="T45" fmla="*/ 39 h 165"/>
              <a:gd name="T46" fmla="*/ 19 w 144"/>
              <a:gd name="T47" fmla="*/ 90 h 165"/>
              <a:gd name="T48" fmla="*/ 37 w 144"/>
              <a:gd name="T49" fmla="*/ 136 h 165"/>
              <a:gd name="T50" fmla="*/ 79 w 144"/>
              <a:gd name="T51" fmla="*/ 149 h 165"/>
              <a:gd name="T52" fmla="*/ 93 w 144"/>
              <a:gd name="T53" fmla="*/ 145 h 165"/>
              <a:gd name="T54" fmla="*/ 106 w 144"/>
              <a:gd name="T55" fmla="*/ 139 h 165"/>
              <a:gd name="T56" fmla="*/ 111 w 144"/>
              <a:gd name="T57" fmla="*/ 151 h 165"/>
              <a:gd name="T58" fmla="*/ 97 w 144"/>
              <a:gd name="T59" fmla="*/ 159 h 165"/>
              <a:gd name="T60" fmla="*/ 80 w 144"/>
              <a:gd name="T61" fmla="*/ 163 h 165"/>
              <a:gd name="T62" fmla="*/ 26 w 144"/>
              <a:gd name="T63" fmla="*/ 148 h 165"/>
              <a:gd name="T64" fmla="*/ 2 w 144"/>
              <a:gd name="T65" fmla="*/ 92 h 165"/>
              <a:gd name="T66" fmla="*/ 17 w 144"/>
              <a:gd name="T67" fmla="*/ 31 h 165"/>
              <a:gd name="T68" fmla="*/ 67 w 144"/>
              <a:gd name="T69" fmla="*/ 3 h 165"/>
              <a:gd name="T70" fmla="*/ 120 w 144"/>
              <a:gd name="T71" fmla="*/ 18 h 165"/>
              <a:gd name="T72" fmla="*/ 143 w 144"/>
              <a:gd name="T73" fmla="*/ 72 h 165"/>
              <a:gd name="T74" fmla="*/ 58 w 144"/>
              <a:gd name="T75" fmla="*/ 90 h 165"/>
              <a:gd name="T76" fmla="*/ 62 w 144"/>
              <a:gd name="T77" fmla="*/ 107 h 165"/>
              <a:gd name="T78" fmla="*/ 70 w 144"/>
              <a:gd name="T79" fmla="*/ 111 h 165"/>
              <a:gd name="T80" fmla="*/ 79 w 144"/>
              <a:gd name="T81" fmla="*/ 108 h 165"/>
              <a:gd name="T82" fmla="*/ 85 w 144"/>
              <a:gd name="T83" fmla="*/ 99 h 165"/>
              <a:gd name="T84" fmla="*/ 85 w 144"/>
              <a:gd name="T85" fmla="*/ 98 h 165"/>
              <a:gd name="T86" fmla="*/ 85 w 144"/>
              <a:gd name="T87" fmla="*/ 98 h 165"/>
              <a:gd name="T88" fmla="*/ 83 w 144"/>
              <a:gd name="T89" fmla="*/ 55 h 165"/>
              <a:gd name="T90" fmla="*/ 79 w 144"/>
              <a:gd name="T91" fmla="*/ 55 h 165"/>
              <a:gd name="T92" fmla="*/ 75 w 144"/>
              <a:gd name="T93" fmla="*/ 55 h 165"/>
              <a:gd name="T94" fmla="*/ 62 w 144"/>
              <a:gd name="T95" fmla="*/ 65 h 165"/>
              <a:gd name="T96" fmla="*/ 58 w 144"/>
              <a:gd name="T97" fmla="*/ 9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4" h="165">
                <a:moveTo>
                  <a:pt x="143" y="72"/>
                </a:moveTo>
                <a:cubicBezTo>
                  <a:pt x="144" y="84"/>
                  <a:pt x="142" y="95"/>
                  <a:pt x="136" y="105"/>
                </a:cubicBezTo>
                <a:cubicBezTo>
                  <a:pt x="130" y="115"/>
                  <a:pt x="121" y="121"/>
                  <a:pt x="107" y="122"/>
                </a:cubicBezTo>
                <a:cubicBezTo>
                  <a:pt x="103" y="123"/>
                  <a:pt x="99" y="122"/>
                  <a:pt x="95" y="120"/>
                </a:cubicBezTo>
                <a:cubicBezTo>
                  <a:pt x="92" y="118"/>
                  <a:pt x="89" y="115"/>
                  <a:pt x="87" y="110"/>
                </a:cubicBezTo>
                <a:cubicBezTo>
                  <a:pt x="85" y="115"/>
                  <a:pt x="83" y="119"/>
                  <a:pt x="79" y="122"/>
                </a:cubicBezTo>
                <a:cubicBezTo>
                  <a:pt x="76" y="125"/>
                  <a:pt x="72" y="126"/>
                  <a:pt x="67" y="127"/>
                </a:cubicBezTo>
                <a:cubicBezTo>
                  <a:pt x="59" y="128"/>
                  <a:pt x="52" y="125"/>
                  <a:pt x="47" y="119"/>
                </a:cubicBezTo>
                <a:cubicBezTo>
                  <a:pt x="42" y="113"/>
                  <a:pt x="39" y="104"/>
                  <a:pt x="39" y="93"/>
                </a:cubicBezTo>
                <a:cubicBezTo>
                  <a:pt x="39" y="78"/>
                  <a:pt x="42" y="66"/>
                  <a:pt x="47" y="57"/>
                </a:cubicBezTo>
                <a:cubicBezTo>
                  <a:pt x="53" y="47"/>
                  <a:pt x="61" y="42"/>
                  <a:pt x="70" y="41"/>
                </a:cubicBezTo>
                <a:cubicBezTo>
                  <a:pt x="77" y="40"/>
                  <a:pt x="82" y="40"/>
                  <a:pt x="86" y="41"/>
                </a:cubicBezTo>
                <a:cubicBezTo>
                  <a:pt x="90" y="42"/>
                  <a:pt x="95" y="44"/>
                  <a:pt x="100" y="46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0" y="47"/>
                  <a:pt x="100" y="47"/>
                  <a:pt x="100" y="47"/>
                </a:cubicBezTo>
                <a:cubicBezTo>
                  <a:pt x="102" y="96"/>
                  <a:pt x="102" y="96"/>
                  <a:pt x="102" y="96"/>
                </a:cubicBezTo>
                <a:cubicBezTo>
                  <a:pt x="102" y="101"/>
                  <a:pt x="103" y="105"/>
                  <a:pt x="104" y="107"/>
                </a:cubicBezTo>
                <a:cubicBezTo>
                  <a:pt x="106" y="109"/>
                  <a:pt x="107" y="109"/>
                  <a:pt x="110" y="109"/>
                </a:cubicBezTo>
                <a:cubicBezTo>
                  <a:pt x="116" y="108"/>
                  <a:pt x="121" y="105"/>
                  <a:pt x="124" y="98"/>
                </a:cubicBezTo>
                <a:cubicBezTo>
                  <a:pt x="127" y="91"/>
                  <a:pt x="129" y="83"/>
                  <a:pt x="128" y="74"/>
                </a:cubicBezTo>
                <a:cubicBezTo>
                  <a:pt x="126" y="54"/>
                  <a:pt x="121" y="39"/>
                  <a:pt x="111" y="28"/>
                </a:cubicBezTo>
                <a:cubicBezTo>
                  <a:pt x="101" y="18"/>
                  <a:pt x="87" y="14"/>
                  <a:pt x="69" y="16"/>
                </a:cubicBezTo>
                <a:cubicBezTo>
                  <a:pt x="52" y="18"/>
                  <a:pt x="39" y="26"/>
                  <a:pt x="30" y="39"/>
                </a:cubicBezTo>
                <a:cubicBezTo>
                  <a:pt x="21" y="52"/>
                  <a:pt x="17" y="69"/>
                  <a:pt x="19" y="90"/>
                </a:cubicBezTo>
                <a:cubicBezTo>
                  <a:pt x="20" y="110"/>
                  <a:pt x="26" y="125"/>
                  <a:pt x="37" y="136"/>
                </a:cubicBezTo>
                <a:cubicBezTo>
                  <a:pt x="47" y="146"/>
                  <a:pt x="61" y="151"/>
                  <a:pt x="79" y="149"/>
                </a:cubicBezTo>
                <a:cubicBezTo>
                  <a:pt x="84" y="148"/>
                  <a:pt x="88" y="147"/>
                  <a:pt x="93" y="145"/>
                </a:cubicBezTo>
                <a:cubicBezTo>
                  <a:pt x="98" y="143"/>
                  <a:pt x="103" y="141"/>
                  <a:pt x="106" y="139"/>
                </a:cubicBezTo>
                <a:cubicBezTo>
                  <a:pt x="111" y="151"/>
                  <a:pt x="111" y="151"/>
                  <a:pt x="111" y="151"/>
                </a:cubicBezTo>
                <a:cubicBezTo>
                  <a:pt x="107" y="154"/>
                  <a:pt x="103" y="157"/>
                  <a:pt x="97" y="159"/>
                </a:cubicBezTo>
                <a:cubicBezTo>
                  <a:pt x="91" y="161"/>
                  <a:pt x="86" y="162"/>
                  <a:pt x="80" y="163"/>
                </a:cubicBezTo>
                <a:cubicBezTo>
                  <a:pt x="58" y="165"/>
                  <a:pt x="39" y="160"/>
                  <a:pt x="26" y="148"/>
                </a:cubicBezTo>
                <a:cubicBezTo>
                  <a:pt x="12" y="135"/>
                  <a:pt x="4" y="116"/>
                  <a:pt x="2" y="92"/>
                </a:cubicBezTo>
                <a:cubicBezTo>
                  <a:pt x="0" y="67"/>
                  <a:pt x="5" y="47"/>
                  <a:pt x="17" y="31"/>
                </a:cubicBezTo>
                <a:cubicBezTo>
                  <a:pt x="29" y="15"/>
                  <a:pt x="45" y="6"/>
                  <a:pt x="67" y="3"/>
                </a:cubicBezTo>
                <a:cubicBezTo>
                  <a:pt x="89" y="0"/>
                  <a:pt x="107" y="5"/>
                  <a:pt x="120" y="18"/>
                </a:cubicBezTo>
                <a:cubicBezTo>
                  <a:pt x="134" y="30"/>
                  <a:pt x="141" y="48"/>
                  <a:pt x="143" y="72"/>
                </a:cubicBezTo>
                <a:moveTo>
                  <a:pt x="58" y="90"/>
                </a:moveTo>
                <a:cubicBezTo>
                  <a:pt x="59" y="98"/>
                  <a:pt x="60" y="103"/>
                  <a:pt x="62" y="107"/>
                </a:cubicBezTo>
                <a:cubicBezTo>
                  <a:pt x="64" y="110"/>
                  <a:pt x="67" y="112"/>
                  <a:pt x="70" y="111"/>
                </a:cubicBezTo>
                <a:cubicBezTo>
                  <a:pt x="73" y="111"/>
                  <a:pt x="76" y="110"/>
                  <a:pt x="79" y="108"/>
                </a:cubicBezTo>
                <a:cubicBezTo>
                  <a:pt x="81" y="106"/>
                  <a:pt x="83" y="103"/>
                  <a:pt x="85" y="99"/>
                </a:cubicBezTo>
                <a:cubicBezTo>
                  <a:pt x="85" y="99"/>
                  <a:pt x="85" y="99"/>
                  <a:pt x="85" y="98"/>
                </a:cubicBezTo>
                <a:cubicBezTo>
                  <a:pt x="85" y="98"/>
                  <a:pt x="85" y="98"/>
                  <a:pt x="85" y="98"/>
                </a:cubicBezTo>
                <a:cubicBezTo>
                  <a:pt x="83" y="55"/>
                  <a:pt x="83" y="55"/>
                  <a:pt x="83" y="55"/>
                </a:cubicBezTo>
                <a:cubicBezTo>
                  <a:pt x="82" y="55"/>
                  <a:pt x="81" y="55"/>
                  <a:pt x="79" y="55"/>
                </a:cubicBezTo>
                <a:cubicBezTo>
                  <a:pt x="78" y="55"/>
                  <a:pt x="77" y="55"/>
                  <a:pt x="75" y="55"/>
                </a:cubicBezTo>
                <a:cubicBezTo>
                  <a:pt x="69" y="56"/>
                  <a:pt x="64" y="59"/>
                  <a:pt x="62" y="65"/>
                </a:cubicBezTo>
                <a:cubicBezTo>
                  <a:pt x="59" y="71"/>
                  <a:pt x="58" y="79"/>
                  <a:pt x="58" y="9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7" name="Oval 40"/>
          <p:cNvSpPr/>
          <p:nvPr/>
        </p:nvSpPr>
        <p:spPr bwMode="auto">
          <a:xfrm>
            <a:off x="10604030" y="4159151"/>
            <a:ext cx="88900" cy="88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8" name="Oval 41"/>
          <p:cNvSpPr/>
          <p:nvPr/>
        </p:nvSpPr>
        <p:spPr bwMode="auto">
          <a:xfrm>
            <a:off x="10594505" y="4294088"/>
            <a:ext cx="106363" cy="106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9" name="Freeform: Shape 42"/>
          <p:cNvSpPr/>
          <p:nvPr/>
        </p:nvSpPr>
        <p:spPr bwMode="auto">
          <a:xfrm>
            <a:off x="10554817" y="4130576"/>
            <a:ext cx="184150" cy="296863"/>
          </a:xfrm>
          <a:custGeom>
            <a:avLst/>
            <a:gdLst>
              <a:gd name="T0" fmla="*/ 0 w 114"/>
              <a:gd name="T1" fmla="*/ 185 h 185"/>
              <a:gd name="T2" fmla="*/ 114 w 114"/>
              <a:gd name="T3" fmla="*/ 185 h 185"/>
              <a:gd name="T4" fmla="*/ 114 w 114"/>
              <a:gd name="T5" fmla="*/ 0 h 185"/>
              <a:gd name="T6" fmla="*/ 0 w 114"/>
              <a:gd name="T7" fmla="*/ 0 h 185"/>
              <a:gd name="T8" fmla="*/ 0 w 114"/>
              <a:gd name="T9" fmla="*/ 185 h 185"/>
              <a:gd name="T10" fmla="*/ 57 w 114"/>
              <a:gd name="T11" fmla="*/ 11 h 185"/>
              <a:gd name="T12" fmla="*/ 91 w 114"/>
              <a:gd name="T13" fmla="*/ 45 h 185"/>
              <a:gd name="T14" fmla="*/ 57 w 114"/>
              <a:gd name="T15" fmla="*/ 79 h 185"/>
              <a:gd name="T16" fmla="*/ 23 w 114"/>
              <a:gd name="T17" fmla="*/ 45 h 185"/>
              <a:gd name="T18" fmla="*/ 57 w 114"/>
              <a:gd name="T19" fmla="*/ 11 h 185"/>
              <a:gd name="T20" fmla="*/ 57 w 114"/>
              <a:gd name="T21" fmla="*/ 174 h 185"/>
              <a:gd name="T22" fmla="*/ 18 w 114"/>
              <a:gd name="T23" fmla="*/ 135 h 185"/>
              <a:gd name="T24" fmla="*/ 57 w 114"/>
              <a:gd name="T25" fmla="*/ 96 h 185"/>
              <a:gd name="T26" fmla="*/ 96 w 114"/>
              <a:gd name="T27" fmla="*/ 135 h 185"/>
              <a:gd name="T28" fmla="*/ 57 w 114"/>
              <a:gd name="T29" fmla="*/ 17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" h="185">
                <a:moveTo>
                  <a:pt x="0" y="185"/>
                </a:moveTo>
                <a:cubicBezTo>
                  <a:pt x="114" y="185"/>
                  <a:pt x="114" y="185"/>
                  <a:pt x="114" y="185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lnTo>
                  <a:pt x="0" y="185"/>
                </a:lnTo>
                <a:close/>
                <a:moveTo>
                  <a:pt x="57" y="11"/>
                </a:moveTo>
                <a:cubicBezTo>
                  <a:pt x="76" y="11"/>
                  <a:pt x="91" y="27"/>
                  <a:pt x="91" y="45"/>
                </a:cubicBezTo>
                <a:cubicBezTo>
                  <a:pt x="91" y="64"/>
                  <a:pt x="76" y="79"/>
                  <a:pt x="57" y="79"/>
                </a:cubicBezTo>
                <a:cubicBezTo>
                  <a:pt x="38" y="79"/>
                  <a:pt x="23" y="64"/>
                  <a:pt x="23" y="45"/>
                </a:cubicBezTo>
                <a:cubicBezTo>
                  <a:pt x="23" y="27"/>
                  <a:pt x="38" y="11"/>
                  <a:pt x="57" y="11"/>
                </a:cubicBezTo>
                <a:moveTo>
                  <a:pt x="57" y="174"/>
                </a:moveTo>
                <a:cubicBezTo>
                  <a:pt x="36" y="174"/>
                  <a:pt x="18" y="157"/>
                  <a:pt x="18" y="135"/>
                </a:cubicBezTo>
                <a:cubicBezTo>
                  <a:pt x="18" y="114"/>
                  <a:pt x="36" y="96"/>
                  <a:pt x="57" y="96"/>
                </a:cubicBezTo>
                <a:cubicBezTo>
                  <a:pt x="79" y="96"/>
                  <a:pt x="96" y="114"/>
                  <a:pt x="96" y="135"/>
                </a:cubicBezTo>
                <a:cubicBezTo>
                  <a:pt x="96" y="157"/>
                  <a:pt x="79" y="174"/>
                  <a:pt x="57" y="17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0" name="Oval 43"/>
          <p:cNvSpPr/>
          <p:nvPr/>
        </p:nvSpPr>
        <p:spPr bwMode="auto">
          <a:xfrm>
            <a:off x="9721380" y="2584350"/>
            <a:ext cx="87313" cy="889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1" name="Oval 44"/>
          <p:cNvSpPr/>
          <p:nvPr/>
        </p:nvSpPr>
        <p:spPr bwMode="auto">
          <a:xfrm>
            <a:off x="9713442" y="2719288"/>
            <a:ext cx="104775" cy="106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2" name="Freeform: Shape 45"/>
          <p:cNvSpPr/>
          <p:nvPr/>
        </p:nvSpPr>
        <p:spPr bwMode="auto">
          <a:xfrm>
            <a:off x="9673755" y="2555775"/>
            <a:ext cx="184150" cy="296863"/>
          </a:xfrm>
          <a:custGeom>
            <a:avLst/>
            <a:gdLst>
              <a:gd name="T0" fmla="*/ 0 w 114"/>
              <a:gd name="T1" fmla="*/ 185 h 185"/>
              <a:gd name="T2" fmla="*/ 114 w 114"/>
              <a:gd name="T3" fmla="*/ 185 h 185"/>
              <a:gd name="T4" fmla="*/ 114 w 114"/>
              <a:gd name="T5" fmla="*/ 0 h 185"/>
              <a:gd name="T6" fmla="*/ 0 w 114"/>
              <a:gd name="T7" fmla="*/ 0 h 185"/>
              <a:gd name="T8" fmla="*/ 0 w 114"/>
              <a:gd name="T9" fmla="*/ 185 h 185"/>
              <a:gd name="T10" fmla="*/ 57 w 114"/>
              <a:gd name="T11" fmla="*/ 11 h 185"/>
              <a:gd name="T12" fmla="*/ 91 w 114"/>
              <a:gd name="T13" fmla="*/ 45 h 185"/>
              <a:gd name="T14" fmla="*/ 57 w 114"/>
              <a:gd name="T15" fmla="*/ 79 h 185"/>
              <a:gd name="T16" fmla="*/ 23 w 114"/>
              <a:gd name="T17" fmla="*/ 45 h 185"/>
              <a:gd name="T18" fmla="*/ 57 w 114"/>
              <a:gd name="T19" fmla="*/ 11 h 185"/>
              <a:gd name="T20" fmla="*/ 57 w 114"/>
              <a:gd name="T21" fmla="*/ 174 h 185"/>
              <a:gd name="T22" fmla="*/ 18 w 114"/>
              <a:gd name="T23" fmla="*/ 135 h 185"/>
              <a:gd name="T24" fmla="*/ 57 w 114"/>
              <a:gd name="T25" fmla="*/ 96 h 185"/>
              <a:gd name="T26" fmla="*/ 96 w 114"/>
              <a:gd name="T27" fmla="*/ 135 h 185"/>
              <a:gd name="T28" fmla="*/ 57 w 114"/>
              <a:gd name="T29" fmla="*/ 174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4" h="185">
                <a:moveTo>
                  <a:pt x="0" y="185"/>
                </a:moveTo>
                <a:cubicBezTo>
                  <a:pt x="114" y="185"/>
                  <a:pt x="114" y="185"/>
                  <a:pt x="114" y="185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lnTo>
                  <a:pt x="0" y="185"/>
                </a:lnTo>
                <a:close/>
                <a:moveTo>
                  <a:pt x="57" y="11"/>
                </a:moveTo>
                <a:cubicBezTo>
                  <a:pt x="76" y="11"/>
                  <a:pt x="91" y="26"/>
                  <a:pt x="91" y="45"/>
                </a:cubicBezTo>
                <a:cubicBezTo>
                  <a:pt x="91" y="64"/>
                  <a:pt x="76" y="79"/>
                  <a:pt x="57" y="79"/>
                </a:cubicBezTo>
                <a:cubicBezTo>
                  <a:pt x="38" y="79"/>
                  <a:pt x="23" y="64"/>
                  <a:pt x="23" y="45"/>
                </a:cubicBezTo>
                <a:cubicBezTo>
                  <a:pt x="23" y="26"/>
                  <a:pt x="38" y="11"/>
                  <a:pt x="57" y="11"/>
                </a:cubicBezTo>
                <a:moveTo>
                  <a:pt x="57" y="174"/>
                </a:moveTo>
                <a:cubicBezTo>
                  <a:pt x="35" y="174"/>
                  <a:pt x="18" y="156"/>
                  <a:pt x="18" y="135"/>
                </a:cubicBezTo>
                <a:cubicBezTo>
                  <a:pt x="18" y="113"/>
                  <a:pt x="35" y="96"/>
                  <a:pt x="57" y="96"/>
                </a:cubicBezTo>
                <a:cubicBezTo>
                  <a:pt x="78" y="96"/>
                  <a:pt x="96" y="113"/>
                  <a:pt x="96" y="135"/>
                </a:cubicBezTo>
                <a:cubicBezTo>
                  <a:pt x="96" y="156"/>
                  <a:pt x="78" y="174"/>
                  <a:pt x="57" y="17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3" name="Freeform: Shape 46"/>
          <p:cNvSpPr/>
          <p:nvPr/>
        </p:nvSpPr>
        <p:spPr bwMode="auto">
          <a:xfrm>
            <a:off x="10816755" y="4071838"/>
            <a:ext cx="255588" cy="261938"/>
          </a:xfrm>
          <a:custGeom>
            <a:avLst/>
            <a:gdLst>
              <a:gd name="T0" fmla="*/ 125 w 161"/>
              <a:gd name="T1" fmla="*/ 45 h 165"/>
              <a:gd name="T2" fmla="*/ 125 w 161"/>
              <a:gd name="T3" fmla="*/ 5 h 165"/>
              <a:gd name="T4" fmla="*/ 107 w 161"/>
              <a:gd name="T5" fmla="*/ 5 h 165"/>
              <a:gd name="T6" fmla="*/ 107 w 161"/>
              <a:gd name="T7" fmla="*/ 27 h 165"/>
              <a:gd name="T8" fmla="*/ 81 w 161"/>
              <a:gd name="T9" fmla="*/ 0 h 165"/>
              <a:gd name="T10" fmla="*/ 0 w 161"/>
              <a:gd name="T11" fmla="*/ 81 h 165"/>
              <a:gd name="T12" fmla="*/ 19 w 161"/>
              <a:gd name="T13" fmla="*/ 81 h 165"/>
              <a:gd name="T14" fmla="*/ 19 w 161"/>
              <a:gd name="T15" fmla="*/ 165 h 165"/>
              <a:gd name="T16" fmla="*/ 62 w 161"/>
              <a:gd name="T17" fmla="*/ 165 h 165"/>
              <a:gd name="T18" fmla="*/ 62 w 161"/>
              <a:gd name="T19" fmla="*/ 114 h 165"/>
              <a:gd name="T20" fmla="*/ 99 w 161"/>
              <a:gd name="T21" fmla="*/ 114 h 165"/>
              <a:gd name="T22" fmla="*/ 99 w 161"/>
              <a:gd name="T23" fmla="*/ 165 h 165"/>
              <a:gd name="T24" fmla="*/ 142 w 161"/>
              <a:gd name="T25" fmla="*/ 165 h 165"/>
              <a:gd name="T26" fmla="*/ 142 w 161"/>
              <a:gd name="T27" fmla="*/ 81 h 165"/>
              <a:gd name="T28" fmla="*/ 161 w 161"/>
              <a:gd name="T29" fmla="*/ 81 h 165"/>
              <a:gd name="T30" fmla="*/ 125 w 161"/>
              <a:gd name="T31" fmla="*/ 4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1" h="165">
                <a:moveTo>
                  <a:pt x="125" y="45"/>
                </a:moveTo>
                <a:lnTo>
                  <a:pt x="125" y="5"/>
                </a:lnTo>
                <a:lnTo>
                  <a:pt x="107" y="5"/>
                </a:lnTo>
                <a:lnTo>
                  <a:pt x="107" y="27"/>
                </a:lnTo>
                <a:lnTo>
                  <a:pt x="81" y="0"/>
                </a:lnTo>
                <a:lnTo>
                  <a:pt x="0" y="81"/>
                </a:lnTo>
                <a:lnTo>
                  <a:pt x="19" y="81"/>
                </a:lnTo>
                <a:lnTo>
                  <a:pt x="19" y="165"/>
                </a:lnTo>
                <a:lnTo>
                  <a:pt x="62" y="165"/>
                </a:lnTo>
                <a:lnTo>
                  <a:pt x="62" y="114"/>
                </a:lnTo>
                <a:lnTo>
                  <a:pt x="99" y="114"/>
                </a:lnTo>
                <a:lnTo>
                  <a:pt x="99" y="165"/>
                </a:lnTo>
                <a:lnTo>
                  <a:pt x="142" y="165"/>
                </a:lnTo>
                <a:lnTo>
                  <a:pt x="142" y="81"/>
                </a:lnTo>
                <a:lnTo>
                  <a:pt x="161" y="81"/>
                </a:lnTo>
                <a:lnTo>
                  <a:pt x="125" y="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4" name="Freeform: Shape 47"/>
          <p:cNvSpPr/>
          <p:nvPr/>
        </p:nvSpPr>
        <p:spPr bwMode="auto">
          <a:xfrm>
            <a:off x="9889655" y="1943000"/>
            <a:ext cx="250825" cy="227013"/>
          </a:xfrm>
          <a:custGeom>
            <a:avLst/>
            <a:gdLst>
              <a:gd name="T0" fmla="*/ 120 w 156"/>
              <a:gd name="T1" fmla="*/ 0 h 141"/>
              <a:gd name="T2" fmla="*/ 85 w 156"/>
              <a:gd name="T3" fmla="*/ 30 h 141"/>
              <a:gd name="T4" fmla="*/ 42 w 156"/>
              <a:gd name="T5" fmla="*/ 30 h 141"/>
              <a:gd name="T6" fmla="*/ 22 w 156"/>
              <a:gd name="T7" fmla="*/ 15 h 141"/>
              <a:gd name="T8" fmla="*/ 0 w 156"/>
              <a:gd name="T9" fmla="*/ 37 h 141"/>
              <a:gd name="T10" fmla="*/ 22 w 156"/>
              <a:gd name="T11" fmla="*/ 59 h 141"/>
              <a:gd name="T12" fmla="*/ 42 w 156"/>
              <a:gd name="T13" fmla="*/ 43 h 141"/>
              <a:gd name="T14" fmla="*/ 85 w 156"/>
              <a:gd name="T15" fmla="*/ 43 h 141"/>
              <a:gd name="T16" fmla="*/ 105 w 156"/>
              <a:gd name="T17" fmla="*/ 68 h 141"/>
              <a:gd name="T18" fmla="*/ 97 w 156"/>
              <a:gd name="T19" fmla="*/ 97 h 141"/>
              <a:gd name="T20" fmla="*/ 76 w 156"/>
              <a:gd name="T21" fmla="*/ 119 h 141"/>
              <a:gd name="T22" fmla="*/ 98 w 156"/>
              <a:gd name="T23" fmla="*/ 141 h 141"/>
              <a:gd name="T24" fmla="*/ 120 w 156"/>
              <a:gd name="T25" fmla="*/ 119 h 141"/>
              <a:gd name="T26" fmla="*/ 110 w 156"/>
              <a:gd name="T27" fmla="*/ 100 h 141"/>
              <a:gd name="T28" fmla="*/ 117 w 156"/>
              <a:gd name="T29" fmla="*/ 71 h 141"/>
              <a:gd name="T30" fmla="*/ 120 w 156"/>
              <a:gd name="T31" fmla="*/ 71 h 141"/>
              <a:gd name="T32" fmla="*/ 156 w 156"/>
              <a:gd name="T33" fmla="*/ 36 h 141"/>
              <a:gd name="T34" fmla="*/ 120 w 156"/>
              <a:gd name="T35" fmla="*/ 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56" h="141">
                <a:moveTo>
                  <a:pt x="120" y="0"/>
                </a:moveTo>
                <a:cubicBezTo>
                  <a:pt x="102" y="0"/>
                  <a:pt x="88" y="13"/>
                  <a:pt x="85" y="30"/>
                </a:cubicBezTo>
                <a:cubicBezTo>
                  <a:pt x="42" y="30"/>
                  <a:pt x="42" y="30"/>
                  <a:pt x="42" y="30"/>
                </a:cubicBezTo>
                <a:cubicBezTo>
                  <a:pt x="39" y="22"/>
                  <a:pt x="31" y="15"/>
                  <a:pt x="22" y="15"/>
                </a:cubicBezTo>
                <a:cubicBezTo>
                  <a:pt x="10" y="15"/>
                  <a:pt x="0" y="25"/>
                  <a:pt x="0" y="37"/>
                </a:cubicBezTo>
                <a:cubicBezTo>
                  <a:pt x="0" y="49"/>
                  <a:pt x="10" y="59"/>
                  <a:pt x="22" y="59"/>
                </a:cubicBezTo>
                <a:cubicBezTo>
                  <a:pt x="32" y="59"/>
                  <a:pt x="40" y="52"/>
                  <a:pt x="42" y="43"/>
                </a:cubicBezTo>
                <a:cubicBezTo>
                  <a:pt x="85" y="43"/>
                  <a:pt x="85" y="43"/>
                  <a:pt x="85" y="43"/>
                </a:cubicBezTo>
                <a:cubicBezTo>
                  <a:pt x="87" y="54"/>
                  <a:pt x="95" y="63"/>
                  <a:pt x="105" y="68"/>
                </a:cubicBezTo>
                <a:cubicBezTo>
                  <a:pt x="97" y="97"/>
                  <a:pt x="97" y="97"/>
                  <a:pt x="97" y="97"/>
                </a:cubicBezTo>
                <a:cubicBezTo>
                  <a:pt x="86" y="98"/>
                  <a:pt x="76" y="107"/>
                  <a:pt x="76" y="119"/>
                </a:cubicBezTo>
                <a:cubicBezTo>
                  <a:pt x="76" y="131"/>
                  <a:pt x="86" y="141"/>
                  <a:pt x="98" y="141"/>
                </a:cubicBezTo>
                <a:cubicBezTo>
                  <a:pt x="110" y="141"/>
                  <a:pt x="120" y="131"/>
                  <a:pt x="120" y="119"/>
                </a:cubicBezTo>
                <a:cubicBezTo>
                  <a:pt x="120" y="111"/>
                  <a:pt x="116" y="104"/>
                  <a:pt x="110" y="100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8" y="71"/>
                  <a:pt x="119" y="71"/>
                  <a:pt x="120" y="71"/>
                </a:cubicBezTo>
                <a:cubicBezTo>
                  <a:pt x="140" y="71"/>
                  <a:pt x="156" y="55"/>
                  <a:pt x="156" y="36"/>
                </a:cubicBezTo>
                <a:cubicBezTo>
                  <a:pt x="156" y="16"/>
                  <a:pt x="140" y="0"/>
                  <a:pt x="12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5" name="Freeform: Shape 48"/>
          <p:cNvSpPr/>
          <p:nvPr/>
        </p:nvSpPr>
        <p:spPr bwMode="auto">
          <a:xfrm>
            <a:off x="10627842" y="2420838"/>
            <a:ext cx="220663" cy="257175"/>
          </a:xfrm>
          <a:custGeom>
            <a:avLst/>
            <a:gdLst>
              <a:gd name="T0" fmla="*/ 14 w 137"/>
              <a:gd name="T1" fmla="*/ 94 h 160"/>
              <a:gd name="T2" fmla="*/ 60 w 137"/>
              <a:gd name="T3" fmla="*/ 97 h 160"/>
              <a:gd name="T4" fmla="*/ 91 w 137"/>
              <a:gd name="T5" fmla="*/ 126 h 160"/>
              <a:gd name="T6" fmla="*/ 95 w 137"/>
              <a:gd name="T7" fmla="*/ 151 h 160"/>
              <a:gd name="T8" fmla="*/ 126 w 137"/>
              <a:gd name="T9" fmla="*/ 151 h 160"/>
              <a:gd name="T10" fmla="*/ 126 w 137"/>
              <a:gd name="T11" fmla="*/ 120 h 160"/>
              <a:gd name="T12" fmla="*/ 100 w 137"/>
              <a:gd name="T13" fmla="*/ 117 h 160"/>
              <a:gd name="T14" fmla="*/ 69 w 137"/>
              <a:gd name="T15" fmla="*/ 88 h 160"/>
              <a:gd name="T16" fmla="*/ 73 w 137"/>
              <a:gd name="T17" fmla="*/ 56 h 160"/>
              <a:gd name="T18" fmla="*/ 98 w 137"/>
              <a:gd name="T19" fmla="*/ 40 h 160"/>
              <a:gd name="T20" fmla="*/ 129 w 137"/>
              <a:gd name="T21" fmla="*/ 39 h 160"/>
              <a:gd name="T22" fmla="*/ 128 w 137"/>
              <a:gd name="T23" fmla="*/ 8 h 160"/>
              <a:gd name="T24" fmla="*/ 97 w 137"/>
              <a:gd name="T25" fmla="*/ 8 h 160"/>
              <a:gd name="T26" fmla="*/ 92 w 137"/>
              <a:gd name="T27" fmla="*/ 29 h 160"/>
              <a:gd name="T28" fmla="*/ 66 w 137"/>
              <a:gd name="T29" fmla="*/ 45 h 160"/>
              <a:gd name="T30" fmla="*/ 64 w 137"/>
              <a:gd name="T31" fmla="*/ 43 h 160"/>
              <a:gd name="T32" fmla="*/ 14 w 137"/>
              <a:gd name="T33" fmla="*/ 43 h 160"/>
              <a:gd name="T34" fmla="*/ 14 w 137"/>
              <a:gd name="T35" fmla="*/ 9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7" h="160">
                <a:moveTo>
                  <a:pt x="14" y="94"/>
                </a:moveTo>
                <a:cubicBezTo>
                  <a:pt x="27" y="106"/>
                  <a:pt x="46" y="107"/>
                  <a:pt x="60" y="97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87" y="134"/>
                  <a:pt x="88" y="145"/>
                  <a:pt x="95" y="151"/>
                </a:cubicBezTo>
                <a:cubicBezTo>
                  <a:pt x="104" y="160"/>
                  <a:pt x="118" y="159"/>
                  <a:pt x="126" y="151"/>
                </a:cubicBezTo>
                <a:cubicBezTo>
                  <a:pt x="134" y="142"/>
                  <a:pt x="134" y="129"/>
                  <a:pt x="126" y="120"/>
                </a:cubicBezTo>
                <a:cubicBezTo>
                  <a:pt x="119" y="113"/>
                  <a:pt x="108" y="112"/>
                  <a:pt x="100" y="117"/>
                </a:cubicBezTo>
                <a:cubicBezTo>
                  <a:pt x="69" y="88"/>
                  <a:pt x="69" y="88"/>
                  <a:pt x="69" y="88"/>
                </a:cubicBezTo>
                <a:cubicBezTo>
                  <a:pt x="75" y="78"/>
                  <a:pt x="77" y="66"/>
                  <a:pt x="73" y="56"/>
                </a:cubicBezTo>
                <a:cubicBezTo>
                  <a:pt x="98" y="40"/>
                  <a:pt x="98" y="40"/>
                  <a:pt x="98" y="40"/>
                </a:cubicBezTo>
                <a:cubicBezTo>
                  <a:pt x="107" y="48"/>
                  <a:pt x="120" y="47"/>
                  <a:pt x="129" y="39"/>
                </a:cubicBezTo>
                <a:cubicBezTo>
                  <a:pt x="137" y="30"/>
                  <a:pt x="137" y="16"/>
                  <a:pt x="128" y="8"/>
                </a:cubicBezTo>
                <a:cubicBezTo>
                  <a:pt x="119" y="0"/>
                  <a:pt x="106" y="0"/>
                  <a:pt x="97" y="8"/>
                </a:cubicBezTo>
                <a:cubicBezTo>
                  <a:pt x="92" y="14"/>
                  <a:pt x="90" y="22"/>
                  <a:pt x="92" y="29"/>
                </a:cubicBezTo>
                <a:cubicBezTo>
                  <a:pt x="66" y="45"/>
                  <a:pt x="66" y="45"/>
                  <a:pt x="66" y="45"/>
                </a:cubicBezTo>
                <a:cubicBezTo>
                  <a:pt x="65" y="44"/>
                  <a:pt x="65" y="43"/>
                  <a:pt x="64" y="43"/>
                </a:cubicBezTo>
                <a:cubicBezTo>
                  <a:pt x="50" y="29"/>
                  <a:pt x="27" y="29"/>
                  <a:pt x="14" y="43"/>
                </a:cubicBezTo>
                <a:cubicBezTo>
                  <a:pt x="0" y="57"/>
                  <a:pt x="0" y="80"/>
                  <a:pt x="14" y="9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6" name="Freeform: Shape 49"/>
          <p:cNvSpPr/>
          <p:nvPr/>
        </p:nvSpPr>
        <p:spPr bwMode="auto">
          <a:xfrm>
            <a:off x="9492780" y="2997101"/>
            <a:ext cx="246063" cy="368300"/>
          </a:xfrm>
          <a:custGeom>
            <a:avLst/>
            <a:gdLst>
              <a:gd name="T0" fmla="*/ 23 w 153"/>
              <a:gd name="T1" fmla="*/ 229 h 229"/>
              <a:gd name="T2" fmla="*/ 17 w 153"/>
              <a:gd name="T3" fmla="*/ 227 h 229"/>
              <a:gd name="T4" fmla="*/ 3 w 153"/>
              <a:gd name="T5" fmla="*/ 205 h 229"/>
              <a:gd name="T6" fmla="*/ 78 w 153"/>
              <a:gd name="T7" fmla="*/ 57 h 229"/>
              <a:gd name="T8" fmla="*/ 97 w 153"/>
              <a:gd name="T9" fmla="*/ 56 h 229"/>
              <a:gd name="T10" fmla="*/ 105 w 153"/>
              <a:gd name="T11" fmla="*/ 69 h 229"/>
              <a:gd name="T12" fmla="*/ 47 w 153"/>
              <a:gd name="T13" fmla="*/ 181 h 229"/>
              <a:gd name="T14" fmla="*/ 38 w 153"/>
              <a:gd name="T15" fmla="*/ 182 h 229"/>
              <a:gd name="T16" fmla="*/ 37 w 153"/>
              <a:gd name="T17" fmla="*/ 173 h 229"/>
              <a:gd name="T18" fmla="*/ 93 w 153"/>
              <a:gd name="T19" fmla="*/ 71 h 229"/>
              <a:gd name="T20" fmla="*/ 90 w 153"/>
              <a:gd name="T21" fmla="*/ 66 h 229"/>
              <a:gd name="T22" fmla="*/ 84 w 153"/>
              <a:gd name="T23" fmla="*/ 68 h 229"/>
              <a:gd name="T24" fmla="*/ 16 w 153"/>
              <a:gd name="T25" fmla="*/ 204 h 229"/>
              <a:gd name="T26" fmla="*/ 21 w 153"/>
              <a:gd name="T27" fmla="*/ 215 h 229"/>
              <a:gd name="T28" fmla="*/ 99 w 153"/>
              <a:gd name="T29" fmla="*/ 116 h 229"/>
              <a:gd name="T30" fmla="*/ 115 w 153"/>
              <a:gd name="T31" fmla="*/ 15 h 229"/>
              <a:gd name="T32" fmla="*/ 101 w 153"/>
              <a:gd name="T33" fmla="*/ 15 h 229"/>
              <a:gd name="T34" fmla="*/ 15 w 153"/>
              <a:gd name="T35" fmla="*/ 137 h 229"/>
              <a:gd name="T36" fmla="*/ 7 w 153"/>
              <a:gd name="T37" fmla="*/ 141 h 229"/>
              <a:gd name="T38" fmla="*/ 3 w 153"/>
              <a:gd name="T39" fmla="*/ 132 h 229"/>
              <a:gd name="T40" fmla="*/ 96 w 153"/>
              <a:gd name="T41" fmla="*/ 3 h 229"/>
              <a:gd name="T42" fmla="*/ 121 w 153"/>
              <a:gd name="T43" fmla="*/ 4 h 229"/>
              <a:gd name="T44" fmla="*/ 111 w 153"/>
              <a:gd name="T45" fmla="*/ 122 h 229"/>
              <a:gd name="T46" fmla="*/ 23 w 153"/>
              <a:gd name="T47" fmla="*/ 22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3" h="229">
                <a:moveTo>
                  <a:pt x="23" y="229"/>
                </a:moveTo>
                <a:cubicBezTo>
                  <a:pt x="21" y="229"/>
                  <a:pt x="19" y="228"/>
                  <a:pt x="17" y="227"/>
                </a:cubicBezTo>
                <a:cubicBezTo>
                  <a:pt x="11" y="225"/>
                  <a:pt x="4" y="220"/>
                  <a:pt x="3" y="205"/>
                </a:cubicBezTo>
                <a:cubicBezTo>
                  <a:pt x="0" y="164"/>
                  <a:pt x="49" y="74"/>
                  <a:pt x="78" y="57"/>
                </a:cubicBezTo>
                <a:cubicBezTo>
                  <a:pt x="87" y="51"/>
                  <a:pt x="93" y="53"/>
                  <a:pt x="97" y="56"/>
                </a:cubicBezTo>
                <a:cubicBezTo>
                  <a:pt x="102" y="59"/>
                  <a:pt x="104" y="63"/>
                  <a:pt x="105" y="69"/>
                </a:cubicBezTo>
                <a:cubicBezTo>
                  <a:pt x="110" y="101"/>
                  <a:pt x="53" y="173"/>
                  <a:pt x="47" y="181"/>
                </a:cubicBezTo>
                <a:cubicBezTo>
                  <a:pt x="44" y="184"/>
                  <a:pt x="40" y="185"/>
                  <a:pt x="38" y="182"/>
                </a:cubicBezTo>
                <a:cubicBezTo>
                  <a:pt x="35" y="180"/>
                  <a:pt x="34" y="176"/>
                  <a:pt x="37" y="173"/>
                </a:cubicBezTo>
                <a:cubicBezTo>
                  <a:pt x="60" y="144"/>
                  <a:pt x="96" y="91"/>
                  <a:pt x="93" y="71"/>
                </a:cubicBezTo>
                <a:cubicBezTo>
                  <a:pt x="92" y="68"/>
                  <a:pt x="91" y="67"/>
                  <a:pt x="90" y="66"/>
                </a:cubicBezTo>
                <a:cubicBezTo>
                  <a:pt x="89" y="65"/>
                  <a:pt x="85" y="67"/>
                  <a:pt x="84" y="68"/>
                </a:cubicBezTo>
                <a:cubicBezTo>
                  <a:pt x="59" y="83"/>
                  <a:pt x="13" y="168"/>
                  <a:pt x="16" y="204"/>
                </a:cubicBezTo>
                <a:cubicBezTo>
                  <a:pt x="17" y="214"/>
                  <a:pt x="20" y="215"/>
                  <a:pt x="21" y="215"/>
                </a:cubicBezTo>
                <a:cubicBezTo>
                  <a:pt x="34" y="220"/>
                  <a:pt x="71" y="178"/>
                  <a:pt x="99" y="116"/>
                </a:cubicBezTo>
                <a:cubicBezTo>
                  <a:pt x="123" y="64"/>
                  <a:pt x="129" y="23"/>
                  <a:pt x="115" y="15"/>
                </a:cubicBezTo>
                <a:cubicBezTo>
                  <a:pt x="111" y="13"/>
                  <a:pt x="106" y="13"/>
                  <a:pt x="101" y="15"/>
                </a:cubicBezTo>
                <a:cubicBezTo>
                  <a:pt x="69" y="27"/>
                  <a:pt x="28" y="107"/>
                  <a:pt x="15" y="137"/>
                </a:cubicBezTo>
                <a:cubicBezTo>
                  <a:pt x="14" y="141"/>
                  <a:pt x="10" y="142"/>
                  <a:pt x="7" y="141"/>
                </a:cubicBezTo>
                <a:cubicBezTo>
                  <a:pt x="4" y="139"/>
                  <a:pt x="2" y="136"/>
                  <a:pt x="3" y="132"/>
                </a:cubicBezTo>
                <a:cubicBezTo>
                  <a:pt x="5" y="128"/>
                  <a:pt x="53" y="19"/>
                  <a:pt x="96" y="3"/>
                </a:cubicBezTo>
                <a:cubicBezTo>
                  <a:pt x="105" y="0"/>
                  <a:pt x="113" y="0"/>
                  <a:pt x="121" y="4"/>
                </a:cubicBezTo>
                <a:cubicBezTo>
                  <a:pt x="153" y="21"/>
                  <a:pt x="121" y="98"/>
                  <a:pt x="111" y="122"/>
                </a:cubicBezTo>
                <a:cubicBezTo>
                  <a:pt x="90" y="167"/>
                  <a:pt x="52" y="229"/>
                  <a:pt x="23" y="229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7" name="Freeform: Shape 50"/>
          <p:cNvSpPr/>
          <p:nvPr/>
        </p:nvSpPr>
        <p:spPr bwMode="auto">
          <a:xfrm>
            <a:off x="10205567" y="4036913"/>
            <a:ext cx="338138" cy="312738"/>
          </a:xfrm>
          <a:custGeom>
            <a:avLst/>
            <a:gdLst>
              <a:gd name="T0" fmla="*/ 15 w 211"/>
              <a:gd name="T1" fmla="*/ 185 h 195"/>
              <a:gd name="T2" fmla="*/ 9 w 211"/>
              <a:gd name="T3" fmla="*/ 181 h 195"/>
              <a:gd name="T4" fmla="*/ 4 w 211"/>
              <a:gd name="T5" fmla="*/ 156 h 195"/>
              <a:gd name="T6" fmla="*/ 128 w 211"/>
              <a:gd name="T7" fmla="*/ 44 h 195"/>
              <a:gd name="T8" fmla="*/ 146 w 211"/>
              <a:gd name="T9" fmla="*/ 50 h 195"/>
              <a:gd name="T10" fmla="*/ 149 w 211"/>
              <a:gd name="T11" fmla="*/ 66 h 195"/>
              <a:gd name="T12" fmla="*/ 54 w 211"/>
              <a:gd name="T13" fmla="*/ 149 h 195"/>
              <a:gd name="T14" fmla="*/ 45 w 211"/>
              <a:gd name="T15" fmla="*/ 147 h 195"/>
              <a:gd name="T16" fmla="*/ 47 w 211"/>
              <a:gd name="T17" fmla="*/ 138 h 195"/>
              <a:gd name="T18" fmla="*/ 136 w 211"/>
              <a:gd name="T19" fmla="*/ 63 h 195"/>
              <a:gd name="T20" fmla="*/ 136 w 211"/>
              <a:gd name="T21" fmla="*/ 58 h 195"/>
              <a:gd name="T22" fmla="*/ 130 w 211"/>
              <a:gd name="T23" fmla="*/ 57 h 195"/>
              <a:gd name="T24" fmla="*/ 17 w 211"/>
              <a:gd name="T25" fmla="*/ 160 h 195"/>
              <a:gd name="T26" fmla="*/ 18 w 211"/>
              <a:gd name="T27" fmla="*/ 172 h 195"/>
              <a:gd name="T28" fmla="*/ 126 w 211"/>
              <a:gd name="T29" fmla="*/ 107 h 195"/>
              <a:gd name="T30" fmla="*/ 177 w 211"/>
              <a:gd name="T31" fmla="*/ 19 h 195"/>
              <a:gd name="T32" fmla="*/ 164 w 211"/>
              <a:gd name="T33" fmla="*/ 14 h 195"/>
              <a:gd name="T34" fmla="*/ 40 w 211"/>
              <a:gd name="T35" fmla="*/ 97 h 195"/>
              <a:gd name="T36" fmla="*/ 31 w 211"/>
              <a:gd name="T37" fmla="*/ 97 h 195"/>
              <a:gd name="T38" fmla="*/ 31 w 211"/>
              <a:gd name="T39" fmla="*/ 88 h 195"/>
              <a:gd name="T40" fmla="*/ 165 w 211"/>
              <a:gd name="T41" fmla="*/ 1 h 195"/>
              <a:gd name="T42" fmla="*/ 187 w 211"/>
              <a:gd name="T43" fmla="*/ 11 h 195"/>
              <a:gd name="T44" fmla="*/ 135 w 211"/>
              <a:gd name="T45" fmla="*/ 117 h 195"/>
              <a:gd name="T46" fmla="*/ 15 w 211"/>
              <a:gd name="T47" fmla="*/ 18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11" h="195">
                <a:moveTo>
                  <a:pt x="15" y="185"/>
                </a:moveTo>
                <a:cubicBezTo>
                  <a:pt x="13" y="184"/>
                  <a:pt x="11" y="183"/>
                  <a:pt x="9" y="181"/>
                </a:cubicBezTo>
                <a:cubicBezTo>
                  <a:pt x="5" y="177"/>
                  <a:pt x="0" y="170"/>
                  <a:pt x="4" y="156"/>
                </a:cubicBezTo>
                <a:cubicBezTo>
                  <a:pt x="16" y="116"/>
                  <a:pt x="94" y="50"/>
                  <a:pt x="128" y="44"/>
                </a:cubicBezTo>
                <a:cubicBezTo>
                  <a:pt x="138" y="42"/>
                  <a:pt x="144" y="47"/>
                  <a:pt x="146" y="50"/>
                </a:cubicBezTo>
                <a:cubicBezTo>
                  <a:pt x="149" y="55"/>
                  <a:pt x="150" y="60"/>
                  <a:pt x="149" y="66"/>
                </a:cubicBezTo>
                <a:cubicBezTo>
                  <a:pt x="142" y="97"/>
                  <a:pt x="63" y="144"/>
                  <a:pt x="54" y="149"/>
                </a:cubicBezTo>
                <a:cubicBezTo>
                  <a:pt x="51" y="151"/>
                  <a:pt x="47" y="150"/>
                  <a:pt x="45" y="147"/>
                </a:cubicBezTo>
                <a:cubicBezTo>
                  <a:pt x="43" y="144"/>
                  <a:pt x="44" y="140"/>
                  <a:pt x="47" y="138"/>
                </a:cubicBezTo>
                <a:cubicBezTo>
                  <a:pt x="79" y="119"/>
                  <a:pt x="132" y="82"/>
                  <a:pt x="136" y="63"/>
                </a:cubicBezTo>
                <a:cubicBezTo>
                  <a:pt x="137" y="60"/>
                  <a:pt x="136" y="59"/>
                  <a:pt x="136" y="58"/>
                </a:cubicBezTo>
                <a:cubicBezTo>
                  <a:pt x="135" y="56"/>
                  <a:pt x="131" y="57"/>
                  <a:pt x="130" y="57"/>
                </a:cubicBezTo>
                <a:cubicBezTo>
                  <a:pt x="101" y="62"/>
                  <a:pt x="27" y="125"/>
                  <a:pt x="17" y="160"/>
                </a:cubicBezTo>
                <a:cubicBezTo>
                  <a:pt x="14" y="168"/>
                  <a:pt x="17" y="171"/>
                  <a:pt x="18" y="172"/>
                </a:cubicBezTo>
                <a:cubicBezTo>
                  <a:pt x="28" y="181"/>
                  <a:pt x="77" y="155"/>
                  <a:pt x="126" y="107"/>
                </a:cubicBezTo>
                <a:cubicBezTo>
                  <a:pt x="167" y="68"/>
                  <a:pt x="188" y="31"/>
                  <a:pt x="177" y="19"/>
                </a:cubicBezTo>
                <a:cubicBezTo>
                  <a:pt x="174" y="16"/>
                  <a:pt x="170" y="14"/>
                  <a:pt x="164" y="14"/>
                </a:cubicBezTo>
                <a:cubicBezTo>
                  <a:pt x="130" y="13"/>
                  <a:pt x="63" y="73"/>
                  <a:pt x="40" y="97"/>
                </a:cubicBezTo>
                <a:cubicBezTo>
                  <a:pt x="38" y="99"/>
                  <a:pt x="34" y="100"/>
                  <a:pt x="31" y="97"/>
                </a:cubicBezTo>
                <a:cubicBezTo>
                  <a:pt x="29" y="95"/>
                  <a:pt x="29" y="90"/>
                  <a:pt x="31" y="88"/>
                </a:cubicBezTo>
                <a:cubicBezTo>
                  <a:pt x="35" y="84"/>
                  <a:pt x="118" y="0"/>
                  <a:pt x="165" y="1"/>
                </a:cubicBezTo>
                <a:cubicBezTo>
                  <a:pt x="174" y="1"/>
                  <a:pt x="181" y="4"/>
                  <a:pt x="187" y="11"/>
                </a:cubicBezTo>
                <a:cubicBezTo>
                  <a:pt x="211" y="38"/>
                  <a:pt x="153" y="99"/>
                  <a:pt x="135" y="117"/>
                </a:cubicBezTo>
                <a:cubicBezTo>
                  <a:pt x="100" y="151"/>
                  <a:pt x="41" y="195"/>
                  <a:pt x="15" y="18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8" name="Freeform: Shape 51"/>
          <p:cNvSpPr/>
          <p:nvPr/>
        </p:nvSpPr>
        <p:spPr bwMode="auto">
          <a:xfrm>
            <a:off x="10650067" y="2720875"/>
            <a:ext cx="238125" cy="395288"/>
          </a:xfrm>
          <a:custGeom>
            <a:avLst/>
            <a:gdLst>
              <a:gd name="T0" fmla="*/ 128 w 148"/>
              <a:gd name="T1" fmla="*/ 239 h 246"/>
              <a:gd name="T2" fmla="*/ 123 w 148"/>
              <a:gd name="T3" fmla="*/ 242 h 246"/>
              <a:gd name="T4" fmla="*/ 98 w 148"/>
              <a:gd name="T5" fmla="*/ 236 h 246"/>
              <a:gd name="T6" fmla="*/ 45 w 148"/>
              <a:gd name="T7" fmla="*/ 79 h 246"/>
              <a:gd name="T8" fmla="*/ 58 w 148"/>
              <a:gd name="T9" fmla="*/ 64 h 246"/>
              <a:gd name="T10" fmla="*/ 73 w 148"/>
              <a:gd name="T11" fmla="*/ 68 h 246"/>
              <a:gd name="T12" fmla="*/ 111 w 148"/>
              <a:gd name="T13" fmla="*/ 189 h 246"/>
              <a:gd name="T14" fmla="*/ 106 w 148"/>
              <a:gd name="T15" fmla="*/ 196 h 246"/>
              <a:gd name="T16" fmla="*/ 99 w 148"/>
              <a:gd name="T17" fmla="*/ 190 h 246"/>
              <a:gd name="T18" fmla="*/ 66 w 148"/>
              <a:gd name="T19" fmla="*/ 78 h 246"/>
              <a:gd name="T20" fmla="*/ 61 w 148"/>
              <a:gd name="T21" fmla="*/ 76 h 246"/>
              <a:gd name="T22" fmla="*/ 58 w 148"/>
              <a:gd name="T23" fmla="*/ 82 h 246"/>
              <a:gd name="T24" fmla="*/ 106 w 148"/>
              <a:gd name="T25" fmla="*/ 227 h 246"/>
              <a:gd name="T26" fmla="*/ 118 w 148"/>
              <a:gd name="T27" fmla="*/ 231 h 246"/>
              <a:gd name="T28" fmla="*/ 102 w 148"/>
              <a:gd name="T29" fmla="*/ 105 h 246"/>
              <a:gd name="T30" fmla="*/ 42 w 148"/>
              <a:gd name="T31" fmla="*/ 23 h 246"/>
              <a:gd name="T32" fmla="*/ 32 w 148"/>
              <a:gd name="T33" fmla="*/ 33 h 246"/>
              <a:gd name="T34" fmla="*/ 58 w 148"/>
              <a:gd name="T35" fmla="*/ 180 h 246"/>
              <a:gd name="T36" fmla="*/ 54 w 148"/>
              <a:gd name="T37" fmla="*/ 188 h 246"/>
              <a:gd name="T38" fmla="*/ 46 w 148"/>
              <a:gd name="T39" fmla="*/ 184 h 246"/>
              <a:gd name="T40" fmla="*/ 20 w 148"/>
              <a:gd name="T41" fmla="*/ 27 h 246"/>
              <a:gd name="T42" fmla="*/ 38 w 148"/>
              <a:gd name="T43" fmla="*/ 11 h 246"/>
              <a:gd name="T44" fmla="*/ 114 w 148"/>
              <a:gd name="T45" fmla="*/ 101 h 246"/>
              <a:gd name="T46" fmla="*/ 128 w 148"/>
              <a:gd name="T47" fmla="*/ 239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8" h="246">
                <a:moveTo>
                  <a:pt x="128" y="239"/>
                </a:moveTo>
                <a:cubicBezTo>
                  <a:pt x="127" y="240"/>
                  <a:pt x="125" y="241"/>
                  <a:pt x="123" y="242"/>
                </a:cubicBezTo>
                <a:cubicBezTo>
                  <a:pt x="117" y="245"/>
                  <a:pt x="108" y="246"/>
                  <a:pt x="98" y="236"/>
                </a:cubicBezTo>
                <a:cubicBezTo>
                  <a:pt x="66" y="209"/>
                  <a:pt x="37" y="111"/>
                  <a:pt x="45" y="79"/>
                </a:cubicBezTo>
                <a:cubicBezTo>
                  <a:pt x="48" y="68"/>
                  <a:pt x="54" y="65"/>
                  <a:pt x="58" y="64"/>
                </a:cubicBezTo>
                <a:cubicBezTo>
                  <a:pt x="63" y="63"/>
                  <a:pt x="69" y="64"/>
                  <a:pt x="73" y="68"/>
                </a:cubicBezTo>
                <a:cubicBezTo>
                  <a:pt x="99" y="87"/>
                  <a:pt x="110" y="178"/>
                  <a:pt x="111" y="189"/>
                </a:cubicBezTo>
                <a:cubicBezTo>
                  <a:pt x="112" y="192"/>
                  <a:pt x="109" y="195"/>
                  <a:pt x="106" y="196"/>
                </a:cubicBezTo>
                <a:cubicBezTo>
                  <a:pt x="102" y="196"/>
                  <a:pt x="99" y="194"/>
                  <a:pt x="99" y="190"/>
                </a:cubicBezTo>
                <a:cubicBezTo>
                  <a:pt x="94" y="153"/>
                  <a:pt x="82" y="90"/>
                  <a:pt x="66" y="78"/>
                </a:cubicBezTo>
                <a:cubicBezTo>
                  <a:pt x="63" y="76"/>
                  <a:pt x="62" y="76"/>
                  <a:pt x="61" y="76"/>
                </a:cubicBezTo>
                <a:cubicBezTo>
                  <a:pt x="59" y="77"/>
                  <a:pt x="58" y="81"/>
                  <a:pt x="58" y="82"/>
                </a:cubicBezTo>
                <a:cubicBezTo>
                  <a:pt x="50" y="110"/>
                  <a:pt x="78" y="203"/>
                  <a:pt x="106" y="227"/>
                </a:cubicBezTo>
                <a:cubicBezTo>
                  <a:pt x="113" y="233"/>
                  <a:pt x="117" y="231"/>
                  <a:pt x="118" y="231"/>
                </a:cubicBezTo>
                <a:cubicBezTo>
                  <a:pt x="130" y="225"/>
                  <a:pt x="126" y="169"/>
                  <a:pt x="102" y="105"/>
                </a:cubicBezTo>
                <a:cubicBezTo>
                  <a:pt x="82" y="52"/>
                  <a:pt x="58" y="18"/>
                  <a:pt x="42" y="23"/>
                </a:cubicBezTo>
                <a:cubicBezTo>
                  <a:pt x="38" y="25"/>
                  <a:pt x="34" y="28"/>
                  <a:pt x="32" y="33"/>
                </a:cubicBezTo>
                <a:cubicBezTo>
                  <a:pt x="17" y="64"/>
                  <a:pt x="46" y="149"/>
                  <a:pt x="58" y="180"/>
                </a:cubicBezTo>
                <a:cubicBezTo>
                  <a:pt x="59" y="183"/>
                  <a:pt x="58" y="187"/>
                  <a:pt x="54" y="188"/>
                </a:cubicBezTo>
                <a:cubicBezTo>
                  <a:pt x="51" y="189"/>
                  <a:pt x="47" y="188"/>
                  <a:pt x="46" y="184"/>
                </a:cubicBezTo>
                <a:cubicBezTo>
                  <a:pt x="44" y="180"/>
                  <a:pt x="0" y="69"/>
                  <a:pt x="20" y="27"/>
                </a:cubicBezTo>
                <a:cubicBezTo>
                  <a:pt x="24" y="19"/>
                  <a:pt x="30" y="13"/>
                  <a:pt x="38" y="11"/>
                </a:cubicBezTo>
                <a:cubicBezTo>
                  <a:pt x="74" y="0"/>
                  <a:pt x="105" y="77"/>
                  <a:pt x="114" y="101"/>
                </a:cubicBezTo>
                <a:cubicBezTo>
                  <a:pt x="132" y="147"/>
                  <a:pt x="148" y="219"/>
                  <a:pt x="128" y="239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9" name="Freeform: Shape 52"/>
          <p:cNvSpPr/>
          <p:nvPr/>
        </p:nvSpPr>
        <p:spPr bwMode="auto">
          <a:xfrm>
            <a:off x="7960842" y="1535013"/>
            <a:ext cx="73025" cy="73025"/>
          </a:xfrm>
          <a:custGeom>
            <a:avLst/>
            <a:gdLst>
              <a:gd name="T0" fmla="*/ 42 w 45"/>
              <a:gd name="T1" fmla="*/ 27 h 45"/>
              <a:gd name="T2" fmla="*/ 17 w 45"/>
              <a:gd name="T3" fmla="*/ 42 h 45"/>
              <a:gd name="T4" fmla="*/ 2 w 45"/>
              <a:gd name="T5" fmla="*/ 18 h 45"/>
              <a:gd name="T6" fmla="*/ 27 w 45"/>
              <a:gd name="T7" fmla="*/ 2 h 45"/>
              <a:gd name="T8" fmla="*/ 42 w 45"/>
              <a:gd name="T9" fmla="*/ 27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42" y="27"/>
                </a:moveTo>
                <a:cubicBezTo>
                  <a:pt x="39" y="38"/>
                  <a:pt x="28" y="45"/>
                  <a:pt x="17" y="42"/>
                </a:cubicBezTo>
                <a:cubicBezTo>
                  <a:pt x="6" y="40"/>
                  <a:pt x="0" y="29"/>
                  <a:pt x="2" y="18"/>
                </a:cubicBezTo>
                <a:cubicBezTo>
                  <a:pt x="5" y="7"/>
                  <a:pt x="16" y="0"/>
                  <a:pt x="27" y="2"/>
                </a:cubicBezTo>
                <a:cubicBezTo>
                  <a:pt x="38" y="5"/>
                  <a:pt x="45" y="16"/>
                  <a:pt x="42" y="2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0" name="Freeform: Shape 53"/>
          <p:cNvSpPr/>
          <p:nvPr/>
        </p:nvSpPr>
        <p:spPr bwMode="auto">
          <a:xfrm>
            <a:off x="8008467" y="1412775"/>
            <a:ext cx="158750" cy="214313"/>
          </a:xfrm>
          <a:custGeom>
            <a:avLst/>
            <a:gdLst>
              <a:gd name="T0" fmla="*/ 68 w 99"/>
              <a:gd name="T1" fmla="*/ 129 h 133"/>
              <a:gd name="T2" fmla="*/ 85 w 99"/>
              <a:gd name="T3" fmla="*/ 133 h 133"/>
              <a:gd name="T4" fmla="*/ 4 w 99"/>
              <a:gd name="T5" fmla="*/ 0 h 133"/>
              <a:gd name="T6" fmla="*/ 0 w 99"/>
              <a:gd name="T7" fmla="*/ 18 h 133"/>
              <a:gd name="T8" fmla="*/ 68 w 99"/>
              <a:gd name="T9" fmla="*/ 12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33">
                <a:moveTo>
                  <a:pt x="68" y="129"/>
                </a:moveTo>
                <a:cubicBezTo>
                  <a:pt x="85" y="133"/>
                  <a:pt x="85" y="133"/>
                  <a:pt x="85" y="133"/>
                </a:cubicBezTo>
                <a:cubicBezTo>
                  <a:pt x="99" y="74"/>
                  <a:pt x="63" y="14"/>
                  <a:pt x="4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49" y="30"/>
                  <a:pt x="80" y="79"/>
                  <a:pt x="68" y="129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1" name="Freeform: Shape 54"/>
          <p:cNvSpPr/>
          <p:nvPr/>
        </p:nvSpPr>
        <p:spPr bwMode="auto">
          <a:xfrm>
            <a:off x="7994180" y="1471513"/>
            <a:ext cx="109538" cy="141288"/>
          </a:xfrm>
          <a:custGeom>
            <a:avLst/>
            <a:gdLst>
              <a:gd name="T0" fmla="*/ 4 w 68"/>
              <a:gd name="T1" fmla="*/ 0 h 88"/>
              <a:gd name="T2" fmla="*/ 0 w 68"/>
              <a:gd name="T3" fmla="*/ 18 h 88"/>
              <a:gd name="T4" fmla="*/ 41 w 68"/>
              <a:gd name="T5" fmla="*/ 84 h 88"/>
              <a:gd name="T6" fmla="*/ 59 w 68"/>
              <a:gd name="T7" fmla="*/ 88 h 88"/>
              <a:gd name="T8" fmla="*/ 4 w 68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88">
                <a:moveTo>
                  <a:pt x="4" y="0"/>
                </a:moveTo>
                <a:cubicBezTo>
                  <a:pt x="0" y="18"/>
                  <a:pt x="0" y="18"/>
                  <a:pt x="0" y="18"/>
                </a:cubicBezTo>
                <a:cubicBezTo>
                  <a:pt x="30" y="25"/>
                  <a:pt x="48" y="55"/>
                  <a:pt x="41" y="84"/>
                </a:cubicBezTo>
                <a:cubicBezTo>
                  <a:pt x="59" y="88"/>
                  <a:pt x="59" y="88"/>
                  <a:pt x="59" y="88"/>
                </a:cubicBezTo>
                <a:cubicBezTo>
                  <a:pt x="68" y="49"/>
                  <a:pt x="44" y="10"/>
                  <a:pt x="4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2" name="Freeform: Shape 55"/>
          <p:cNvSpPr/>
          <p:nvPr/>
        </p:nvSpPr>
        <p:spPr bwMode="auto">
          <a:xfrm>
            <a:off x="10443692" y="2287488"/>
            <a:ext cx="71438" cy="71438"/>
          </a:xfrm>
          <a:custGeom>
            <a:avLst/>
            <a:gdLst>
              <a:gd name="T0" fmla="*/ 42 w 45"/>
              <a:gd name="T1" fmla="*/ 28 h 45"/>
              <a:gd name="T2" fmla="*/ 18 w 45"/>
              <a:gd name="T3" fmla="*/ 43 h 45"/>
              <a:gd name="T4" fmla="*/ 3 w 45"/>
              <a:gd name="T5" fmla="*/ 18 h 45"/>
              <a:gd name="T6" fmla="*/ 27 w 45"/>
              <a:gd name="T7" fmla="*/ 3 h 45"/>
              <a:gd name="T8" fmla="*/ 42 w 45"/>
              <a:gd name="T9" fmla="*/ 28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" h="45">
                <a:moveTo>
                  <a:pt x="42" y="28"/>
                </a:moveTo>
                <a:cubicBezTo>
                  <a:pt x="40" y="39"/>
                  <a:pt x="29" y="45"/>
                  <a:pt x="18" y="43"/>
                </a:cubicBezTo>
                <a:cubicBezTo>
                  <a:pt x="7" y="40"/>
                  <a:pt x="0" y="29"/>
                  <a:pt x="3" y="18"/>
                </a:cubicBezTo>
                <a:cubicBezTo>
                  <a:pt x="5" y="7"/>
                  <a:pt x="16" y="0"/>
                  <a:pt x="27" y="3"/>
                </a:cubicBezTo>
                <a:cubicBezTo>
                  <a:pt x="38" y="6"/>
                  <a:pt x="45" y="17"/>
                  <a:pt x="42" y="28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3" name="Freeform: Shape 56"/>
          <p:cNvSpPr/>
          <p:nvPr/>
        </p:nvSpPr>
        <p:spPr bwMode="auto">
          <a:xfrm>
            <a:off x="10489730" y="2166838"/>
            <a:ext cx="160338" cy="211138"/>
          </a:xfrm>
          <a:custGeom>
            <a:avLst/>
            <a:gdLst>
              <a:gd name="T0" fmla="*/ 68 w 100"/>
              <a:gd name="T1" fmla="*/ 128 h 132"/>
              <a:gd name="T2" fmla="*/ 86 w 100"/>
              <a:gd name="T3" fmla="*/ 132 h 132"/>
              <a:gd name="T4" fmla="*/ 4 w 100"/>
              <a:gd name="T5" fmla="*/ 0 h 132"/>
              <a:gd name="T6" fmla="*/ 0 w 100"/>
              <a:gd name="T7" fmla="*/ 17 h 132"/>
              <a:gd name="T8" fmla="*/ 68 w 100"/>
              <a:gd name="T9" fmla="*/ 128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32">
                <a:moveTo>
                  <a:pt x="68" y="128"/>
                </a:moveTo>
                <a:cubicBezTo>
                  <a:pt x="86" y="132"/>
                  <a:pt x="86" y="132"/>
                  <a:pt x="86" y="132"/>
                </a:cubicBezTo>
                <a:cubicBezTo>
                  <a:pt x="100" y="73"/>
                  <a:pt x="63" y="14"/>
                  <a:pt x="4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49" y="29"/>
                  <a:pt x="80" y="79"/>
                  <a:pt x="68" y="128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4" name="Freeform: Shape 57"/>
          <p:cNvSpPr/>
          <p:nvPr/>
        </p:nvSpPr>
        <p:spPr bwMode="auto">
          <a:xfrm>
            <a:off x="10475442" y="2223988"/>
            <a:ext cx="109538" cy="141288"/>
          </a:xfrm>
          <a:custGeom>
            <a:avLst/>
            <a:gdLst>
              <a:gd name="T0" fmla="*/ 5 w 68"/>
              <a:gd name="T1" fmla="*/ 0 h 88"/>
              <a:gd name="T2" fmla="*/ 0 w 68"/>
              <a:gd name="T3" fmla="*/ 17 h 88"/>
              <a:gd name="T4" fmla="*/ 41 w 68"/>
              <a:gd name="T5" fmla="*/ 84 h 88"/>
              <a:gd name="T6" fmla="*/ 59 w 68"/>
              <a:gd name="T7" fmla="*/ 88 h 88"/>
              <a:gd name="T8" fmla="*/ 5 w 68"/>
              <a:gd name="T9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88">
                <a:moveTo>
                  <a:pt x="5" y="0"/>
                </a:moveTo>
                <a:cubicBezTo>
                  <a:pt x="0" y="17"/>
                  <a:pt x="0" y="17"/>
                  <a:pt x="0" y="17"/>
                </a:cubicBezTo>
                <a:cubicBezTo>
                  <a:pt x="30" y="24"/>
                  <a:pt x="49" y="54"/>
                  <a:pt x="41" y="84"/>
                </a:cubicBezTo>
                <a:cubicBezTo>
                  <a:pt x="59" y="88"/>
                  <a:pt x="59" y="88"/>
                  <a:pt x="59" y="88"/>
                </a:cubicBezTo>
                <a:cubicBezTo>
                  <a:pt x="68" y="49"/>
                  <a:pt x="44" y="9"/>
                  <a:pt x="5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5" name="Freeform: Shape 58"/>
          <p:cNvSpPr/>
          <p:nvPr/>
        </p:nvSpPr>
        <p:spPr bwMode="auto">
          <a:xfrm>
            <a:off x="9057805" y="2725638"/>
            <a:ext cx="212725" cy="174625"/>
          </a:xfrm>
          <a:custGeom>
            <a:avLst/>
            <a:gdLst>
              <a:gd name="T0" fmla="*/ 127 w 132"/>
              <a:gd name="T1" fmla="*/ 18 h 108"/>
              <a:gd name="T2" fmla="*/ 33 w 132"/>
              <a:gd name="T3" fmla="*/ 1 h 108"/>
              <a:gd name="T4" fmla="*/ 26 w 132"/>
              <a:gd name="T5" fmla="*/ 6 h 108"/>
              <a:gd name="T6" fmla="*/ 31 w 132"/>
              <a:gd name="T7" fmla="*/ 12 h 108"/>
              <a:gd name="T8" fmla="*/ 106 w 132"/>
              <a:gd name="T9" fmla="*/ 26 h 108"/>
              <a:gd name="T10" fmla="*/ 4 w 132"/>
              <a:gd name="T11" fmla="*/ 67 h 108"/>
              <a:gd name="T12" fmla="*/ 1 w 132"/>
              <a:gd name="T13" fmla="*/ 75 h 108"/>
              <a:gd name="T14" fmla="*/ 9 w 132"/>
              <a:gd name="T15" fmla="*/ 78 h 108"/>
              <a:gd name="T16" fmla="*/ 110 w 132"/>
              <a:gd name="T17" fmla="*/ 36 h 108"/>
              <a:gd name="T18" fmla="*/ 66 w 132"/>
              <a:gd name="T19" fmla="*/ 98 h 108"/>
              <a:gd name="T20" fmla="*/ 67 w 132"/>
              <a:gd name="T21" fmla="*/ 106 h 108"/>
              <a:gd name="T22" fmla="*/ 73 w 132"/>
              <a:gd name="T23" fmla="*/ 107 h 108"/>
              <a:gd name="T24" fmla="*/ 75 w 132"/>
              <a:gd name="T25" fmla="*/ 105 h 108"/>
              <a:gd name="T26" fmla="*/ 130 w 132"/>
              <a:gd name="T27" fmla="*/ 27 h 108"/>
              <a:gd name="T28" fmla="*/ 131 w 132"/>
              <a:gd name="T29" fmla="*/ 22 h 108"/>
              <a:gd name="T30" fmla="*/ 127 w 132"/>
              <a:gd name="T31" fmla="*/ 1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32" h="108">
                <a:moveTo>
                  <a:pt x="127" y="18"/>
                </a:moveTo>
                <a:cubicBezTo>
                  <a:pt x="33" y="1"/>
                  <a:pt x="33" y="1"/>
                  <a:pt x="33" y="1"/>
                </a:cubicBezTo>
                <a:cubicBezTo>
                  <a:pt x="30" y="0"/>
                  <a:pt x="27" y="2"/>
                  <a:pt x="26" y="6"/>
                </a:cubicBezTo>
                <a:cubicBezTo>
                  <a:pt x="26" y="9"/>
                  <a:pt x="28" y="12"/>
                  <a:pt x="31" y="12"/>
                </a:cubicBezTo>
                <a:cubicBezTo>
                  <a:pt x="106" y="26"/>
                  <a:pt x="106" y="26"/>
                  <a:pt x="106" y="26"/>
                </a:cubicBezTo>
                <a:cubicBezTo>
                  <a:pt x="4" y="67"/>
                  <a:pt x="4" y="67"/>
                  <a:pt x="4" y="67"/>
                </a:cubicBezTo>
                <a:cubicBezTo>
                  <a:pt x="1" y="68"/>
                  <a:pt x="0" y="72"/>
                  <a:pt x="1" y="75"/>
                </a:cubicBezTo>
                <a:cubicBezTo>
                  <a:pt x="2" y="77"/>
                  <a:pt x="6" y="79"/>
                  <a:pt x="9" y="78"/>
                </a:cubicBezTo>
                <a:cubicBezTo>
                  <a:pt x="110" y="36"/>
                  <a:pt x="110" y="36"/>
                  <a:pt x="110" y="36"/>
                </a:cubicBezTo>
                <a:cubicBezTo>
                  <a:pt x="66" y="98"/>
                  <a:pt x="66" y="98"/>
                  <a:pt x="66" y="98"/>
                </a:cubicBezTo>
                <a:cubicBezTo>
                  <a:pt x="64" y="101"/>
                  <a:pt x="65" y="105"/>
                  <a:pt x="67" y="106"/>
                </a:cubicBezTo>
                <a:cubicBezTo>
                  <a:pt x="69" y="108"/>
                  <a:pt x="71" y="108"/>
                  <a:pt x="73" y="107"/>
                </a:cubicBezTo>
                <a:cubicBezTo>
                  <a:pt x="74" y="107"/>
                  <a:pt x="74" y="106"/>
                  <a:pt x="75" y="105"/>
                </a:cubicBezTo>
                <a:cubicBezTo>
                  <a:pt x="130" y="27"/>
                  <a:pt x="130" y="27"/>
                  <a:pt x="130" y="27"/>
                </a:cubicBezTo>
                <a:cubicBezTo>
                  <a:pt x="132" y="25"/>
                  <a:pt x="132" y="23"/>
                  <a:pt x="131" y="22"/>
                </a:cubicBezTo>
                <a:cubicBezTo>
                  <a:pt x="130" y="20"/>
                  <a:pt x="129" y="19"/>
                  <a:pt x="127" y="18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6" name="Freeform: Shape 59"/>
          <p:cNvSpPr/>
          <p:nvPr/>
        </p:nvSpPr>
        <p:spPr bwMode="auto">
          <a:xfrm>
            <a:off x="8521230" y="2909788"/>
            <a:ext cx="171450" cy="209550"/>
          </a:xfrm>
          <a:custGeom>
            <a:avLst/>
            <a:gdLst>
              <a:gd name="T0" fmla="*/ 90 w 107"/>
              <a:gd name="T1" fmla="*/ 126 h 131"/>
              <a:gd name="T2" fmla="*/ 106 w 107"/>
              <a:gd name="T3" fmla="*/ 32 h 131"/>
              <a:gd name="T4" fmla="*/ 102 w 107"/>
              <a:gd name="T5" fmla="*/ 26 h 131"/>
              <a:gd name="T6" fmla="*/ 95 w 107"/>
              <a:gd name="T7" fmla="*/ 30 h 131"/>
              <a:gd name="T8" fmla="*/ 82 w 107"/>
              <a:gd name="T9" fmla="*/ 105 h 131"/>
              <a:gd name="T10" fmla="*/ 40 w 107"/>
              <a:gd name="T11" fmla="*/ 5 h 131"/>
              <a:gd name="T12" fmla="*/ 32 w 107"/>
              <a:gd name="T13" fmla="*/ 1 h 131"/>
              <a:gd name="T14" fmla="*/ 29 w 107"/>
              <a:gd name="T15" fmla="*/ 9 h 131"/>
              <a:gd name="T16" fmla="*/ 72 w 107"/>
              <a:gd name="T17" fmla="*/ 110 h 131"/>
              <a:gd name="T18" fmla="*/ 9 w 107"/>
              <a:gd name="T19" fmla="*/ 67 h 131"/>
              <a:gd name="T20" fmla="*/ 1 w 107"/>
              <a:gd name="T21" fmla="*/ 68 h 131"/>
              <a:gd name="T22" fmla="*/ 1 w 107"/>
              <a:gd name="T23" fmla="*/ 73 h 131"/>
              <a:gd name="T24" fmla="*/ 3 w 107"/>
              <a:gd name="T25" fmla="*/ 76 h 131"/>
              <a:gd name="T26" fmla="*/ 81 w 107"/>
              <a:gd name="T27" fmla="*/ 130 h 131"/>
              <a:gd name="T28" fmla="*/ 87 w 107"/>
              <a:gd name="T29" fmla="*/ 131 h 131"/>
              <a:gd name="T30" fmla="*/ 90 w 107"/>
              <a:gd name="T31" fmla="*/ 126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131">
                <a:moveTo>
                  <a:pt x="90" y="126"/>
                </a:moveTo>
                <a:cubicBezTo>
                  <a:pt x="106" y="32"/>
                  <a:pt x="106" y="32"/>
                  <a:pt x="106" y="32"/>
                </a:cubicBezTo>
                <a:cubicBezTo>
                  <a:pt x="107" y="29"/>
                  <a:pt x="105" y="26"/>
                  <a:pt x="102" y="26"/>
                </a:cubicBezTo>
                <a:cubicBezTo>
                  <a:pt x="98" y="25"/>
                  <a:pt x="96" y="27"/>
                  <a:pt x="95" y="30"/>
                </a:cubicBezTo>
                <a:cubicBezTo>
                  <a:pt x="82" y="105"/>
                  <a:pt x="82" y="105"/>
                  <a:pt x="82" y="105"/>
                </a:cubicBezTo>
                <a:cubicBezTo>
                  <a:pt x="40" y="5"/>
                  <a:pt x="40" y="5"/>
                  <a:pt x="40" y="5"/>
                </a:cubicBezTo>
                <a:cubicBezTo>
                  <a:pt x="38" y="2"/>
                  <a:pt x="35" y="0"/>
                  <a:pt x="32" y="1"/>
                </a:cubicBezTo>
                <a:cubicBezTo>
                  <a:pt x="29" y="3"/>
                  <a:pt x="28" y="6"/>
                  <a:pt x="29" y="9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9" y="67"/>
                  <a:pt x="9" y="67"/>
                  <a:pt x="9" y="67"/>
                </a:cubicBezTo>
                <a:cubicBezTo>
                  <a:pt x="7" y="65"/>
                  <a:pt x="3" y="65"/>
                  <a:pt x="1" y="68"/>
                </a:cubicBezTo>
                <a:cubicBezTo>
                  <a:pt x="0" y="70"/>
                  <a:pt x="0" y="72"/>
                  <a:pt x="1" y="73"/>
                </a:cubicBezTo>
                <a:cubicBezTo>
                  <a:pt x="1" y="74"/>
                  <a:pt x="2" y="75"/>
                  <a:pt x="3" y="76"/>
                </a:cubicBezTo>
                <a:cubicBezTo>
                  <a:pt x="81" y="130"/>
                  <a:pt x="81" y="130"/>
                  <a:pt x="81" y="130"/>
                </a:cubicBezTo>
                <a:cubicBezTo>
                  <a:pt x="83" y="131"/>
                  <a:pt x="85" y="131"/>
                  <a:pt x="87" y="131"/>
                </a:cubicBezTo>
                <a:cubicBezTo>
                  <a:pt x="89" y="130"/>
                  <a:pt x="90" y="128"/>
                  <a:pt x="90" y="126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7" name="Freeform: Shape 60"/>
          <p:cNvSpPr/>
          <p:nvPr/>
        </p:nvSpPr>
        <p:spPr bwMode="auto">
          <a:xfrm>
            <a:off x="9915055" y="3459063"/>
            <a:ext cx="173038" cy="212725"/>
          </a:xfrm>
          <a:custGeom>
            <a:avLst/>
            <a:gdLst>
              <a:gd name="T0" fmla="*/ 89 w 107"/>
              <a:gd name="T1" fmla="*/ 127 h 132"/>
              <a:gd name="T2" fmla="*/ 106 w 107"/>
              <a:gd name="T3" fmla="*/ 33 h 132"/>
              <a:gd name="T4" fmla="*/ 102 w 107"/>
              <a:gd name="T5" fmla="*/ 27 h 132"/>
              <a:gd name="T6" fmla="*/ 95 w 107"/>
              <a:gd name="T7" fmla="*/ 31 h 132"/>
              <a:gd name="T8" fmla="*/ 82 w 107"/>
              <a:gd name="T9" fmla="*/ 106 h 132"/>
              <a:gd name="T10" fmla="*/ 40 w 107"/>
              <a:gd name="T11" fmla="*/ 5 h 132"/>
              <a:gd name="T12" fmla="*/ 33 w 107"/>
              <a:gd name="T13" fmla="*/ 2 h 132"/>
              <a:gd name="T14" fmla="*/ 30 w 107"/>
              <a:gd name="T15" fmla="*/ 9 h 132"/>
              <a:gd name="T16" fmla="*/ 71 w 107"/>
              <a:gd name="T17" fmla="*/ 111 h 132"/>
              <a:gd name="T18" fmla="*/ 9 w 107"/>
              <a:gd name="T19" fmla="*/ 66 h 132"/>
              <a:gd name="T20" fmla="*/ 1 w 107"/>
              <a:gd name="T21" fmla="*/ 68 h 132"/>
              <a:gd name="T22" fmla="*/ 0 w 107"/>
              <a:gd name="T23" fmla="*/ 73 h 132"/>
              <a:gd name="T24" fmla="*/ 2 w 107"/>
              <a:gd name="T25" fmla="*/ 76 h 132"/>
              <a:gd name="T26" fmla="*/ 80 w 107"/>
              <a:gd name="T27" fmla="*/ 131 h 132"/>
              <a:gd name="T28" fmla="*/ 86 w 107"/>
              <a:gd name="T29" fmla="*/ 132 h 132"/>
              <a:gd name="T30" fmla="*/ 89 w 107"/>
              <a:gd name="T31" fmla="*/ 12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7" h="132">
                <a:moveTo>
                  <a:pt x="89" y="127"/>
                </a:moveTo>
                <a:cubicBezTo>
                  <a:pt x="106" y="33"/>
                  <a:pt x="106" y="33"/>
                  <a:pt x="106" y="33"/>
                </a:cubicBezTo>
                <a:cubicBezTo>
                  <a:pt x="107" y="30"/>
                  <a:pt x="105" y="27"/>
                  <a:pt x="102" y="27"/>
                </a:cubicBezTo>
                <a:cubicBezTo>
                  <a:pt x="99" y="26"/>
                  <a:pt x="96" y="28"/>
                  <a:pt x="95" y="31"/>
                </a:cubicBezTo>
                <a:cubicBezTo>
                  <a:pt x="82" y="106"/>
                  <a:pt x="82" y="106"/>
                  <a:pt x="82" y="106"/>
                </a:cubicBezTo>
                <a:cubicBezTo>
                  <a:pt x="40" y="5"/>
                  <a:pt x="40" y="5"/>
                  <a:pt x="40" y="5"/>
                </a:cubicBezTo>
                <a:cubicBezTo>
                  <a:pt x="39" y="2"/>
                  <a:pt x="36" y="0"/>
                  <a:pt x="33" y="2"/>
                </a:cubicBezTo>
                <a:cubicBezTo>
                  <a:pt x="30" y="3"/>
                  <a:pt x="29" y="6"/>
                  <a:pt x="30" y="9"/>
                </a:cubicBezTo>
                <a:cubicBezTo>
                  <a:pt x="71" y="111"/>
                  <a:pt x="71" y="111"/>
                  <a:pt x="71" y="111"/>
                </a:cubicBezTo>
                <a:cubicBezTo>
                  <a:pt x="9" y="66"/>
                  <a:pt x="9" y="66"/>
                  <a:pt x="9" y="66"/>
                </a:cubicBezTo>
                <a:cubicBezTo>
                  <a:pt x="6" y="65"/>
                  <a:pt x="3" y="65"/>
                  <a:pt x="1" y="68"/>
                </a:cubicBezTo>
                <a:cubicBezTo>
                  <a:pt x="0" y="69"/>
                  <a:pt x="0" y="71"/>
                  <a:pt x="0" y="73"/>
                </a:cubicBezTo>
                <a:cubicBezTo>
                  <a:pt x="1" y="74"/>
                  <a:pt x="1" y="75"/>
                  <a:pt x="2" y="76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82" y="132"/>
                  <a:pt x="84" y="132"/>
                  <a:pt x="86" y="132"/>
                </a:cubicBezTo>
                <a:cubicBezTo>
                  <a:pt x="88" y="131"/>
                  <a:pt x="89" y="129"/>
                  <a:pt x="89" y="12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8" name="Freeform: Shape 61"/>
          <p:cNvSpPr/>
          <p:nvPr/>
        </p:nvSpPr>
        <p:spPr bwMode="auto">
          <a:xfrm>
            <a:off x="9337205" y="3351113"/>
            <a:ext cx="161925" cy="163513"/>
          </a:xfrm>
          <a:custGeom>
            <a:avLst/>
            <a:gdLst>
              <a:gd name="T0" fmla="*/ 97 w 101"/>
              <a:gd name="T1" fmla="*/ 83 h 101"/>
              <a:gd name="T2" fmla="*/ 64 w 101"/>
              <a:gd name="T3" fmla="*/ 50 h 101"/>
              <a:gd name="T4" fmla="*/ 97 w 101"/>
              <a:gd name="T5" fmla="*/ 17 h 101"/>
              <a:gd name="T6" fmla="*/ 97 w 101"/>
              <a:gd name="T7" fmla="*/ 4 h 101"/>
              <a:gd name="T8" fmla="*/ 84 w 101"/>
              <a:gd name="T9" fmla="*/ 4 h 101"/>
              <a:gd name="T10" fmla="*/ 51 w 101"/>
              <a:gd name="T11" fmla="*/ 37 h 101"/>
              <a:gd name="T12" fmla="*/ 17 w 101"/>
              <a:gd name="T13" fmla="*/ 4 h 101"/>
              <a:gd name="T14" fmla="*/ 4 w 101"/>
              <a:gd name="T15" fmla="*/ 4 h 101"/>
              <a:gd name="T16" fmla="*/ 4 w 101"/>
              <a:gd name="T17" fmla="*/ 17 h 101"/>
              <a:gd name="T18" fmla="*/ 37 w 101"/>
              <a:gd name="T19" fmla="*/ 50 h 101"/>
              <a:gd name="T20" fmla="*/ 4 w 101"/>
              <a:gd name="T21" fmla="*/ 83 h 101"/>
              <a:gd name="T22" fmla="*/ 4 w 101"/>
              <a:gd name="T23" fmla="*/ 97 h 101"/>
              <a:gd name="T24" fmla="*/ 17 w 101"/>
              <a:gd name="T25" fmla="*/ 97 h 101"/>
              <a:gd name="T26" fmla="*/ 51 w 101"/>
              <a:gd name="T27" fmla="*/ 64 h 101"/>
              <a:gd name="T28" fmla="*/ 84 w 101"/>
              <a:gd name="T29" fmla="*/ 97 h 101"/>
              <a:gd name="T30" fmla="*/ 97 w 101"/>
              <a:gd name="T31" fmla="*/ 97 h 101"/>
              <a:gd name="T32" fmla="*/ 97 w 101"/>
              <a:gd name="T33" fmla="*/ 8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1" h="101">
                <a:moveTo>
                  <a:pt x="97" y="83"/>
                </a:moveTo>
                <a:cubicBezTo>
                  <a:pt x="64" y="50"/>
                  <a:pt x="64" y="50"/>
                  <a:pt x="64" y="50"/>
                </a:cubicBezTo>
                <a:cubicBezTo>
                  <a:pt x="97" y="17"/>
                  <a:pt x="97" y="17"/>
                  <a:pt x="97" y="17"/>
                </a:cubicBezTo>
                <a:cubicBezTo>
                  <a:pt x="101" y="14"/>
                  <a:pt x="101" y="8"/>
                  <a:pt x="97" y="4"/>
                </a:cubicBezTo>
                <a:cubicBezTo>
                  <a:pt x="93" y="0"/>
                  <a:pt x="87" y="0"/>
                  <a:pt x="84" y="4"/>
                </a:cubicBezTo>
                <a:cubicBezTo>
                  <a:pt x="51" y="37"/>
                  <a:pt x="51" y="37"/>
                  <a:pt x="51" y="37"/>
                </a:cubicBezTo>
                <a:cubicBezTo>
                  <a:pt x="17" y="4"/>
                  <a:pt x="17" y="4"/>
                  <a:pt x="17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8"/>
                  <a:pt x="0" y="14"/>
                  <a:pt x="4" y="17"/>
                </a:cubicBezTo>
                <a:cubicBezTo>
                  <a:pt x="37" y="50"/>
                  <a:pt x="37" y="50"/>
                  <a:pt x="37" y="50"/>
                </a:cubicBezTo>
                <a:cubicBezTo>
                  <a:pt x="4" y="83"/>
                  <a:pt x="4" y="83"/>
                  <a:pt x="4" y="83"/>
                </a:cubicBezTo>
                <a:cubicBezTo>
                  <a:pt x="0" y="87"/>
                  <a:pt x="0" y="93"/>
                  <a:pt x="4" y="97"/>
                </a:cubicBezTo>
                <a:cubicBezTo>
                  <a:pt x="8" y="101"/>
                  <a:pt x="14" y="101"/>
                  <a:pt x="17" y="97"/>
                </a:cubicBezTo>
                <a:cubicBezTo>
                  <a:pt x="51" y="64"/>
                  <a:pt x="51" y="64"/>
                  <a:pt x="51" y="64"/>
                </a:cubicBezTo>
                <a:cubicBezTo>
                  <a:pt x="84" y="97"/>
                  <a:pt x="84" y="97"/>
                  <a:pt x="84" y="97"/>
                </a:cubicBezTo>
                <a:cubicBezTo>
                  <a:pt x="87" y="101"/>
                  <a:pt x="93" y="101"/>
                  <a:pt x="97" y="97"/>
                </a:cubicBezTo>
                <a:cubicBezTo>
                  <a:pt x="101" y="93"/>
                  <a:pt x="101" y="87"/>
                  <a:pt x="97" y="83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9" name="Freeform: Shape 62"/>
          <p:cNvSpPr/>
          <p:nvPr/>
        </p:nvSpPr>
        <p:spPr bwMode="auto">
          <a:xfrm>
            <a:off x="10038880" y="2785963"/>
            <a:ext cx="211138" cy="209550"/>
          </a:xfrm>
          <a:custGeom>
            <a:avLst/>
            <a:gdLst>
              <a:gd name="T0" fmla="*/ 122 w 131"/>
              <a:gd name="T1" fmla="*/ 71 h 131"/>
              <a:gd name="T2" fmla="*/ 77 w 131"/>
              <a:gd name="T3" fmla="*/ 59 h 131"/>
              <a:gd name="T4" fmla="*/ 89 w 131"/>
              <a:gd name="T5" fmla="*/ 14 h 131"/>
              <a:gd name="T6" fmla="*/ 82 w 131"/>
              <a:gd name="T7" fmla="*/ 2 h 131"/>
              <a:gd name="T8" fmla="*/ 70 w 131"/>
              <a:gd name="T9" fmla="*/ 9 h 131"/>
              <a:gd name="T10" fmla="*/ 59 w 131"/>
              <a:gd name="T11" fmla="*/ 54 h 131"/>
              <a:gd name="T12" fmla="*/ 13 w 131"/>
              <a:gd name="T13" fmla="*/ 42 h 131"/>
              <a:gd name="T14" fmla="*/ 2 w 131"/>
              <a:gd name="T15" fmla="*/ 49 h 131"/>
              <a:gd name="T16" fmla="*/ 9 w 131"/>
              <a:gd name="T17" fmla="*/ 61 h 131"/>
              <a:gd name="T18" fmla="*/ 54 w 131"/>
              <a:gd name="T19" fmla="*/ 72 h 131"/>
              <a:gd name="T20" fmla="*/ 42 w 131"/>
              <a:gd name="T21" fmla="*/ 118 h 131"/>
              <a:gd name="T22" fmla="*/ 49 w 131"/>
              <a:gd name="T23" fmla="*/ 129 h 131"/>
              <a:gd name="T24" fmla="*/ 61 w 131"/>
              <a:gd name="T25" fmla="*/ 122 h 131"/>
              <a:gd name="T26" fmla="*/ 72 w 131"/>
              <a:gd name="T27" fmla="*/ 77 h 131"/>
              <a:gd name="T28" fmla="*/ 118 w 131"/>
              <a:gd name="T29" fmla="*/ 89 h 131"/>
              <a:gd name="T30" fmla="*/ 129 w 131"/>
              <a:gd name="T31" fmla="*/ 82 h 131"/>
              <a:gd name="T32" fmla="*/ 122 w 131"/>
              <a:gd name="T33" fmla="*/ 7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1" h="131">
                <a:moveTo>
                  <a:pt x="122" y="71"/>
                </a:moveTo>
                <a:cubicBezTo>
                  <a:pt x="77" y="59"/>
                  <a:pt x="77" y="59"/>
                  <a:pt x="77" y="59"/>
                </a:cubicBezTo>
                <a:cubicBezTo>
                  <a:pt x="89" y="14"/>
                  <a:pt x="89" y="14"/>
                  <a:pt x="89" y="14"/>
                </a:cubicBezTo>
                <a:cubicBezTo>
                  <a:pt x="90" y="8"/>
                  <a:pt x="87" y="3"/>
                  <a:pt x="82" y="2"/>
                </a:cubicBezTo>
                <a:cubicBezTo>
                  <a:pt x="77" y="0"/>
                  <a:pt x="72" y="4"/>
                  <a:pt x="70" y="9"/>
                </a:cubicBezTo>
                <a:cubicBezTo>
                  <a:pt x="59" y="54"/>
                  <a:pt x="59" y="54"/>
                  <a:pt x="59" y="54"/>
                </a:cubicBezTo>
                <a:cubicBezTo>
                  <a:pt x="13" y="42"/>
                  <a:pt x="13" y="42"/>
                  <a:pt x="13" y="42"/>
                </a:cubicBezTo>
                <a:cubicBezTo>
                  <a:pt x="8" y="41"/>
                  <a:pt x="3" y="44"/>
                  <a:pt x="2" y="49"/>
                </a:cubicBezTo>
                <a:cubicBezTo>
                  <a:pt x="0" y="54"/>
                  <a:pt x="3" y="59"/>
                  <a:pt x="9" y="61"/>
                </a:cubicBezTo>
                <a:cubicBezTo>
                  <a:pt x="54" y="72"/>
                  <a:pt x="54" y="72"/>
                  <a:pt x="54" y="72"/>
                </a:cubicBezTo>
                <a:cubicBezTo>
                  <a:pt x="42" y="118"/>
                  <a:pt x="42" y="118"/>
                  <a:pt x="42" y="118"/>
                </a:cubicBezTo>
                <a:cubicBezTo>
                  <a:pt x="41" y="123"/>
                  <a:pt x="44" y="128"/>
                  <a:pt x="49" y="129"/>
                </a:cubicBezTo>
                <a:cubicBezTo>
                  <a:pt x="54" y="131"/>
                  <a:pt x="59" y="128"/>
                  <a:pt x="61" y="122"/>
                </a:cubicBezTo>
                <a:cubicBezTo>
                  <a:pt x="72" y="77"/>
                  <a:pt x="72" y="77"/>
                  <a:pt x="72" y="77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23" y="90"/>
                  <a:pt x="128" y="87"/>
                  <a:pt x="129" y="82"/>
                </a:cubicBezTo>
                <a:cubicBezTo>
                  <a:pt x="131" y="77"/>
                  <a:pt x="128" y="72"/>
                  <a:pt x="122" y="71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0" name="Freeform: Shape 63"/>
          <p:cNvSpPr/>
          <p:nvPr/>
        </p:nvSpPr>
        <p:spPr bwMode="auto">
          <a:xfrm>
            <a:off x="10381780" y="2558950"/>
            <a:ext cx="134938" cy="155575"/>
          </a:xfrm>
          <a:custGeom>
            <a:avLst/>
            <a:gdLst>
              <a:gd name="T0" fmla="*/ 0 w 85"/>
              <a:gd name="T1" fmla="*/ 0 h 98"/>
              <a:gd name="T2" fmla="*/ 85 w 85"/>
              <a:gd name="T3" fmla="*/ 49 h 98"/>
              <a:gd name="T4" fmla="*/ 0 w 85"/>
              <a:gd name="T5" fmla="*/ 98 h 98"/>
              <a:gd name="T6" fmla="*/ 0 w 85"/>
              <a:gd name="T7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" h="98">
                <a:moveTo>
                  <a:pt x="0" y="0"/>
                </a:moveTo>
                <a:lnTo>
                  <a:pt x="85" y="49"/>
                </a:lnTo>
                <a:lnTo>
                  <a:pt x="0" y="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1" name="Freeform: Shape 64"/>
          <p:cNvSpPr/>
          <p:nvPr/>
        </p:nvSpPr>
        <p:spPr bwMode="auto">
          <a:xfrm>
            <a:off x="10305580" y="2511325"/>
            <a:ext cx="252413" cy="249238"/>
          </a:xfrm>
          <a:custGeom>
            <a:avLst/>
            <a:gdLst>
              <a:gd name="T0" fmla="*/ 78 w 156"/>
              <a:gd name="T1" fmla="*/ 14 h 155"/>
              <a:gd name="T2" fmla="*/ 141 w 156"/>
              <a:gd name="T3" fmla="*/ 78 h 155"/>
              <a:gd name="T4" fmla="*/ 78 w 156"/>
              <a:gd name="T5" fmla="*/ 141 h 155"/>
              <a:gd name="T6" fmla="*/ 15 w 156"/>
              <a:gd name="T7" fmla="*/ 78 h 155"/>
              <a:gd name="T8" fmla="*/ 78 w 156"/>
              <a:gd name="T9" fmla="*/ 14 h 155"/>
              <a:gd name="T10" fmla="*/ 78 w 156"/>
              <a:gd name="T11" fmla="*/ 0 h 155"/>
              <a:gd name="T12" fmla="*/ 0 w 156"/>
              <a:gd name="T13" fmla="*/ 78 h 155"/>
              <a:gd name="T14" fmla="*/ 78 w 156"/>
              <a:gd name="T15" fmla="*/ 155 h 155"/>
              <a:gd name="T16" fmla="*/ 156 w 156"/>
              <a:gd name="T17" fmla="*/ 78 h 155"/>
              <a:gd name="T18" fmla="*/ 78 w 156"/>
              <a:gd name="T19" fmla="*/ 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6" h="155">
                <a:moveTo>
                  <a:pt x="78" y="14"/>
                </a:moveTo>
                <a:cubicBezTo>
                  <a:pt x="113" y="14"/>
                  <a:pt x="141" y="43"/>
                  <a:pt x="141" y="78"/>
                </a:cubicBezTo>
                <a:cubicBezTo>
                  <a:pt x="141" y="113"/>
                  <a:pt x="113" y="141"/>
                  <a:pt x="78" y="141"/>
                </a:cubicBezTo>
                <a:cubicBezTo>
                  <a:pt x="43" y="141"/>
                  <a:pt x="15" y="113"/>
                  <a:pt x="15" y="78"/>
                </a:cubicBezTo>
                <a:cubicBezTo>
                  <a:pt x="15" y="43"/>
                  <a:pt x="43" y="14"/>
                  <a:pt x="78" y="14"/>
                </a:cubicBezTo>
                <a:moveTo>
                  <a:pt x="78" y="0"/>
                </a:moveTo>
                <a:cubicBezTo>
                  <a:pt x="35" y="0"/>
                  <a:pt x="0" y="35"/>
                  <a:pt x="0" y="78"/>
                </a:cubicBezTo>
                <a:cubicBezTo>
                  <a:pt x="0" y="121"/>
                  <a:pt x="35" y="155"/>
                  <a:pt x="78" y="155"/>
                </a:cubicBezTo>
                <a:cubicBezTo>
                  <a:pt x="121" y="155"/>
                  <a:pt x="156" y="121"/>
                  <a:pt x="156" y="78"/>
                </a:cubicBezTo>
                <a:cubicBezTo>
                  <a:pt x="156" y="35"/>
                  <a:pt x="121" y="0"/>
                  <a:pt x="78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2" name="Freeform: Shape 65"/>
          <p:cNvSpPr/>
          <p:nvPr/>
        </p:nvSpPr>
        <p:spPr bwMode="auto">
          <a:xfrm>
            <a:off x="7978305" y="2387500"/>
            <a:ext cx="157163" cy="142875"/>
          </a:xfrm>
          <a:custGeom>
            <a:avLst/>
            <a:gdLst>
              <a:gd name="T0" fmla="*/ 57 w 99"/>
              <a:gd name="T1" fmla="*/ 0 h 90"/>
              <a:gd name="T2" fmla="*/ 99 w 99"/>
              <a:gd name="T3" fmla="*/ 90 h 90"/>
              <a:gd name="T4" fmla="*/ 0 w 99"/>
              <a:gd name="T5" fmla="*/ 81 h 90"/>
              <a:gd name="T6" fmla="*/ 57 w 99"/>
              <a:gd name="T7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9" h="90">
                <a:moveTo>
                  <a:pt x="57" y="0"/>
                </a:moveTo>
                <a:lnTo>
                  <a:pt x="99" y="90"/>
                </a:lnTo>
                <a:lnTo>
                  <a:pt x="0" y="81"/>
                </a:lnTo>
                <a:lnTo>
                  <a:pt x="5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3" name="Freeform: Shape 66"/>
          <p:cNvSpPr/>
          <p:nvPr/>
        </p:nvSpPr>
        <p:spPr bwMode="auto">
          <a:xfrm>
            <a:off x="7922742" y="2339875"/>
            <a:ext cx="284163" cy="282575"/>
          </a:xfrm>
          <a:custGeom>
            <a:avLst/>
            <a:gdLst>
              <a:gd name="T0" fmla="*/ 125 w 177"/>
              <a:gd name="T1" fmla="*/ 36 h 176"/>
              <a:gd name="T2" fmla="*/ 141 w 177"/>
              <a:gd name="T3" fmla="*/ 124 h 176"/>
              <a:gd name="T4" fmla="*/ 52 w 177"/>
              <a:gd name="T5" fmla="*/ 140 h 176"/>
              <a:gd name="T6" fmla="*/ 37 w 177"/>
              <a:gd name="T7" fmla="*/ 52 h 176"/>
              <a:gd name="T8" fmla="*/ 125 w 177"/>
              <a:gd name="T9" fmla="*/ 36 h 176"/>
              <a:gd name="T10" fmla="*/ 133 w 177"/>
              <a:gd name="T11" fmla="*/ 24 h 176"/>
              <a:gd name="T12" fmla="*/ 25 w 177"/>
              <a:gd name="T13" fmla="*/ 43 h 176"/>
              <a:gd name="T14" fmla="*/ 44 w 177"/>
              <a:gd name="T15" fmla="*/ 152 h 176"/>
              <a:gd name="T16" fmla="*/ 152 w 177"/>
              <a:gd name="T17" fmla="*/ 133 h 176"/>
              <a:gd name="T18" fmla="*/ 133 w 177"/>
              <a:gd name="T19" fmla="*/ 2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7" h="176">
                <a:moveTo>
                  <a:pt x="125" y="36"/>
                </a:moveTo>
                <a:cubicBezTo>
                  <a:pt x="154" y="56"/>
                  <a:pt x="161" y="96"/>
                  <a:pt x="141" y="124"/>
                </a:cubicBezTo>
                <a:cubicBezTo>
                  <a:pt x="121" y="153"/>
                  <a:pt x="81" y="160"/>
                  <a:pt x="52" y="140"/>
                </a:cubicBezTo>
                <a:cubicBezTo>
                  <a:pt x="24" y="120"/>
                  <a:pt x="17" y="80"/>
                  <a:pt x="37" y="52"/>
                </a:cubicBezTo>
                <a:cubicBezTo>
                  <a:pt x="57" y="23"/>
                  <a:pt x="96" y="16"/>
                  <a:pt x="125" y="36"/>
                </a:cubicBezTo>
                <a:moveTo>
                  <a:pt x="133" y="24"/>
                </a:moveTo>
                <a:cubicBezTo>
                  <a:pt x="98" y="0"/>
                  <a:pt x="50" y="8"/>
                  <a:pt x="25" y="43"/>
                </a:cubicBezTo>
                <a:cubicBezTo>
                  <a:pt x="0" y="79"/>
                  <a:pt x="9" y="127"/>
                  <a:pt x="44" y="152"/>
                </a:cubicBezTo>
                <a:cubicBezTo>
                  <a:pt x="79" y="176"/>
                  <a:pt x="128" y="168"/>
                  <a:pt x="152" y="133"/>
                </a:cubicBezTo>
                <a:cubicBezTo>
                  <a:pt x="177" y="97"/>
                  <a:pt x="169" y="49"/>
                  <a:pt x="133" y="2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4" name="Freeform: Shape 67"/>
          <p:cNvSpPr/>
          <p:nvPr/>
        </p:nvSpPr>
        <p:spPr bwMode="auto">
          <a:xfrm>
            <a:off x="10883430" y="3652738"/>
            <a:ext cx="212725" cy="315913"/>
          </a:xfrm>
          <a:custGeom>
            <a:avLst/>
            <a:gdLst>
              <a:gd name="T0" fmla="*/ 123 w 132"/>
              <a:gd name="T1" fmla="*/ 152 h 197"/>
              <a:gd name="T2" fmla="*/ 107 w 132"/>
              <a:gd name="T3" fmla="*/ 108 h 197"/>
              <a:gd name="T4" fmla="*/ 71 w 132"/>
              <a:gd name="T5" fmla="*/ 87 h 197"/>
              <a:gd name="T6" fmla="*/ 71 w 132"/>
              <a:gd name="T7" fmla="*/ 86 h 197"/>
              <a:gd name="T8" fmla="*/ 132 w 132"/>
              <a:gd name="T9" fmla="*/ 31 h 197"/>
              <a:gd name="T10" fmla="*/ 131 w 132"/>
              <a:gd name="T11" fmla="*/ 12 h 197"/>
              <a:gd name="T12" fmla="*/ 111 w 132"/>
              <a:gd name="T13" fmla="*/ 40 h 197"/>
              <a:gd name="T14" fmla="*/ 94 w 132"/>
              <a:gd name="T15" fmla="*/ 4 h 197"/>
              <a:gd name="T16" fmla="*/ 71 w 132"/>
              <a:gd name="T17" fmla="*/ 37 h 197"/>
              <a:gd name="T18" fmla="*/ 54 w 132"/>
              <a:gd name="T19" fmla="*/ 0 h 197"/>
              <a:gd name="T20" fmla="*/ 31 w 132"/>
              <a:gd name="T21" fmla="*/ 33 h 197"/>
              <a:gd name="T22" fmla="*/ 16 w 132"/>
              <a:gd name="T23" fmla="*/ 2 h 197"/>
              <a:gd name="T24" fmla="*/ 12 w 132"/>
              <a:gd name="T25" fmla="*/ 20 h 197"/>
              <a:gd name="T26" fmla="*/ 62 w 132"/>
              <a:gd name="T27" fmla="*/ 85 h 197"/>
              <a:gd name="T28" fmla="*/ 62 w 132"/>
              <a:gd name="T29" fmla="*/ 86 h 197"/>
              <a:gd name="T30" fmla="*/ 23 w 132"/>
              <a:gd name="T31" fmla="*/ 101 h 197"/>
              <a:gd name="T32" fmla="*/ 0 w 132"/>
              <a:gd name="T33" fmla="*/ 142 h 197"/>
              <a:gd name="T34" fmla="*/ 44 w 132"/>
              <a:gd name="T35" fmla="*/ 126 h 197"/>
              <a:gd name="T36" fmla="*/ 61 w 132"/>
              <a:gd name="T37" fmla="*/ 103 h 197"/>
              <a:gd name="T38" fmla="*/ 53 w 132"/>
              <a:gd name="T39" fmla="*/ 197 h 197"/>
              <a:gd name="T40" fmla="*/ 62 w 132"/>
              <a:gd name="T41" fmla="*/ 197 h 197"/>
              <a:gd name="T42" fmla="*/ 70 w 132"/>
              <a:gd name="T43" fmla="*/ 104 h 197"/>
              <a:gd name="T44" fmla="*/ 82 w 132"/>
              <a:gd name="T45" fmla="*/ 129 h 197"/>
              <a:gd name="T46" fmla="*/ 123 w 132"/>
              <a:gd name="T47" fmla="*/ 15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2" h="197">
                <a:moveTo>
                  <a:pt x="123" y="152"/>
                </a:moveTo>
                <a:cubicBezTo>
                  <a:pt x="123" y="152"/>
                  <a:pt x="123" y="127"/>
                  <a:pt x="107" y="108"/>
                </a:cubicBezTo>
                <a:cubicBezTo>
                  <a:pt x="96" y="95"/>
                  <a:pt x="79" y="89"/>
                  <a:pt x="71" y="87"/>
                </a:cubicBezTo>
                <a:cubicBezTo>
                  <a:pt x="71" y="86"/>
                  <a:pt x="71" y="86"/>
                  <a:pt x="71" y="86"/>
                </a:cubicBezTo>
                <a:cubicBezTo>
                  <a:pt x="102" y="86"/>
                  <a:pt x="129" y="62"/>
                  <a:pt x="132" y="31"/>
                </a:cubicBezTo>
                <a:cubicBezTo>
                  <a:pt x="132" y="24"/>
                  <a:pt x="132" y="18"/>
                  <a:pt x="131" y="12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94" y="4"/>
                  <a:pt x="94" y="4"/>
                  <a:pt x="94" y="4"/>
                </a:cubicBezTo>
                <a:cubicBezTo>
                  <a:pt x="71" y="37"/>
                  <a:pt x="71" y="37"/>
                  <a:pt x="71" y="37"/>
                </a:cubicBezTo>
                <a:cubicBezTo>
                  <a:pt x="54" y="0"/>
                  <a:pt x="54" y="0"/>
                  <a:pt x="54" y="0"/>
                </a:cubicBezTo>
                <a:cubicBezTo>
                  <a:pt x="31" y="33"/>
                  <a:pt x="31" y="33"/>
                  <a:pt x="31" y="33"/>
                </a:cubicBezTo>
                <a:cubicBezTo>
                  <a:pt x="16" y="2"/>
                  <a:pt x="16" y="2"/>
                  <a:pt x="16" y="2"/>
                </a:cubicBezTo>
                <a:cubicBezTo>
                  <a:pt x="14" y="8"/>
                  <a:pt x="12" y="14"/>
                  <a:pt x="12" y="20"/>
                </a:cubicBezTo>
                <a:cubicBezTo>
                  <a:pt x="9" y="52"/>
                  <a:pt x="31" y="80"/>
                  <a:pt x="62" y="85"/>
                </a:cubicBezTo>
                <a:cubicBezTo>
                  <a:pt x="62" y="86"/>
                  <a:pt x="62" y="86"/>
                  <a:pt x="62" y="86"/>
                </a:cubicBezTo>
                <a:cubicBezTo>
                  <a:pt x="54" y="87"/>
                  <a:pt x="36" y="90"/>
                  <a:pt x="23" y="101"/>
                </a:cubicBezTo>
                <a:cubicBezTo>
                  <a:pt x="4" y="117"/>
                  <a:pt x="0" y="142"/>
                  <a:pt x="0" y="142"/>
                </a:cubicBezTo>
                <a:cubicBezTo>
                  <a:pt x="0" y="142"/>
                  <a:pt x="25" y="142"/>
                  <a:pt x="44" y="126"/>
                </a:cubicBezTo>
                <a:cubicBezTo>
                  <a:pt x="52" y="119"/>
                  <a:pt x="57" y="111"/>
                  <a:pt x="61" y="103"/>
                </a:cubicBezTo>
                <a:cubicBezTo>
                  <a:pt x="53" y="197"/>
                  <a:pt x="53" y="197"/>
                  <a:pt x="53" y="197"/>
                </a:cubicBezTo>
                <a:cubicBezTo>
                  <a:pt x="62" y="197"/>
                  <a:pt x="62" y="197"/>
                  <a:pt x="62" y="197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72" y="112"/>
                  <a:pt x="76" y="121"/>
                  <a:pt x="82" y="129"/>
                </a:cubicBezTo>
                <a:cubicBezTo>
                  <a:pt x="98" y="148"/>
                  <a:pt x="123" y="152"/>
                  <a:pt x="123" y="152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5" name="Freeform: Shape 68"/>
          <p:cNvSpPr/>
          <p:nvPr/>
        </p:nvSpPr>
        <p:spPr bwMode="auto">
          <a:xfrm>
            <a:off x="8746655" y="2879625"/>
            <a:ext cx="246063" cy="363538"/>
          </a:xfrm>
          <a:custGeom>
            <a:avLst/>
            <a:gdLst>
              <a:gd name="T0" fmla="*/ 141 w 153"/>
              <a:gd name="T1" fmla="*/ 174 h 226"/>
              <a:gd name="T2" fmla="*/ 123 w 153"/>
              <a:gd name="T3" fmla="*/ 124 h 226"/>
              <a:gd name="T4" fmla="*/ 82 w 153"/>
              <a:gd name="T5" fmla="*/ 99 h 226"/>
              <a:gd name="T6" fmla="*/ 82 w 153"/>
              <a:gd name="T7" fmla="*/ 98 h 226"/>
              <a:gd name="T8" fmla="*/ 152 w 153"/>
              <a:gd name="T9" fmla="*/ 35 h 226"/>
              <a:gd name="T10" fmla="*/ 151 w 153"/>
              <a:gd name="T11" fmla="*/ 14 h 226"/>
              <a:gd name="T12" fmla="*/ 128 w 153"/>
              <a:gd name="T13" fmla="*/ 46 h 226"/>
              <a:gd name="T14" fmla="*/ 108 w 153"/>
              <a:gd name="T15" fmla="*/ 4 h 226"/>
              <a:gd name="T16" fmla="*/ 82 w 153"/>
              <a:gd name="T17" fmla="*/ 42 h 226"/>
              <a:gd name="T18" fmla="*/ 62 w 153"/>
              <a:gd name="T19" fmla="*/ 0 h 226"/>
              <a:gd name="T20" fmla="*/ 36 w 153"/>
              <a:gd name="T21" fmla="*/ 38 h 226"/>
              <a:gd name="T22" fmla="*/ 19 w 153"/>
              <a:gd name="T23" fmla="*/ 2 h 226"/>
              <a:gd name="T24" fmla="*/ 14 w 153"/>
              <a:gd name="T25" fmla="*/ 23 h 226"/>
              <a:gd name="T26" fmla="*/ 72 w 153"/>
              <a:gd name="T27" fmla="*/ 97 h 226"/>
              <a:gd name="T28" fmla="*/ 72 w 153"/>
              <a:gd name="T29" fmla="*/ 98 h 226"/>
              <a:gd name="T30" fmla="*/ 26 w 153"/>
              <a:gd name="T31" fmla="*/ 116 h 226"/>
              <a:gd name="T32" fmla="*/ 0 w 153"/>
              <a:gd name="T33" fmla="*/ 162 h 226"/>
              <a:gd name="T34" fmla="*/ 51 w 153"/>
              <a:gd name="T35" fmla="*/ 144 h 226"/>
              <a:gd name="T36" fmla="*/ 70 w 153"/>
              <a:gd name="T37" fmla="*/ 118 h 226"/>
              <a:gd name="T38" fmla="*/ 61 w 153"/>
              <a:gd name="T39" fmla="*/ 226 h 226"/>
              <a:gd name="T40" fmla="*/ 71 w 153"/>
              <a:gd name="T41" fmla="*/ 226 h 226"/>
              <a:gd name="T42" fmla="*/ 80 w 153"/>
              <a:gd name="T43" fmla="*/ 119 h 226"/>
              <a:gd name="T44" fmla="*/ 95 w 153"/>
              <a:gd name="T45" fmla="*/ 148 h 226"/>
              <a:gd name="T46" fmla="*/ 141 w 153"/>
              <a:gd name="T47" fmla="*/ 17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53" h="226">
                <a:moveTo>
                  <a:pt x="141" y="174"/>
                </a:moveTo>
                <a:cubicBezTo>
                  <a:pt x="141" y="174"/>
                  <a:pt x="141" y="145"/>
                  <a:pt x="123" y="124"/>
                </a:cubicBezTo>
                <a:cubicBezTo>
                  <a:pt x="110" y="108"/>
                  <a:pt x="91" y="101"/>
                  <a:pt x="82" y="99"/>
                </a:cubicBezTo>
                <a:cubicBezTo>
                  <a:pt x="82" y="98"/>
                  <a:pt x="82" y="98"/>
                  <a:pt x="82" y="98"/>
                </a:cubicBezTo>
                <a:cubicBezTo>
                  <a:pt x="118" y="98"/>
                  <a:pt x="149" y="71"/>
                  <a:pt x="152" y="35"/>
                </a:cubicBezTo>
                <a:cubicBezTo>
                  <a:pt x="153" y="27"/>
                  <a:pt x="152" y="20"/>
                  <a:pt x="151" y="14"/>
                </a:cubicBezTo>
                <a:cubicBezTo>
                  <a:pt x="128" y="46"/>
                  <a:pt x="128" y="46"/>
                  <a:pt x="128" y="46"/>
                </a:cubicBezTo>
                <a:cubicBezTo>
                  <a:pt x="108" y="4"/>
                  <a:pt x="108" y="4"/>
                  <a:pt x="108" y="4"/>
                </a:cubicBezTo>
                <a:cubicBezTo>
                  <a:pt x="82" y="42"/>
                  <a:pt x="82" y="42"/>
                  <a:pt x="82" y="42"/>
                </a:cubicBezTo>
                <a:cubicBezTo>
                  <a:pt x="62" y="0"/>
                  <a:pt x="62" y="0"/>
                  <a:pt x="62" y="0"/>
                </a:cubicBezTo>
                <a:cubicBezTo>
                  <a:pt x="36" y="38"/>
                  <a:pt x="36" y="38"/>
                  <a:pt x="36" y="38"/>
                </a:cubicBezTo>
                <a:cubicBezTo>
                  <a:pt x="19" y="2"/>
                  <a:pt x="19" y="2"/>
                  <a:pt x="19" y="2"/>
                </a:cubicBezTo>
                <a:cubicBezTo>
                  <a:pt x="16" y="8"/>
                  <a:pt x="14" y="15"/>
                  <a:pt x="14" y="23"/>
                </a:cubicBezTo>
                <a:cubicBezTo>
                  <a:pt x="11" y="59"/>
                  <a:pt x="36" y="91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62" y="99"/>
                  <a:pt x="42" y="103"/>
                  <a:pt x="26" y="116"/>
                </a:cubicBezTo>
                <a:cubicBezTo>
                  <a:pt x="5" y="134"/>
                  <a:pt x="0" y="162"/>
                  <a:pt x="0" y="162"/>
                </a:cubicBezTo>
                <a:cubicBezTo>
                  <a:pt x="0" y="162"/>
                  <a:pt x="29" y="162"/>
                  <a:pt x="51" y="144"/>
                </a:cubicBezTo>
                <a:cubicBezTo>
                  <a:pt x="60" y="137"/>
                  <a:pt x="66" y="127"/>
                  <a:pt x="70" y="118"/>
                </a:cubicBezTo>
                <a:cubicBezTo>
                  <a:pt x="61" y="226"/>
                  <a:pt x="61" y="226"/>
                  <a:pt x="61" y="226"/>
                </a:cubicBezTo>
                <a:cubicBezTo>
                  <a:pt x="71" y="226"/>
                  <a:pt x="71" y="226"/>
                  <a:pt x="71" y="226"/>
                </a:cubicBezTo>
                <a:cubicBezTo>
                  <a:pt x="80" y="119"/>
                  <a:pt x="80" y="119"/>
                  <a:pt x="80" y="119"/>
                </a:cubicBezTo>
                <a:cubicBezTo>
                  <a:pt x="83" y="128"/>
                  <a:pt x="87" y="139"/>
                  <a:pt x="95" y="148"/>
                </a:cubicBezTo>
                <a:cubicBezTo>
                  <a:pt x="113" y="169"/>
                  <a:pt x="141" y="174"/>
                  <a:pt x="141" y="17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6" name="Freeform: Shape 69"/>
          <p:cNvSpPr/>
          <p:nvPr/>
        </p:nvSpPr>
        <p:spPr bwMode="auto">
          <a:xfrm>
            <a:off x="10611967" y="3678138"/>
            <a:ext cx="247650" cy="328613"/>
          </a:xfrm>
          <a:custGeom>
            <a:avLst/>
            <a:gdLst>
              <a:gd name="T0" fmla="*/ 50 w 156"/>
              <a:gd name="T1" fmla="*/ 180 h 207"/>
              <a:gd name="T2" fmla="*/ 50 w 156"/>
              <a:gd name="T3" fmla="*/ 180 h 207"/>
              <a:gd name="T4" fmla="*/ 156 w 156"/>
              <a:gd name="T5" fmla="*/ 29 h 207"/>
              <a:gd name="T6" fmla="*/ 115 w 156"/>
              <a:gd name="T7" fmla="*/ 0 h 207"/>
              <a:gd name="T8" fmla="*/ 8 w 156"/>
              <a:gd name="T9" fmla="*/ 151 h 207"/>
              <a:gd name="T10" fmla="*/ 8 w 156"/>
              <a:gd name="T11" fmla="*/ 151 h 207"/>
              <a:gd name="T12" fmla="*/ 0 w 156"/>
              <a:gd name="T13" fmla="*/ 207 h 207"/>
              <a:gd name="T14" fmla="*/ 0 w 156"/>
              <a:gd name="T15" fmla="*/ 207 h 207"/>
              <a:gd name="T16" fmla="*/ 0 w 156"/>
              <a:gd name="T17" fmla="*/ 207 h 207"/>
              <a:gd name="T18" fmla="*/ 17 w 156"/>
              <a:gd name="T19" fmla="*/ 198 h 207"/>
              <a:gd name="T20" fmla="*/ 50 w 156"/>
              <a:gd name="T21" fmla="*/ 180 h 207"/>
              <a:gd name="T22" fmla="*/ 43 w 156"/>
              <a:gd name="T23" fmla="*/ 179 h 207"/>
              <a:gd name="T24" fmla="*/ 14 w 156"/>
              <a:gd name="T25" fmla="*/ 194 h 207"/>
              <a:gd name="T26" fmla="*/ 6 w 156"/>
              <a:gd name="T27" fmla="*/ 189 h 207"/>
              <a:gd name="T28" fmla="*/ 11 w 156"/>
              <a:gd name="T29" fmla="*/ 157 h 207"/>
              <a:gd name="T30" fmla="*/ 43 w 156"/>
              <a:gd name="T31" fmla="*/ 179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6" h="207">
                <a:moveTo>
                  <a:pt x="50" y="180"/>
                </a:moveTo>
                <a:lnTo>
                  <a:pt x="50" y="180"/>
                </a:lnTo>
                <a:lnTo>
                  <a:pt x="156" y="29"/>
                </a:lnTo>
                <a:lnTo>
                  <a:pt x="115" y="0"/>
                </a:lnTo>
                <a:lnTo>
                  <a:pt x="8" y="151"/>
                </a:lnTo>
                <a:lnTo>
                  <a:pt x="8" y="151"/>
                </a:lnTo>
                <a:lnTo>
                  <a:pt x="0" y="207"/>
                </a:lnTo>
                <a:lnTo>
                  <a:pt x="0" y="207"/>
                </a:lnTo>
                <a:lnTo>
                  <a:pt x="0" y="207"/>
                </a:lnTo>
                <a:lnTo>
                  <a:pt x="17" y="198"/>
                </a:lnTo>
                <a:lnTo>
                  <a:pt x="50" y="180"/>
                </a:lnTo>
                <a:close/>
                <a:moveTo>
                  <a:pt x="43" y="179"/>
                </a:moveTo>
                <a:lnTo>
                  <a:pt x="14" y="194"/>
                </a:lnTo>
                <a:lnTo>
                  <a:pt x="6" y="189"/>
                </a:lnTo>
                <a:lnTo>
                  <a:pt x="11" y="157"/>
                </a:lnTo>
                <a:lnTo>
                  <a:pt x="43" y="1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7" name="Freeform: Shape 70"/>
          <p:cNvSpPr/>
          <p:nvPr/>
        </p:nvSpPr>
        <p:spPr bwMode="auto">
          <a:xfrm>
            <a:off x="9915055" y="3176488"/>
            <a:ext cx="138113" cy="158750"/>
          </a:xfrm>
          <a:custGeom>
            <a:avLst/>
            <a:gdLst>
              <a:gd name="T0" fmla="*/ 87 w 87"/>
              <a:gd name="T1" fmla="*/ 0 h 100"/>
              <a:gd name="T2" fmla="*/ 40 w 87"/>
              <a:gd name="T3" fmla="*/ 27 h 100"/>
              <a:gd name="T4" fmla="*/ 0 w 87"/>
              <a:gd name="T5" fmla="*/ 27 h 100"/>
              <a:gd name="T6" fmla="*/ 0 w 87"/>
              <a:gd name="T7" fmla="*/ 49 h 100"/>
              <a:gd name="T8" fmla="*/ 0 w 87"/>
              <a:gd name="T9" fmla="*/ 51 h 100"/>
              <a:gd name="T10" fmla="*/ 0 w 87"/>
              <a:gd name="T11" fmla="*/ 51 h 100"/>
              <a:gd name="T12" fmla="*/ 0 w 87"/>
              <a:gd name="T13" fmla="*/ 73 h 100"/>
              <a:gd name="T14" fmla="*/ 40 w 87"/>
              <a:gd name="T15" fmla="*/ 73 h 100"/>
              <a:gd name="T16" fmla="*/ 87 w 87"/>
              <a:gd name="T17" fmla="*/ 100 h 100"/>
              <a:gd name="T18" fmla="*/ 87 w 87"/>
              <a:gd name="T19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00">
                <a:moveTo>
                  <a:pt x="87" y="0"/>
                </a:moveTo>
                <a:lnTo>
                  <a:pt x="40" y="27"/>
                </a:lnTo>
                <a:lnTo>
                  <a:pt x="0" y="27"/>
                </a:lnTo>
                <a:lnTo>
                  <a:pt x="0" y="49"/>
                </a:lnTo>
                <a:lnTo>
                  <a:pt x="0" y="51"/>
                </a:lnTo>
                <a:lnTo>
                  <a:pt x="0" y="51"/>
                </a:lnTo>
                <a:lnTo>
                  <a:pt x="0" y="73"/>
                </a:lnTo>
                <a:lnTo>
                  <a:pt x="40" y="73"/>
                </a:lnTo>
                <a:lnTo>
                  <a:pt x="87" y="100"/>
                </a:lnTo>
                <a:lnTo>
                  <a:pt x="8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8" name="Freeform: Shape 71"/>
          <p:cNvSpPr/>
          <p:nvPr/>
        </p:nvSpPr>
        <p:spPr bwMode="auto">
          <a:xfrm>
            <a:off x="10065867" y="3181251"/>
            <a:ext cx="44450" cy="149225"/>
          </a:xfrm>
          <a:custGeom>
            <a:avLst/>
            <a:gdLst>
              <a:gd name="T0" fmla="*/ 0 w 27"/>
              <a:gd name="T1" fmla="*/ 0 h 93"/>
              <a:gd name="T2" fmla="*/ 0 w 27"/>
              <a:gd name="T3" fmla="*/ 6 h 93"/>
              <a:gd name="T4" fmla="*/ 22 w 27"/>
              <a:gd name="T5" fmla="*/ 47 h 93"/>
              <a:gd name="T6" fmla="*/ 0 w 27"/>
              <a:gd name="T7" fmla="*/ 87 h 93"/>
              <a:gd name="T8" fmla="*/ 0 w 27"/>
              <a:gd name="T9" fmla="*/ 93 h 93"/>
              <a:gd name="T10" fmla="*/ 27 w 27"/>
              <a:gd name="T11" fmla="*/ 47 h 93"/>
              <a:gd name="T12" fmla="*/ 0 w 27"/>
              <a:gd name="T13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" h="93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13" y="15"/>
                  <a:pt x="22" y="30"/>
                  <a:pt x="22" y="47"/>
                </a:cubicBezTo>
                <a:cubicBezTo>
                  <a:pt x="22" y="63"/>
                  <a:pt x="13" y="78"/>
                  <a:pt x="0" y="87"/>
                </a:cubicBezTo>
                <a:cubicBezTo>
                  <a:pt x="0" y="93"/>
                  <a:pt x="0" y="93"/>
                  <a:pt x="0" y="93"/>
                </a:cubicBezTo>
                <a:cubicBezTo>
                  <a:pt x="16" y="84"/>
                  <a:pt x="27" y="67"/>
                  <a:pt x="27" y="47"/>
                </a:cubicBezTo>
                <a:cubicBezTo>
                  <a:pt x="27" y="27"/>
                  <a:pt x="16" y="9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9" name="Freeform: Shape 72"/>
          <p:cNvSpPr/>
          <p:nvPr/>
        </p:nvSpPr>
        <p:spPr bwMode="auto">
          <a:xfrm>
            <a:off x="10091267" y="3163788"/>
            <a:ext cx="52388" cy="184150"/>
          </a:xfrm>
          <a:custGeom>
            <a:avLst/>
            <a:gdLst>
              <a:gd name="T0" fmla="*/ 0 w 33"/>
              <a:gd name="T1" fmla="*/ 0 h 115"/>
              <a:gd name="T2" fmla="*/ 0 w 33"/>
              <a:gd name="T3" fmla="*/ 8 h 115"/>
              <a:gd name="T4" fmla="*/ 27 w 33"/>
              <a:gd name="T5" fmla="*/ 58 h 115"/>
              <a:gd name="T6" fmla="*/ 0 w 33"/>
              <a:gd name="T7" fmla="*/ 107 h 115"/>
              <a:gd name="T8" fmla="*/ 0 w 33"/>
              <a:gd name="T9" fmla="*/ 115 h 115"/>
              <a:gd name="T10" fmla="*/ 33 w 33"/>
              <a:gd name="T11" fmla="*/ 58 h 115"/>
              <a:gd name="T12" fmla="*/ 0 w 33"/>
              <a:gd name="T13" fmla="*/ 0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115">
                <a:moveTo>
                  <a:pt x="0" y="0"/>
                </a:moveTo>
                <a:cubicBezTo>
                  <a:pt x="0" y="8"/>
                  <a:pt x="0" y="8"/>
                  <a:pt x="0" y="8"/>
                </a:cubicBezTo>
                <a:cubicBezTo>
                  <a:pt x="16" y="18"/>
                  <a:pt x="27" y="37"/>
                  <a:pt x="27" y="58"/>
                </a:cubicBezTo>
                <a:cubicBezTo>
                  <a:pt x="27" y="78"/>
                  <a:pt x="16" y="97"/>
                  <a:pt x="0" y="107"/>
                </a:cubicBezTo>
                <a:cubicBezTo>
                  <a:pt x="0" y="115"/>
                  <a:pt x="0" y="115"/>
                  <a:pt x="0" y="115"/>
                </a:cubicBezTo>
                <a:cubicBezTo>
                  <a:pt x="20" y="104"/>
                  <a:pt x="33" y="82"/>
                  <a:pt x="33" y="58"/>
                </a:cubicBezTo>
                <a:cubicBezTo>
                  <a:pt x="33" y="33"/>
                  <a:pt x="20" y="11"/>
                  <a:pt x="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0" name="Freeform: Shape 73"/>
          <p:cNvSpPr/>
          <p:nvPr/>
        </p:nvSpPr>
        <p:spPr bwMode="auto">
          <a:xfrm>
            <a:off x="7959255" y="1793775"/>
            <a:ext cx="176213" cy="165100"/>
          </a:xfrm>
          <a:custGeom>
            <a:avLst/>
            <a:gdLst>
              <a:gd name="T0" fmla="*/ 46 w 111"/>
              <a:gd name="T1" fmla="*/ 104 h 104"/>
              <a:gd name="T2" fmla="*/ 75 w 111"/>
              <a:gd name="T3" fmla="*/ 58 h 104"/>
              <a:gd name="T4" fmla="*/ 111 w 111"/>
              <a:gd name="T5" fmla="*/ 40 h 104"/>
              <a:gd name="T6" fmla="*/ 101 w 111"/>
              <a:gd name="T7" fmla="*/ 20 h 104"/>
              <a:gd name="T8" fmla="*/ 101 w 111"/>
              <a:gd name="T9" fmla="*/ 20 h 104"/>
              <a:gd name="T10" fmla="*/ 101 w 111"/>
              <a:gd name="T11" fmla="*/ 20 h 104"/>
              <a:gd name="T12" fmla="*/ 91 w 111"/>
              <a:gd name="T13" fmla="*/ 0 h 104"/>
              <a:gd name="T14" fmla="*/ 55 w 111"/>
              <a:gd name="T15" fmla="*/ 18 h 104"/>
              <a:gd name="T16" fmla="*/ 0 w 111"/>
              <a:gd name="T17" fmla="*/ 15 h 104"/>
              <a:gd name="T18" fmla="*/ 46 w 111"/>
              <a:gd name="T19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1" h="104">
                <a:moveTo>
                  <a:pt x="46" y="104"/>
                </a:moveTo>
                <a:lnTo>
                  <a:pt x="75" y="58"/>
                </a:lnTo>
                <a:lnTo>
                  <a:pt x="111" y="40"/>
                </a:lnTo>
                <a:lnTo>
                  <a:pt x="101" y="20"/>
                </a:lnTo>
                <a:lnTo>
                  <a:pt x="101" y="20"/>
                </a:lnTo>
                <a:lnTo>
                  <a:pt x="101" y="20"/>
                </a:lnTo>
                <a:lnTo>
                  <a:pt x="91" y="0"/>
                </a:lnTo>
                <a:lnTo>
                  <a:pt x="55" y="18"/>
                </a:lnTo>
                <a:lnTo>
                  <a:pt x="0" y="15"/>
                </a:lnTo>
                <a:lnTo>
                  <a:pt x="46" y="10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1" name="Freeform: Shape 74"/>
          <p:cNvSpPr/>
          <p:nvPr/>
        </p:nvSpPr>
        <p:spPr bwMode="auto">
          <a:xfrm>
            <a:off x="7930680" y="1827113"/>
            <a:ext cx="87313" cy="133350"/>
          </a:xfrm>
          <a:custGeom>
            <a:avLst/>
            <a:gdLst>
              <a:gd name="T0" fmla="*/ 54 w 54"/>
              <a:gd name="T1" fmla="*/ 83 h 83"/>
              <a:gd name="T2" fmla="*/ 52 w 54"/>
              <a:gd name="T3" fmla="*/ 77 h 83"/>
              <a:gd name="T4" fmla="*/ 14 w 54"/>
              <a:gd name="T5" fmla="*/ 51 h 83"/>
              <a:gd name="T6" fmla="*/ 15 w 54"/>
              <a:gd name="T7" fmla="*/ 6 h 83"/>
              <a:gd name="T8" fmla="*/ 12 w 54"/>
              <a:gd name="T9" fmla="*/ 0 h 83"/>
              <a:gd name="T10" fmla="*/ 9 w 54"/>
              <a:gd name="T11" fmla="*/ 54 h 83"/>
              <a:gd name="T12" fmla="*/ 54 w 54"/>
              <a:gd name="T13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" h="83">
                <a:moveTo>
                  <a:pt x="54" y="83"/>
                </a:moveTo>
                <a:cubicBezTo>
                  <a:pt x="52" y="77"/>
                  <a:pt x="52" y="77"/>
                  <a:pt x="52" y="77"/>
                </a:cubicBezTo>
                <a:cubicBezTo>
                  <a:pt x="36" y="76"/>
                  <a:pt x="21" y="66"/>
                  <a:pt x="14" y="51"/>
                </a:cubicBezTo>
                <a:cubicBezTo>
                  <a:pt x="6" y="36"/>
                  <a:pt x="7" y="19"/>
                  <a:pt x="15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2" y="15"/>
                  <a:pt x="0" y="36"/>
                  <a:pt x="9" y="54"/>
                </a:cubicBezTo>
                <a:cubicBezTo>
                  <a:pt x="18" y="72"/>
                  <a:pt x="36" y="82"/>
                  <a:pt x="54" y="83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2" name="Freeform: Shape 75"/>
          <p:cNvSpPr/>
          <p:nvPr/>
        </p:nvSpPr>
        <p:spPr bwMode="auto">
          <a:xfrm>
            <a:off x="7897342" y="1822350"/>
            <a:ext cx="107950" cy="165100"/>
          </a:xfrm>
          <a:custGeom>
            <a:avLst/>
            <a:gdLst>
              <a:gd name="T0" fmla="*/ 67 w 67"/>
              <a:gd name="T1" fmla="*/ 103 h 103"/>
              <a:gd name="T2" fmla="*/ 64 w 67"/>
              <a:gd name="T3" fmla="*/ 96 h 103"/>
              <a:gd name="T4" fmla="*/ 17 w 67"/>
              <a:gd name="T5" fmla="*/ 63 h 103"/>
              <a:gd name="T6" fmla="*/ 19 w 67"/>
              <a:gd name="T7" fmla="*/ 7 h 103"/>
              <a:gd name="T8" fmla="*/ 15 w 67"/>
              <a:gd name="T9" fmla="*/ 0 h 103"/>
              <a:gd name="T10" fmla="*/ 11 w 67"/>
              <a:gd name="T11" fmla="*/ 66 h 103"/>
              <a:gd name="T12" fmla="*/ 67 w 67"/>
              <a:gd name="T13" fmla="*/ 10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103">
                <a:moveTo>
                  <a:pt x="67" y="103"/>
                </a:moveTo>
                <a:cubicBezTo>
                  <a:pt x="64" y="96"/>
                  <a:pt x="64" y="96"/>
                  <a:pt x="64" y="96"/>
                </a:cubicBezTo>
                <a:cubicBezTo>
                  <a:pt x="44" y="94"/>
                  <a:pt x="26" y="82"/>
                  <a:pt x="17" y="63"/>
                </a:cubicBezTo>
                <a:cubicBezTo>
                  <a:pt x="7" y="45"/>
                  <a:pt x="9" y="24"/>
                  <a:pt x="19" y="7"/>
                </a:cubicBezTo>
                <a:cubicBezTo>
                  <a:pt x="15" y="0"/>
                  <a:pt x="15" y="0"/>
                  <a:pt x="15" y="0"/>
                </a:cubicBezTo>
                <a:cubicBezTo>
                  <a:pt x="2" y="19"/>
                  <a:pt x="0" y="44"/>
                  <a:pt x="11" y="66"/>
                </a:cubicBezTo>
                <a:cubicBezTo>
                  <a:pt x="22" y="89"/>
                  <a:pt x="44" y="102"/>
                  <a:pt x="67" y="103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3" name="Freeform: Shape 76"/>
          <p:cNvSpPr/>
          <p:nvPr/>
        </p:nvSpPr>
        <p:spPr bwMode="auto">
          <a:xfrm>
            <a:off x="9803930" y="3790851"/>
            <a:ext cx="106363" cy="106363"/>
          </a:xfrm>
          <a:custGeom>
            <a:avLst/>
            <a:gdLst>
              <a:gd name="T0" fmla="*/ 28 w 66"/>
              <a:gd name="T1" fmla="*/ 3 h 66"/>
              <a:gd name="T2" fmla="*/ 3 w 66"/>
              <a:gd name="T3" fmla="*/ 38 h 66"/>
              <a:gd name="T4" fmla="*/ 38 w 66"/>
              <a:gd name="T5" fmla="*/ 63 h 66"/>
              <a:gd name="T6" fmla="*/ 63 w 66"/>
              <a:gd name="T7" fmla="*/ 28 h 66"/>
              <a:gd name="T8" fmla="*/ 28 w 66"/>
              <a:gd name="T9" fmla="*/ 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6">
                <a:moveTo>
                  <a:pt x="28" y="3"/>
                </a:moveTo>
                <a:cubicBezTo>
                  <a:pt x="11" y="6"/>
                  <a:pt x="0" y="21"/>
                  <a:pt x="3" y="38"/>
                </a:cubicBezTo>
                <a:cubicBezTo>
                  <a:pt x="5" y="55"/>
                  <a:pt x="21" y="66"/>
                  <a:pt x="38" y="63"/>
                </a:cubicBezTo>
                <a:cubicBezTo>
                  <a:pt x="54" y="60"/>
                  <a:pt x="66" y="45"/>
                  <a:pt x="63" y="28"/>
                </a:cubicBezTo>
                <a:cubicBezTo>
                  <a:pt x="60" y="12"/>
                  <a:pt x="44" y="0"/>
                  <a:pt x="28" y="3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4" name="Freeform: Shape 77"/>
          <p:cNvSpPr/>
          <p:nvPr/>
        </p:nvSpPr>
        <p:spPr bwMode="auto">
          <a:xfrm>
            <a:off x="9689630" y="3728938"/>
            <a:ext cx="263525" cy="225425"/>
          </a:xfrm>
          <a:custGeom>
            <a:avLst/>
            <a:gdLst>
              <a:gd name="T0" fmla="*/ 140 w 163"/>
              <a:gd name="T1" fmla="*/ 10 h 140"/>
              <a:gd name="T2" fmla="*/ 133 w 163"/>
              <a:gd name="T3" fmla="*/ 12 h 140"/>
              <a:gd name="T4" fmla="*/ 132 w 163"/>
              <a:gd name="T5" fmla="*/ 5 h 140"/>
              <a:gd name="T6" fmla="*/ 126 w 163"/>
              <a:gd name="T7" fmla="*/ 0 h 140"/>
              <a:gd name="T8" fmla="*/ 107 w 163"/>
              <a:gd name="T9" fmla="*/ 4 h 140"/>
              <a:gd name="T10" fmla="*/ 102 w 163"/>
              <a:gd name="T11" fmla="*/ 10 h 140"/>
              <a:gd name="T12" fmla="*/ 103 w 163"/>
              <a:gd name="T13" fmla="*/ 17 h 140"/>
              <a:gd name="T14" fmla="*/ 6 w 163"/>
              <a:gd name="T15" fmla="*/ 33 h 140"/>
              <a:gd name="T16" fmla="*/ 1 w 163"/>
              <a:gd name="T17" fmla="*/ 39 h 140"/>
              <a:gd name="T18" fmla="*/ 17 w 163"/>
              <a:gd name="T19" fmla="*/ 134 h 140"/>
              <a:gd name="T20" fmla="*/ 23 w 163"/>
              <a:gd name="T21" fmla="*/ 139 h 140"/>
              <a:gd name="T22" fmla="*/ 158 w 163"/>
              <a:gd name="T23" fmla="*/ 117 h 140"/>
              <a:gd name="T24" fmla="*/ 162 w 163"/>
              <a:gd name="T25" fmla="*/ 110 h 140"/>
              <a:gd name="T26" fmla="*/ 147 w 163"/>
              <a:gd name="T27" fmla="*/ 15 h 140"/>
              <a:gd name="T28" fmla="*/ 140 w 163"/>
              <a:gd name="T29" fmla="*/ 10 h 140"/>
              <a:gd name="T30" fmla="*/ 45 w 163"/>
              <a:gd name="T31" fmla="*/ 49 h 140"/>
              <a:gd name="T32" fmla="*/ 40 w 163"/>
              <a:gd name="T33" fmla="*/ 56 h 140"/>
              <a:gd name="T34" fmla="*/ 19 w 163"/>
              <a:gd name="T35" fmla="*/ 60 h 140"/>
              <a:gd name="T36" fmla="*/ 12 w 163"/>
              <a:gd name="T37" fmla="*/ 55 h 140"/>
              <a:gd name="T38" fmla="*/ 11 w 163"/>
              <a:gd name="T39" fmla="*/ 47 h 140"/>
              <a:gd name="T40" fmla="*/ 16 w 163"/>
              <a:gd name="T41" fmla="*/ 41 h 140"/>
              <a:gd name="T42" fmla="*/ 37 w 163"/>
              <a:gd name="T43" fmla="*/ 37 h 140"/>
              <a:gd name="T44" fmla="*/ 44 w 163"/>
              <a:gd name="T45" fmla="*/ 42 h 140"/>
              <a:gd name="T46" fmla="*/ 45 w 163"/>
              <a:gd name="T47" fmla="*/ 49 h 140"/>
              <a:gd name="T48" fmla="*/ 110 w 163"/>
              <a:gd name="T49" fmla="*/ 107 h 140"/>
              <a:gd name="T50" fmla="*/ 68 w 163"/>
              <a:gd name="T51" fmla="*/ 77 h 140"/>
              <a:gd name="T52" fmla="*/ 98 w 163"/>
              <a:gd name="T53" fmla="*/ 35 h 140"/>
              <a:gd name="T54" fmla="*/ 139 w 163"/>
              <a:gd name="T55" fmla="*/ 65 h 140"/>
              <a:gd name="T56" fmla="*/ 110 w 163"/>
              <a:gd name="T57" fmla="*/ 10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3" h="140">
                <a:moveTo>
                  <a:pt x="140" y="10"/>
                </a:moveTo>
                <a:cubicBezTo>
                  <a:pt x="133" y="12"/>
                  <a:pt x="133" y="12"/>
                  <a:pt x="133" y="12"/>
                </a:cubicBezTo>
                <a:cubicBezTo>
                  <a:pt x="132" y="5"/>
                  <a:pt x="132" y="5"/>
                  <a:pt x="132" y="5"/>
                </a:cubicBezTo>
                <a:cubicBezTo>
                  <a:pt x="132" y="2"/>
                  <a:pt x="129" y="0"/>
                  <a:pt x="126" y="0"/>
                </a:cubicBezTo>
                <a:cubicBezTo>
                  <a:pt x="107" y="4"/>
                  <a:pt x="107" y="4"/>
                  <a:pt x="107" y="4"/>
                </a:cubicBezTo>
                <a:cubicBezTo>
                  <a:pt x="104" y="4"/>
                  <a:pt x="102" y="7"/>
                  <a:pt x="102" y="10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6" y="33"/>
                  <a:pt x="6" y="33"/>
                  <a:pt x="6" y="33"/>
                </a:cubicBezTo>
                <a:cubicBezTo>
                  <a:pt x="2" y="33"/>
                  <a:pt x="0" y="36"/>
                  <a:pt x="1" y="39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17" y="137"/>
                  <a:pt x="20" y="140"/>
                  <a:pt x="23" y="139"/>
                </a:cubicBezTo>
                <a:cubicBezTo>
                  <a:pt x="158" y="117"/>
                  <a:pt x="158" y="117"/>
                  <a:pt x="158" y="117"/>
                </a:cubicBezTo>
                <a:cubicBezTo>
                  <a:pt x="161" y="116"/>
                  <a:pt x="163" y="113"/>
                  <a:pt x="162" y="110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46" y="12"/>
                  <a:pt x="143" y="10"/>
                  <a:pt x="140" y="10"/>
                </a:cubicBezTo>
                <a:moveTo>
                  <a:pt x="45" y="49"/>
                </a:moveTo>
                <a:cubicBezTo>
                  <a:pt x="46" y="53"/>
                  <a:pt x="44" y="56"/>
                  <a:pt x="40" y="56"/>
                </a:cubicBezTo>
                <a:cubicBezTo>
                  <a:pt x="19" y="60"/>
                  <a:pt x="19" y="60"/>
                  <a:pt x="19" y="60"/>
                </a:cubicBezTo>
                <a:cubicBezTo>
                  <a:pt x="16" y="60"/>
                  <a:pt x="13" y="58"/>
                  <a:pt x="12" y="55"/>
                </a:cubicBezTo>
                <a:cubicBezTo>
                  <a:pt x="11" y="47"/>
                  <a:pt x="11" y="47"/>
                  <a:pt x="11" y="47"/>
                </a:cubicBezTo>
                <a:cubicBezTo>
                  <a:pt x="11" y="44"/>
                  <a:pt x="13" y="41"/>
                  <a:pt x="16" y="41"/>
                </a:cubicBezTo>
                <a:cubicBezTo>
                  <a:pt x="37" y="37"/>
                  <a:pt x="37" y="37"/>
                  <a:pt x="37" y="37"/>
                </a:cubicBezTo>
                <a:cubicBezTo>
                  <a:pt x="40" y="37"/>
                  <a:pt x="43" y="39"/>
                  <a:pt x="44" y="42"/>
                </a:cubicBezTo>
                <a:lnTo>
                  <a:pt x="45" y="49"/>
                </a:lnTo>
                <a:close/>
                <a:moveTo>
                  <a:pt x="110" y="107"/>
                </a:moveTo>
                <a:cubicBezTo>
                  <a:pt x="90" y="110"/>
                  <a:pt x="71" y="97"/>
                  <a:pt x="68" y="77"/>
                </a:cubicBezTo>
                <a:cubicBezTo>
                  <a:pt x="65" y="57"/>
                  <a:pt x="78" y="39"/>
                  <a:pt x="98" y="35"/>
                </a:cubicBezTo>
                <a:cubicBezTo>
                  <a:pt x="117" y="32"/>
                  <a:pt x="136" y="45"/>
                  <a:pt x="139" y="65"/>
                </a:cubicBezTo>
                <a:cubicBezTo>
                  <a:pt x="143" y="85"/>
                  <a:pt x="129" y="104"/>
                  <a:pt x="110" y="10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5" name="Freeform: Shape 78"/>
          <p:cNvSpPr/>
          <p:nvPr/>
        </p:nvSpPr>
        <p:spPr bwMode="auto">
          <a:xfrm>
            <a:off x="10927880" y="4517926"/>
            <a:ext cx="104775" cy="106363"/>
          </a:xfrm>
          <a:custGeom>
            <a:avLst/>
            <a:gdLst>
              <a:gd name="T0" fmla="*/ 28 w 66"/>
              <a:gd name="T1" fmla="*/ 3 h 66"/>
              <a:gd name="T2" fmla="*/ 3 w 66"/>
              <a:gd name="T3" fmla="*/ 38 h 66"/>
              <a:gd name="T4" fmla="*/ 38 w 66"/>
              <a:gd name="T5" fmla="*/ 63 h 66"/>
              <a:gd name="T6" fmla="*/ 63 w 66"/>
              <a:gd name="T7" fmla="*/ 28 h 66"/>
              <a:gd name="T8" fmla="*/ 28 w 66"/>
              <a:gd name="T9" fmla="*/ 3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66">
                <a:moveTo>
                  <a:pt x="28" y="3"/>
                </a:moveTo>
                <a:cubicBezTo>
                  <a:pt x="11" y="6"/>
                  <a:pt x="0" y="22"/>
                  <a:pt x="3" y="38"/>
                </a:cubicBezTo>
                <a:cubicBezTo>
                  <a:pt x="6" y="55"/>
                  <a:pt x="21" y="66"/>
                  <a:pt x="38" y="63"/>
                </a:cubicBezTo>
                <a:cubicBezTo>
                  <a:pt x="54" y="61"/>
                  <a:pt x="66" y="45"/>
                  <a:pt x="63" y="28"/>
                </a:cubicBezTo>
                <a:cubicBezTo>
                  <a:pt x="60" y="12"/>
                  <a:pt x="45" y="0"/>
                  <a:pt x="28" y="3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6" name="Freeform: Shape 79"/>
          <p:cNvSpPr/>
          <p:nvPr/>
        </p:nvSpPr>
        <p:spPr bwMode="auto">
          <a:xfrm>
            <a:off x="10815167" y="4456014"/>
            <a:ext cx="260350" cy="225425"/>
          </a:xfrm>
          <a:custGeom>
            <a:avLst/>
            <a:gdLst>
              <a:gd name="T0" fmla="*/ 139 w 162"/>
              <a:gd name="T1" fmla="*/ 11 h 140"/>
              <a:gd name="T2" fmla="*/ 133 w 162"/>
              <a:gd name="T3" fmla="*/ 12 h 140"/>
              <a:gd name="T4" fmla="*/ 132 w 162"/>
              <a:gd name="T5" fmla="*/ 5 h 140"/>
              <a:gd name="T6" fmla="*/ 125 w 162"/>
              <a:gd name="T7" fmla="*/ 1 h 140"/>
              <a:gd name="T8" fmla="*/ 106 w 162"/>
              <a:gd name="T9" fmla="*/ 4 h 140"/>
              <a:gd name="T10" fmla="*/ 101 w 162"/>
              <a:gd name="T11" fmla="*/ 10 h 140"/>
              <a:gd name="T12" fmla="*/ 102 w 162"/>
              <a:gd name="T13" fmla="*/ 17 h 140"/>
              <a:gd name="T14" fmla="*/ 5 w 162"/>
              <a:gd name="T15" fmla="*/ 33 h 140"/>
              <a:gd name="T16" fmla="*/ 0 w 162"/>
              <a:gd name="T17" fmla="*/ 39 h 140"/>
              <a:gd name="T18" fmla="*/ 16 w 162"/>
              <a:gd name="T19" fmla="*/ 134 h 140"/>
              <a:gd name="T20" fmla="*/ 22 w 162"/>
              <a:gd name="T21" fmla="*/ 139 h 140"/>
              <a:gd name="T22" fmla="*/ 157 w 162"/>
              <a:gd name="T23" fmla="*/ 117 h 140"/>
              <a:gd name="T24" fmla="*/ 162 w 162"/>
              <a:gd name="T25" fmla="*/ 110 h 140"/>
              <a:gd name="T26" fmla="*/ 146 w 162"/>
              <a:gd name="T27" fmla="*/ 15 h 140"/>
              <a:gd name="T28" fmla="*/ 139 w 162"/>
              <a:gd name="T29" fmla="*/ 11 h 140"/>
              <a:gd name="T30" fmla="*/ 44 w 162"/>
              <a:gd name="T31" fmla="*/ 50 h 140"/>
              <a:gd name="T32" fmla="*/ 40 w 162"/>
              <a:gd name="T33" fmla="*/ 56 h 140"/>
              <a:gd name="T34" fmla="*/ 18 w 162"/>
              <a:gd name="T35" fmla="*/ 60 h 140"/>
              <a:gd name="T36" fmla="*/ 12 w 162"/>
              <a:gd name="T37" fmla="*/ 55 h 140"/>
              <a:gd name="T38" fmla="*/ 10 w 162"/>
              <a:gd name="T39" fmla="*/ 47 h 140"/>
              <a:gd name="T40" fmla="*/ 15 w 162"/>
              <a:gd name="T41" fmla="*/ 41 h 140"/>
              <a:gd name="T42" fmla="*/ 37 w 162"/>
              <a:gd name="T43" fmla="*/ 37 h 140"/>
              <a:gd name="T44" fmla="*/ 43 w 162"/>
              <a:gd name="T45" fmla="*/ 42 h 140"/>
              <a:gd name="T46" fmla="*/ 44 w 162"/>
              <a:gd name="T47" fmla="*/ 50 h 140"/>
              <a:gd name="T48" fmla="*/ 109 w 162"/>
              <a:gd name="T49" fmla="*/ 107 h 140"/>
              <a:gd name="T50" fmla="*/ 67 w 162"/>
              <a:gd name="T51" fmla="*/ 77 h 140"/>
              <a:gd name="T52" fmla="*/ 97 w 162"/>
              <a:gd name="T53" fmla="*/ 35 h 140"/>
              <a:gd name="T54" fmla="*/ 139 w 162"/>
              <a:gd name="T55" fmla="*/ 65 h 140"/>
              <a:gd name="T56" fmla="*/ 109 w 162"/>
              <a:gd name="T57" fmla="*/ 10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2" h="140">
                <a:moveTo>
                  <a:pt x="139" y="11"/>
                </a:moveTo>
                <a:cubicBezTo>
                  <a:pt x="133" y="12"/>
                  <a:pt x="133" y="12"/>
                  <a:pt x="133" y="12"/>
                </a:cubicBezTo>
                <a:cubicBezTo>
                  <a:pt x="132" y="5"/>
                  <a:pt x="132" y="5"/>
                  <a:pt x="132" y="5"/>
                </a:cubicBezTo>
                <a:cubicBezTo>
                  <a:pt x="131" y="2"/>
                  <a:pt x="128" y="0"/>
                  <a:pt x="125" y="1"/>
                </a:cubicBezTo>
                <a:cubicBezTo>
                  <a:pt x="106" y="4"/>
                  <a:pt x="106" y="4"/>
                  <a:pt x="106" y="4"/>
                </a:cubicBezTo>
                <a:cubicBezTo>
                  <a:pt x="103" y="4"/>
                  <a:pt x="101" y="7"/>
                  <a:pt x="101" y="10"/>
                </a:cubicBezTo>
                <a:cubicBezTo>
                  <a:pt x="102" y="17"/>
                  <a:pt x="102" y="17"/>
                  <a:pt x="102" y="17"/>
                </a:cubicBezTo>
                <a:cubicBezTo>
                  <a:pt x="5" y="33"/>
                  <a:pt x="5" y="33"/>
                  <a:pt x="5" y="33"/>
                </a:cubicBezTo>
                <a:cubicBezTo>
                  <a:pt x="2" y="33"/>
                  <a:pt x="0" y="36"/>
                  <a:pt x="0" y="39"/>
                </a:cubicBezTo>
                <a:cubicBezTo>
                  <a:pt x="16" y="134"/>
                  <a:pt x="16" y="134"/>
                  <a:pt x="16" y="134"/>
                </a:cubicBezTo>
                <a:cubicBezTo>
                  <a:pt x="16" y="138"/>
                  <a:pt x="19" y="140"/>
                  <a:pt x="22" y="139"/>
                </a:cubicBezTo>
                <a:cubicBezTo>
                  <a:pt x="157" y="117"/>
                  <a:pt x="157" y="117"/>
                  <a:pt x="157" y="117"/>
                </a:cubicBezTo>
                <a:cubicBezTo>
                  <a:pt x="160" y="116"/>
                  <a:pt x="162" y="113"/>
                  <a:pt x="162" y="110"/>
                </a:cubicBezTo>
                <a:cubicBezTo>
                  <a:pt x="146" y="15"/>
                  <a:pt x="146" y="15"/>
                  <a:pt x="146" y="15"/>
                </a:cubicBezTo>
                <a:cubicBezTo>
                  <a:pt x="145" y="12"/>
                  <a:pt x="142" y="10"/>
                  <a:pt x="139" y="11"/>
                </a:cubicBezTo>
                <a:moveTo>
                  <a:pt x="44" y="50"/>
                </a:moveTo>
                <a:cubicBezTo>
                  <a:pt x="45" y="53"/>
                  <a:pt x="43" y="56"/>
                  <a:pt x="40" y="56"/>
                </a:cubicBezTo>
                <a:cubicBezTo>
                  <a:pt x="18" y="60"/>
                  <a:pt x="18" y="60"/>
                  <a:pt x="18" y="60"/>
                </a:cubicBezTo>
                <a:cubicBezTo>
                  <a:pt x="15" y="60"/>
                  <a:pt x="12" y="58"/>
                  <a:pt x="12" y="55"/>
                </a:cubicBezTo>
                <a:cubicBezTo>
                  <a:pt x="10" y="47"/>
                  <a:pt x="10" y="47"/>
                  <a:pt x="10" y="47"/>
                </a:cubicBezTo>
                <a:cubicBezTo>
                  <a:pt x="10" y="44"/>
                  <a:pt x="12" y="41"/>
                  <a:pt x="15" y="41"/>
                </a:cubicBezTo>
                <a:cubicBezTo>
                  <a:pt x="37" y="37"/>
                  <a:pt x="37" y="37"/>
                  <a:pt x="37" y="37"/>
                </a:cubicBezTo>
                <a:cubicBezTo>
                  <a:pt x="40" y="37"/>
                  <a:pt x="43" y="39"/>
                  <a:pt x="43" y="42"/>
                </a:cubicBezTo>
                <a:lnTo>
                  <a:pt x="44" y="50"/>
                </a:lnTo>
                <a:close/>
                <a:moveTo>
                  <a:pt x="109" y="107"/>
                </a:moveTo>
                <a:cubicBezTo>
                  <a:pt x="89" y="110"/>
                  <a:pt x="70" y="97"/>
                  <a:pt x="67" y="77"/>
                </a:cubicBezTo>
                <a:cubicBezTo>
                  <a:pt x="64" y="57"/>
                  <a:pt x="77" y="39"/>
                  <a:pt x="97" y="35"/>
                </a:cubicBezTo>
                <a:cubicBezTo>
                  <a:pt x="117" y="32"/>
                  <a:pt x="135" y="46"/>
                  <a:pt x="139" y="65"/>
                </a:cubicBezTo>
                <a:cubicBezTo>
                  <a:pt x="142" y="85"/>
                  <a:pt x="129" y="104"/>
                  <a:pt x="109" y="107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7" name="Freeform: Shape 80"/>
          <p:cNvSpPr/>
          <p:nvPr/>
        </p:nvSpPr>
        <p:spPr bwMode="auto">
          <a:xfrm>
            <a:off x="8933980" y="2365275"/>
            <a:ext cx="177800" cy="231775"/>
          </a:xfrm>
          <a:custGeom>
            <a:avLst/>
            <a:gdLst>
              <a:gd name="T0" fmla="*/ 112 w 112"/>
              <a:gd name="T1" fmla="*/ 0 h 146"/>
              <a:gd name="T2" fmla="*/ 6 w 112"/>
              <a:gd name="T3" fmla="*/ 0 h 146"/>
              <a:gd name="T4" fmla="*/ 0 w 112"/>
              <a:gd name="T5" fmla="*/ 0 h 146"/>
              <a:gd name="T6" fmla="*/ 0 w 112"/>
              <a:gd name="T7" fmla="*/ 146 h 146"/>
              <a:gd name="T8" fmla="*/ 6 w 112"/>
              <a:gd name="T9" fmla="*/ 146 h 146"/>
              <a:gd name="T10" fmla="*/ 6 w 112"/>
              <a:gd name="T11" fmla="*/ 70 h 146"/>
              <a:gd name="T12" fmla="*/ 112 w 112"/>
              <a:gd name="T13" fmla="*/ 70 h 146"/>
              <a:gd name="T14" fmla="*/ 72 w 112"/>
              <a:gd name="T15" fmla="*/ 35 h 146"/>
              <a:gd name="T16" fmla="*/ 112 w 112"/>
              <a:gd name="T17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2" h="146">
                <a:moveTo>
                  <a:pt x="112" y="0"/>
                </a:moveTo>
                <a:lnTo>
                  <a:pt x="6" y="0"/>
                </a:lnTo>
                <a:lnTo>
                  <a:pt x="0" y="0"/>
                </a:lnTo>
                <a:lnTo>
                  <a:pt x="0" y="146"/>
                </a:lnTo>
                <a:lnTo>
                  <a:pt x="6" y="146"/>
                </a:lnTo>
                <a:lnTo>
                  <a:pt x="6" y="70"/>
                </a:lnTo>
                <a:lnTo>
                  <a:pt x="112" y="70"/>
                </a:lnTo>
                <a:lnTo>
                  <a:pt x="72" y="35"/>
                </a:lnTo>
                <a:lnTo>
                  <a:pt x="1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8" name="Freeform: Shape 81"/>
          <p:cNvSpPr/>
          <p:nvPr/>
        </p:nvSpPr>
        <p:spPr bwMode="auto">
          <a:xfrm>
            <a:off x="9603905" y="3373338"/>
            <a:ext cx="217488" cy="219075"/>
          </a:xfrm>
          <a:custGeom>
            <a:avLst/>
            <a:gdLst>
              <a:gd name="T0" fmla="*/ 0 w 137"/>
              <a:gd name="T1" fmla="*/ 59 h 138"/>
              <a:gd name="T2" fmla="*/ 137 w 137"/>
              <a:gd name="T3" fmla="*/ 0 h 138"/>
              <a:gd name="T4" fmla="*/ 78 w 137"/>
              <a:gd name="T5" fmla="*/ 138 h 138"/>
              <a:gd name="T6" fmla="*/ 67 w 137"/>
              <a:gd name="T7" fmla="*/ 71 h 138"/>
              <a:gd name="T8" fmla="*/ 0 w 137"/>
              <a:gd name="T9" fmla="*/ 5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7" h="138">
                <a:moveTo>
                  <a:pt x="0" y="59"/>
                </a:moveTo>
                <a:lnTo>
                  <a:pt x="137" y="0"/>
                </a:lnTo>
                <a:lnTo>
                  <a:pt x="78" y="138"/>
                </a:lnTo>
                <a:lnTo>
                  <a:pt x="67" y="71"/>
                </a:lnTo>
                <a:lnTo>
                  <a:pt x="0" y="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9" name="Freeform: Shape 82"/>
          <p:cNvSpPr/>
          <p:nvPr/>
        </p:nvSpPr>
        <p:spPr bwMode="auto">
          <a:xfrm>
            <a:off x="9813455" y="2876450"/>
            <a:ext cx="203200" cy="279400"/>
          </a:xfrm>
          <a:custGeom>
            <a:avLst/>
            <a:gdLst>
              <a:gd name="T0" fmla="*/ 63 w 126"/>
              <a:gd name="T1" fmla="*/ 0 h 173"/>
              <a:gd name="T2" fmla="*/ 0 w 126"/>
              <a:gd name="T3" fmla="*/ 62 h 173"/>
              <a:gd name="T4" fmla="*/ 63 w 126"/>
              <a:gd name="T5" fmla="*/ 173 h 173"/>
              <a:gd name="T6" fmla="*/ 126 w 126"/>
              <a:gd name="T7" fmla="*/ 62 h 173"/>
              <a:gd name="T8" fmla="*/ 63 w 126"/>
              <a:gd name="T9" fmla="*/ 0 h 173"/>
              <a:gd name="T10" fmla="*/ 63 w 126"/>
              <a:gd name="T11" fmla="*/ 115 h 173"/>
              <a:gd name="T12" fmla="*/ 10 w 126"/>
              <a:gd name="T13" fmla="*/ 62 h 173"/>
              <a:gd name="T14" fmla="*/ 63 w 126"/>
              <a:gd name="T15" fmla="*/ 9 h 173"/>
              <a:gd name="T16" fmla="*/ 116 w 126"/>
              <a:gd name="T17" fmla="*/ 62 h 173"/>
              <a:gd name="T18" fmla="*/ 63 w 126"/>
              <a:gd name="T19" fmla="*/ 115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" h="173">
                <a:moveTo>
                  <a:pt x="63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7"/>
                  <a:pt x="28" y="173"/>
                  <a:pt x="63" y="173"/>
                </a:cubicBezTo>
                <a:cubicBezTo>
                  <a:pt x="98" y="173"/>
                  <a:pt x="126" y="97"/>
                  <a:pt x="126" y="62"/>
                </a:cubicBezTo>
                <a:cubicBezTo>
                  <a:pt x="126" y="28"/>
                  <a:pt x="98" y="0"/>
                  <a:pt x="63" y="0"/>
                </a:cubicBezTo>
                <a:moveTo>
                  <a:pt x="63" y="115"/>
                </a:moveTo>
                <a:cubicBezTo>
                  <a:pt x="34" y="115"/>
                  <a:pt x="10" y="91"/>
                  <a:pt x="10" y="62"/>
                </a:cubicBezTo>
                <a:cubicBezTo>
                  <a:pt x="10" y="33"/>
                  <a:pt x="34" y="9"/>
                  <a:pt x="63" y="9"/>
                </a:cubicBezTo>
                <a:cubicBezTo>
                  <a:pt x="92" y="9"/>
                  <a:pt x="116" y="33"/>
                  <a:pt x="116" y="62"/>
                </a:cubicBezTo>
                <a:cubicBezTo>
                  <a:pt x="116" y="91"/>
                  <a:pt x="92" y="115"/>
                  <a:pt x="63" y="11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0" name="Freeform: Shape 83"/>
          <p:cNvSpPr/>
          <p:nvPr/>
        </p:nvSpPr>
        <p:spPr bwMode="auto">
          <a:xfrm>
            <a:off x="8275167" y="2608163"/>
            <a:ext cx="385763" cy="234950"/>
          </a:xfrm>
          <a:custGeom>
            <a:avLst/>
            <a:gdLst>
              <a:gd name="T0" fmla="*/ 235 w 240"/>
              <a:gd name="T1" fmla="*/ 33 h 146"/>
              <a:gd name="T2" fmla="*/ 200 w 240"/>
              <a:gd name="T3" fmla="*/ 11 h 146"/>
              <a:gd name="T4" fmla="*/ 179 w 240"/>
              <a:gd name="T5" fmla="*/ 32 h 146"/>
              <a:gd name="T6" fmla="*/ 157 w 240"/>
              <a:gd name="T7" fmla="*/ 29 h 146"/>
              <a:gd name="T8" fmla="*/ 100 w 240"/>
              <a:gd name="T9" fmla="*/ 5 h 146"/>
              <a:gd name="T10" fmla="*/ 65 w 240"/>
              <a:gd name="T11" fmla="*/ 30 h 146"/>
              <a:gd name="T12" fmla="*/ 42 w 240"/>
              <a:gd name="T13" fmla="*/ 28 h 146"/>
              <a:gd name="T14" fmla="*/ 15 w 240"/>
              <a:gd name="T15" fmla="*/ 70 h 146"/>
              <a:gd name="T16" fmla="*/ 18 w 240"/>
              <a:gd name="T17" fmla="*/ 78 h 146"/>
              <a:gd name="T18" fmla="*/ 3 w 240"/>
              <a:gd name="T19" fmla="*/ 114 h 146"/>
              <a:gd name="T20" fmla="*/ 45 w 240"/>
              <a:gd name="T21" fmla="*/ 140 h 146"/>
              <a:gd name="T22" fmla="*/ 58 w 240"/>
              <a:gd name="T23" fmla="*/ 134 h 146"/>
              <a:gd name="T24" fmla="*/ 92 w 240"/>
              <a:gd name="T25" fmla="*/ 143 h 146"/>
              <a:gd name="T26" fmla="*/ 122 w 240"/>
              <a:gd name="T27" fmla="*/ 116 h 146"/>
              <a:gd name="T28" fmla="*/ 150 w 240"/>
              <a:gd name="T29" fmla="*/ 123 h 146"/>
              <a:gd name="T30" fmla="*/ 174 w 240"/>
              <a:gd name="T31" fmla="*/ 98 h 146"/>
              <a:gd name="T32" fmla="*/ 192 w 240"/>
              <a:gd name="T33" fmla="*/ 84 h 146"/>
              <a:gd name="T34" fmla="*/ 219 w 240"/>
              <a:gd name="T35" fmla="*/ 100 h 146"/>
              <a:gd name="T36" fmla="*/ 237 w 240"/>
              <a:gd name="T37" fmla="*/ 73 h 146"/>
              <a:gd name="T38" fmla="*/ 228 w 240"/>
              <a:gd name="T39" fmla="*/ 59 h 146"/>
              <a:gd name="T40" fmla="*/ 235 w 240"/>
              <a:gd name="T41" fmla="*/ 33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0" h="146">
                <a:moveTo>
                  <a:pt x="235" y="33"/>
                </a:moveTo>
                <a:cubicBezTo>
                  <a:pt x="232" y="17"/>
                  <a:pt x="216" y="7"/>
                  <a:pt x="200" y="11"/>
                </a:cubicBezTo>
                <a:cubicBezTo>
                  <a:pt x="189" y="13"/>
                  <a:pt x="181" y="22"/>
                  <a:pt x="179" y="32"/>
                </a:cubicBezTo>
                <a:cubicBezTo>
                  <a:pt x="172" y="29"/>
                  <a:pt x="165" y="28"/>
                  <a:pt x="157" y="29"/>
                </a:cubicBezTo>
                <a:cubicBezTo>
                  <a:pt x="145" y="10"/>
                  <a:pt x="123" y="0"/>
                  <a:pt x="100" y="5"/>
                </a:cubicBezTo>
                <a:cubicBezTo>
                  <a:pt x="85" y="9"/>
                  <a:pt x="73" y="18"/>
                  <a:pt x="65" y="30"/>
                </a:cubicBezTo>
                <a:cubicBezTo>
                  <a:pt x="58" y="27"/>
                  <a:pt x="50" y="26"/>
                  <a:pt x="42" y="28"/>
                </a:cubicBezTo>
                <a:cubicBezTo>
                  <a:pt x="23" y="32"/>
                  <a:pt x="11" y="51"/>
                  <a:pt x="15" y="70"/>
                </a:cubicBezTo>
                <a:cubicBezTo>
                  <a:pt x="16" y="73"/>
                  <a:pt x="17" y="76"/>
                  <a:pt x="18" y="78"/>
                </a:cubicBezTo>
                <a:cubicBezTo>
                  <a:pt x="6" y="86"/>
                  <a:pt x="0" y="100"/>
                  <a:pt x="3" y="114"/>
                </a:cubicBezTo>
                <a:cubicBezTo>
                  <a:pt x="8" y="133"/>
                  <a:pt x="26" y="144"/>
                  <a:pt x="45" y="140"/>
                </a:cubicBezTo>
                <a:cubicBezTo>
                  <a:pt x="49" y="139"/>
                  <a:pt x="54" y="137"/>
                  <a:pt x="58" y="134"/>
                </a:cubicBezTo>
                <a:cubicBezTo>
                  <a:pt x="67" y="142"/>
                  <a:pt x="80" y="146"/>
                  <a:pt x="92" y="143"/>
                </a:cubicBezTo>
                <a:cubicBezTo>
                  <a:pt x="107" y="140"/>
                  <a:pt x="118" y="129"/>
                  <a:pt x="122" y="116"/>
                </a:cubicBezTo>
                <a:cubicBezTo>
                  <a:pt x="129" y="123"/>
                  <a:pt x="139" y="125"/>
                  <a:pt x="150" y="123"/>
                </a:cubicBezTo>
                <a:cubicBezTo>
                  <a:pt x="162" y="120"/>
                  <a:pt x="172" y="110"/>
                  <a:pt x="174" y="98"/>
                </a:cubicBezTo>
                <a:cubicBezTo>
                  <a:pt x="181" y="96"/>
                  <a:pt x="188" y="91"/>
                  <a:pt x="192" y="84"/>
                </a:cubicBezTo>
                <a:cubicBezTo>
                  <a:pt x="196" y="96"/>
                  <a:pt x="207" y="103"/>
                  <a:pt x="219" y="100"/>
                </a:cubicBezTo>
                <a:cubicBezTo>
                  <a:pt x="232" y="97"/>
                  <a:pt x="240" y="85"/>
                  <a:pt x="237" y="73"/>
                </a:cubicBezTo>
                <a:cubicBezTo>
                  <a:pt x="236" y="67"/>
                  <a:pt x="232" y="62"/>
                  <a:pt x="228" y="59"/>
                </a:cubicBezTo>
                <a:cubicBezTo>
                  <a:pt x="234" y="52"/>
                  <a:pt x="237" y="43"/>
                  <a:pt x="235" y="33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1" name="Freeform: Shape 84"/>
          <p:cNvSpPr/>
          <p:nvPr/>
        </p:nvSpPr>
        <p:spPr bwMode="auto">
          <a:xfrm>
            <a:off x="9259417" y="1927125"/>
            <a:ext cx="315913" cy="163513"/>
          </a:xfrm>
          <a:custGeom>
            <a:avLst/>
            <a:gdLst>
              <a:gd name="T0" fmla="*/ 187 w 199"/>
              <a:gd name="T1" fmla="*/ 90 h 103"/>
              <a:gd name="T2" fmla="*/ 12 w 199"/>
              <a:gd name="T3" fmla="*/ 90 h 103"/>
              <a:gd name="T4" fmla="*/ 12 w 199"/>
              <a:gd name="T5" fmla="*/ 13 h 103"/>
              <a:gd name="T6" fmla="*/ 187 w 199"/>
              <a:gd name="T7" fmla="*/ 13 h 103"/>
              <a:gd name="T8" fmla="*/ 187 w 199"/>
              <a:gd name="T9" fmla="*/ 90 h 103"/>
              <a:gd name="T10" fmla="*/ 199 w 199"/>
              <a:gd name="T11" fmla="*/ 0 h 103"/>
              <a:gd name="T12" fmla="*/ 0 w 199"/>
              <a:gd name="T13" fmla="*/ 0 h 103"/>
              <a:gd name="T14" fmla="*/ 0 w 199"/>
              <a:gd name="T15" fmla="*/ 103 h 103"/>
              <a:gd name="T16" fmla="*/ 199 w 199"/>
              <a:gd name="T17" fmla="*/ 103 h 103"/>
              <a:gd name="T18" fmla="*/ 199 w 199"/>
              <a:gd name="T19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103">
                <a:moveTo>
                  <a:pt x="187" y="90"/>
                </a:moveTo>
                <a:lnTo>
                  <a:pt x="12" y="90"/>
                </a:lnTo>
                <a:lnTo>
                  <a:pt x="12" y="13"/>
                </a:lnTo>
                <a:lnTo>
                  <a:pt x="187" y="13"/>
                </a:lnTo>
                <a:lnTo>
                  <a:pt x="187" y="90"/>
                </a:lnTo>
                <a:close/>
                <a:moveTo>
                  <a:pt x="199" y="0"/>
                </a:moveTo>
                <a:lnTo>
                  <a:pt x="0" y="0"/>
                </a:lnTo>
                <a:lnTo>
                  <a:pt x="0" y="103"/>
                </a:lnTo>
                <a:lnTo>
                  <a:pt x="199" y="103"/>
                </a:lnTo>
                <a:lnTo>
                  <a:pt x="19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2" name="Rectangle 85"/>
          <p:cNvSpPr/>
          <p:nvPr/>
        </p:nvSpPr>
        <p:spPr bwMode="auto">
          <a:xfrm>
            <a:off x="9511830" y="1954113"/>
            <a:ext cx="33338" cy="10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3" name="Rectangle 86"/>
          <p:cNvSpPr/>
          <p:nvPr/>
        </p:nvSpPr>
        <p:spPr bwMode="auto">
          <a:xfrm>
            <a:off x="9465792" y="1954113"/>
            <a:ext cx="34925" cy="10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4" name="Rectangle 87"/>
          <p:cNvSpPr/>
          <p:nvPr/>
        </p:nvSpPr>
        <p:spPr bwMode="auto">
          <a:xfrm>
            <a:off x="9418167" y="1954113"/>
            <a:ext cx="34925" cy="10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5" name="Rectangle 88"/>
          <p:cNvSpPr/>
          <p:nvPr/>
        </p:nvSpPr>
        <p:spPr bwMode="auto">
          <a:xfrm>
            <a:off x="9373717" y="1954113"/>
            <a:ext cx="33338" cy="1079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6" name="Freeform: Shape 89"/>
          <p:cNvSpPr/>
          <p:nvPr/>
        </p:nvSpPr>
        <p:spPr bwMode="auto">
          <a:xfrm>
            <a:off x="8245005" y="1601688"/>
            <a:ext cx="200025" cy="280988"/>
          </a:xfrm>
          <a:custGeom>
            <a:avLst/>
            <a:gdLst>
              <a:gd name="T0" fmla="*/ 125 w 125"/>
              <a:gd name="T1" fmla="*/ 21 h 175"/>
              <a:gd name="T2" fmla="*/ 85 w 125"/>
              <a:gd name="T3" fmla="*/ 21 h 175"/>
              <a:gd name="T4" fmla="*/ 85 w 125"/>
              <a:gd name="T5" fmla="*/ 10 h 175"/>
              <a:gd name="T6" fmla="*/ 75 w 125"/>
              <a:gd name="T7" fmla="*/ 0 h 175"/>
              <a:gd name="T8" fmla="*/ 50 w 125"/>
              <a:gd name="T9" fmla="*/ 0 h 175"/>
              <a:gd name="T10" fmla="*/ 40 w 125"/>
              <a:gd name="T11" fmla="*/ 10 h 175"/>
              <a:gd name="T12" fmla="*/ 40 w 125"/>
              <a:gd name="T13" fmla="*/ 21 h 175"/>
              <a:gd name="T14" fmla="*/ 0 w 125"/>
              <a:gd name="T15" fmla="*/ 21 h 175"/>
              <a:gd name="T16" fmla="*/ 0 w 125"/>
              <a:gd name="T17" fmla="*/ 40 h 175"/>
              <a:gd name="T18" fmla="*/ 8 w 125"/>
              <a:gd name="T19" fmla="*/ 40 h 175"/>
              <a:gd name="T20" fmla="*/ 8 w 125"/>
              <a:gd name="T21" fmla="*/ 169 h 175"/>
              <a:gd name="T22" fmla="*/ 14 w 125"/>
              <a:gd name="T23" fmla="*/ 175 h 175"/>
              <a:gd name="T24" fmla="*/ 111 w 125"/>
              <a:gd name="T25" fmla="*/ 175 h 175"/>
              <a:gd name="T26" fmla="*/ 117 w 125"/>
              <a:gd name="T27" fmla="*/ 169 h 175"/>
              <a:gd name="T28" fmla="*/ 117 w 125"/>
              <a:gd name="T29" fmla="*/ 40 h 175"/>
              <a:gd name="T30" fmla="*/ 125 w 125"/>
              <a:gd name="T31" fmla="*/ 40 h 175"/>
              <a:gd name="T32" fmla="*/ 125 w 125"/>
              <a:gd name="T33" fmla="*/ 21 h 175"/>
              <a:gd name="T34" fmla="*/ 46 w 125"/>
              <a:gd name="T35" fmla="*/ 10 h 175"/>
              <a:gd name="T36" fmla="*/ 50 w 125"/>
              <a:gd name="T37" fmla="*/ 7 h 175"/>
              <a:gd name="T38" fmla="*/ 75 w 125"/>
              <a:gd name="T39" fmla="*/ 7 h 175"/>
              <a:gd name="T40" fmla="*/ 79 w 125"/>
              <a:gd name="T41" fmla="*/ 10 h 175"/>
              <a:gd name="T42" fmla="*/ 79 w 125"/>
              <a:gd name="T43" fmla="*/ 21 h 175"/>
              <a:gd name="T44" fmla="*/ 46 w 125"/>
              <a:gd name="T45" fmla="*/ 21 h 175"/>
              <a:gd name="T46" fmla="*/ 46 w 125"/>
              <a:gd name="T47" fmla="*/ 10 h 175"/>
              <a:gd name="T48" fmla="*/ 27 w 125"/>
              <a:gd name="T49" fmla="*/ 120 h 175"/>
              <a:gd name="T50" fmla="*/ 25 w 125"/>
              <a:gd name="T51" fmla="*/ 120 h 175"/>
              <a:gd name="T52" fmla="*/ 19 w 125"/>
              <a:gd name="T53" fmla="*/ 114 h 175"/>
              <a:gd name="T54" fmla="*/ 19 w 125"/>
              <a:gd name="T55" fmla="*/ 40 h 175"/>
              <a:gd name="T56" fmla="*/ 33 w 125"/>
              <a:gd name="T57" fmla="*/ 40 h 175"/>
              <a:gd name="T58" fmla="*/ 33 w 125"/>
              <a:gd name="T59" fmla="*/ 114 h 175"/>
              <a:gd name="T60" fmla="*/ 27 w 125"/>
              <a:gd name="T61" fmla="*/ 120 h 175"/>
              <a:gd name="T62" fmla="*/ 51 w 125"/>
              <a:gd name="T63" fmla="*/ 120 h 175"/>
              <a:gd name="T64" fmla="*/ 50 w 125"/>
              <a:gd name="T65" fmla="*/ 120 h 175"/>
              <a:gd name="T66" fmla="*/ 43 w 125"/>
              <a:gd name="T67" fmla="*/ 114 h 175"/>
              <a:gd name="T68" fmla="*/ 43 w 125"/>
              <a:gd name="T69" fmla="*/ 40 h 175"/>
              <a:gd name="T70" fmla="*/ 58 w 125"/>
              <a:gd name="T71" fmla="*/ 40 h 175"/>
              <a:gd name="T72" fmla="*/ 58 w 125"/>
              <a:gd name="T73" fmla="*/ 114 h 175"/>
              <a:gd name="T74" fmla="*/ 51 w 125"/>
              <a:gd name="T75" fmla="*/ 120 h 175"/>
              <a:gd name="T76" fmla="*/ 75 w 125"/>
              <a:gd name="T77" fmla="*/ 120 h 175"/>
              <a:gd name="T78" fmla="*/ 74 w 125"/>
              <a:gd name="T79" fmla="*/ 120 h 175"/>
              <a:gd name="T80" fmla="*/ 67 w 125"/>
              <a:gd name="T81" fmla="*/ 114 h 175"/>
              <a:gd name="T82" fmla="*/ 67 w 125"/>
              <a:gd name="T83" fmla="*/ 40 h 175"/>
              <a:gd name="T84" fmla="*/ 82 w 125"/>
              <a:gd name="T85" fmla="*/ 40 h 175"/>
              <a:gd name="T86" fmla="*/ 82 w 125"/>
              <a:gd name="T87" fmla="*/ 114 h 175"/>
              <a:gd name="T88" fmla="*/ 75 w 125"/>
              <a:gd name="T89" fmla="*/ 120 h 175"/>
              <a:gd name="T90" fmla="*/ 106 w 125"/>
              <a:gd name="T91" fmla="*/ 114 h 175"/>
              <a:gd name="T92" fmla="*/ 100 w 125"/>
              <a:gd name="T93" fmla="*/ 120 h 175"/>
              <a:gd name="T94" fmla="*/ 98 w 125"/>
              <a:gd name="T95" fmla="*/ 120 h 175"/>
              <a:gd name="T96" fmla="*/ 92 w 125"/>
              <a:gd name="T97" fmla="*/ 114 h 175"/>
              <a:gd name="T98" fmla="*/ 92 w 125"/>
              <a:gd name="T99" fmla="*/ 40 h 175"/>
              <a:gd name="T100" fmla="*/ 106 w 125"/>
              <a:gd name="T101" fmla="*/ 40 h 175"/>
              <a:gd name="T102" fmla="*/ 106 w 125"/>
              <a:gd name="T103" fmla="*/ 11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5" h="175">
                <a:moveTo>
                  <a:pt x="125" y="21"/>
                </a:moveTo>
                <a:cubicBezTo>
                  <a:pt x="85" y="21"/>
                  <a:pt x="85" y="21"/>
                  <a:pt x="85" y="21"/>
                </a:cubicBezTo>
                <a:cubicBezTo>
                  <a:pt x="85" y="10"/>
                  <a:pt x="85" y="10"/>
                  <a:pt x="85" y="10"/>
                </a:cubicBezTo>
                <a:cubicBezTo>
                  <a:pt x="85" y="5"/>
                  <a:pt x="81" y="0"/>
                  <a:pt x="75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4" y="0"/>
                  <a:pt x="40" y="5"/>
                  <a:pt x="40" y="10"/>
                </a:cubicBezTo>
                <a:cubicBezTo>
                  <a:pt x="40" y="21"/>
                  <a:pt x="40" y="21"/>
                  <a:pt x="4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40"/>
                  <a:pt x="0" y="40"/>
                  <a:pt x="0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169"/>
                  <a:pt x="8" y="169"/>
                  <a:pt x="8" y="169"/>
                </a:cubicBezTo>
                <a:cubicBezTo>
                  <a:pt x="8" y="172"/>
                  <a:pt x="11" y="175"/>
                  <a:pt x="14" y="175"/>
                </a:cubicBezTo>
                <a:cubicBezTo>
                  <a:pt x="111" y="175"/>
                  <a:pt x="111" y="175"/>
                  <a:pt x="111" y="175"/>
                </a:cubicBezTo>
                <a:cubicBezTo>
                  <a:pt x="114" y="175"/>
                  <a:pt x="117" y="172"/>
                  <a:pt x="117" y="169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25" y="40"/>
                  <a:pt x="125" y="40"/>
                  <a:pt x="125" y="40"/>
                </a:cubicBezTo>
                <a:lnTo>
                  <a:pt x="125" y="21"/>
                </a:lnTo>
                <a:close/>
                <a:moveTo>
                  <a:pt x="46" y="10"/>
                </a:moveTo>
                <a:cubicBezTo>
                  <a:pt x="46" y="8"/>
                  <a:pt x="48" y="7"/>
                  <a:pt x="50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7"/>
                  <a:pt x="79" y="8"/>
                  <a:pt x="79" y="10"/>
                </a:cubicBezTo>
                <a:cubicBezTo>
                  <a:pt x="79" y="21"/>
                  <a:pt x="79" y="21"/>
                  <a:pt x="79" y="21"/>
                </a:cubicBezTo>
                <a:cubicBezTo>
                  <a:pt x="46" y="21"/>
                  <a:pt x="46" y="21"/>
                  <a:pt x="46" y="21"/>
                </a:cubicBezTo>
                <a:lnTo>
                  <a:pt x="46" y="10"/>
                </a:lnTo>
                <a:close/>
                <a:moveTo>
                  <a:pt x="27" y="120"/>
                </a:moveTo>
                <a:cubicBezTo>
                  <a:pt x="25" y="120"/>
                  <a:pt x="25" y="120"/>
                  <a:pt x="25" y="120"/>
                </a:cubicBezTo>
                <a:cubicBezTo>
                  <a:pt x="22" y="120"/>
                  <a:pt x="19" y="118"/>
                  <a:pt x="19" y="114"/>
                </a:cubicBezTo>
                <a:cubicBezTo>
                  <a:pt x="19" y="40"/>
                  <a:pt x="19" y="40"/>
                  <a:pt x="19" y="40"/>
                </a:cubicBezTo>
                <a:cubicBezTo>
                  <a:pt x="33" y="40"/>
                  <a:pt x="33" y="40"/>
                  <a:pt x="33" y="40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3" y="118"/>
                  <a:pt x="30" y="120"/>
                  <a:pt x="27" y="120"/>
                </a:cubicBezTo>
                <a:moveTo>
                  <a:pt x="51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46" y="120"/>
                  <a:pt x="43" y="118"/>
                  <a:pt x="43" y="114"/>
                </a:cubicBezTo>
                <a:cubicBezTo>
                  <a:pt x="43" y="40"/>
                  <a:pt x="43" y="40"/>
                  <a:pt x="43" y="40"/>
                </a:cubicBezTo>
                <a:cubicBezTo>
                  <a:pt x="58" y="40"/>
                  <a:pt x="58" y="40"/>
                  <a:pt x="58" y="40"/>
                </a:cubicBezTo>
                <a:cubicBezTo>
                  <a:pt x="58" y="114"/>
                  <a:pt x="58" y="114"/>
                  <a:pt x="58" y="114"/>
                </a:cubicBezTo>
                <a:cubicBezTo>
                  <a:pt x="58" y="118"/>
                  <a:pt x="55" y="120"/>
                  <a:pt x="51" y="120"/>
                </a:cubicBezTo>
                <a:moveTo>
                  <a:pt x="75" y="120"/>
                </a:moveTo>
                <a:cubicBezTo>
                  <a:pt x="74" y="120"/>
                  <a:pt x="74" y="120"/>
                  <a:pt x="74" y="120"/>
                </a:cubicBezTo>
                <a:cubicBezTo>
                  <a:pt x="70" y="120"/>
                  <a:pt x="67" y="118"/>
                  <a:pt x="67" y="114"/>
                </a:cubicBezTo>
                <a:cubicBezTo>
                  <a:pt x="67" y="40"/>
                  <a:pt x="67" y="40"/>
                  <a:pt x="67" y="40"/>
                </a:cubicBezTo>
                <a:cubicBezTo>
                  <a:pt x="82" y="40"/>
                  <a:pt x="82" y="40"/>
                  <a:pt x="82" y="40"/>
                </a:cubicBezTo>
                <a:cubicBezTo>
                  <a:pt x="82" y="114"/>
                  <a:pt x="82" y="114"/>
                  <a:pt x="82" y="114"/>
                </a:cubicBezTo>
                <a:cubicBezTo>
                  <a:pt x="82" y="118"/>
                  <a:pt x="79" y="120"/>
                  <a:pt x="75" y="120"/>
                </a:cubicBezTo>
                <a:moveTo>
                  <a:pt x="106" y="114"/>
                </a:moveTo>
                <a:cubicBezTo>
                  <a:pt x="106" y="118"/>
                  <a:pt x="103" y="120"/>
                  <a:pt x="100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5" y="120"/>
                  <a:pt x="92" y="118"/>
                  <a:pt x="92" y="114"/>
                </a:cubicBezTo>
                <a:cubicBezTo>
                  <a:pt x="92" y="40"/>
                  <a:pt x="92" y="40"/>
                  <a:pt x="92" y="40"/>
                </a:cubicBezTo>
                <a:cubicBezTo>
                  <a:pt x="106" y="40"/>
                  <a:pt x="106" y="40"/>
                  <a:pt x="106" y="40"/>
                </a:cubicBezTo>
                <a:lnTo>
                  <a:pt x="106" y="1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7" name="Freeform: Shape 90"/>
          <p:cNvSpPr/>
          <p:nvPr/>
        </p:nvSpPr>
        <p:spPr bwMode="auto">
          <a:xfrm>
            <a:off x="8606955" y="2274788"/>
            <a:ext cx="212725" cy="292100"/>
          </a:xfrm>
          <a:custGeom>
            <a:avLst/>
            <a:gdLst>
              <a:gd name="T0" fmla="*/ 133 w 133"/>
              <a:gd name="T1" fmla="*/ 29 h 181"/>
              <a:gd name="T2" fmla="*/ 93 w 133"/>
              <a:gd name="T3" fmla="*/ 24 h 181"/>
              <a:gd name="T4" fmla="*/ 95 w 133"/>
              <a:gd name="T5" fmla="*/ 14 h 181"/>
              <a:gd name="T6" fmla="*/ 86 w 133"/>
              <a:gd name="T7" fmla="*/ 3 h 181"/>
              <a:gd name="T8" fmla="*/ 60 w 133"/>
              <a:gd name="T9" fmla="*/ 0 h 181"/>
              <a:gd name="T10" fmla="*/ 50 w 133"/>
              <a:gd name="T11" fmla="*/ 9 h 181"/>
              <a:gd name="T12" fmla="*/ 49 w 133"/>
              <a:gd name="T13" fmla="*/ 19 h 181"/>
              <a:gd name="T14" fmla="*/ 9 w 133"/>
              <a:gd name="T15" fmla="*/ 15 h 181"/>
              <a:gd name="T16" fmla="*/ 7 w 133"/>
              <a:gd name="T17" fmla="*/ 34 h 181"/>
              <a:gd name="T18" fmla="*/ 15 w 133"/>
              <a:gd name="T19" fmla="*/ 35 h 181"/>
              <a:gd name="T20" fmla="*/ 0 w 133"/>
              <a:gd name="T21" fmla="*/ 163 h 181"/>
              <a:gd name="T22" fmla="*/ 6 w 133"/>
              <a:gd name="T23" fmla="*/ 170 h 181"/>
              <a:gd name="T24" fmla="*/ 102 w 133"/>
              <a:gd name="T25" fmla="*/ 181 h 181"/>
              <a:gd name="T26" fmla="*/ 109 w 133"/>
              <a:gd name="T27" fmla="*/ 175 h 181"/>
              <a:gd name="T28" fmla="*/ 123 w 133"/>
              <a:gd name="T29" fmla="*/ 47 h 181"/>
              <a:gd name="T30" fmla="*/ 131 w 133"/>
              <a:gd name="T31" fmla="*/ 48 h 181"/>
              <a:gd name="T32" fmla="*/ 133 w 133"/>
              <a:gd name="T33" fmla="*/ 29 h 181"/>
              <a:gd name="T34" fmla="*/ 56 w 133"/>
              <a:gd name="T35" fmla="*/ 9 h 181"/>
              <a:gd name="T36" fmla="*/ 60 w 133"/>
              <a:gd name="T37" fmla="*/ 7 h 181"/>
              <a:gd name="T38" fmla="*/ 85 w 133"/>
              <a:gd name="T39" fmla="*/ 9 h 181"/>
              <a:gd name="T40" fmla="*/ 88 w 133"/>
              <a:gd name="T41" fmla="*/ 13 h 181"/>
              <a:gd name="T42" fmla="*/ 87 w 133"/>
              <a:gd name="T43" fmla="*/ 24 h 181"/>
              <a:gd name="T44" fmla="*/ 55 w 133"/>
              <a:gd name="T45" fmla="*/ 20 h 181"/>
              <a:gd name="T46" fmla="*/ 56 w 133"/>
              <a:gd name="T47" fmla="*/ 9 h 181"/>
              <a:gd name="T48" fmla="*/ 25 w 133"/>
              <a:gd name="T49" fmla="*/ 117 h 181"/>
              <a:gd name="T50" fmla="*/ 23 w 133"/>
              <a:gd name="T51" fmla="*/ 117 h 181"/>
              <a:gd name="T52" fmla="*/ 17 w 133"/>
              <a:gd name="T53" fmla="*/ 110 h 181"/>
              <a:gd name="T54" fmla="*/ 25 w 133"/>
              <a:gd name="T55" fmla="*/ 36 h 181"/>
              <a:gd name="T56" fmla="*/ 40 w 133"/>
              <a:gd name="T57" fmla="*/ 38 h 181"/>
              <a:gd name="T58" fmla="*/ 32 w 133"/>
              <a:gd name="T59" fmla="*/ 111 h 181"/>
              <a:gd name="T60" fmla="*/ 25 w 133"/>
              <a:gd name="T61" fmla="*/ 117 h 181"/>
              <a:gd name="T62" fmla="*/ 49 w 133"/>
              <a:gd name="T63" fmla="*/ 120 h 181"/>
              <a:gd name="T64" fmla="*/ 47 w 133"/>
              <a:gd name="T65" fmla="*/ 119 h 181"/>
              <a:gd name="T66" fmla="*/ 41 w 133"/>
              <a:gd name="T67" fmla="*/ 112 h 181"/>
              <a:gd name="T68" fmla="*/ 50 w 133"/>
              <a:gd name="T69" fmla="*/ 39 h 181"/>
              <a:gd name="T70" fmla="*/ 64 w 133"/>
              <a:gd name="T71" fmla="*/ 41 h 181"/>
              <a:gd name="T72" fmla="*/ 56 w 133"/>
              <a:gd name="T73" fmla="*/ 114 h 181"/>
              <a:gd name="T74" fmla="*/ 49 w 133"/>
              <a:gd name="T75" fmla="*/ 120 h 181"/>
              <a:gd name="T76" fmla="*/ 73 w 133"/>
              <a:gd name="T77" fmla="*/ 122 h 181"/>
              <a:gd name="T78" fmla="*/ 71 w 133"/>
              <a:gd name="T79" fmla="*/ 122 h 181"/>
              <a:gd name="T80" fmla="*/ 66 w 133"/>
              <a:gd name="T81" fmla="*/ 115 h 181"/>
              <a:gd name="T82" fmla="*/ 74 w 133"/>
              <a:gd name="T83" fmla="*/ 42 h 181"/>
              <a:gd name="T84" fmla="*/ 88 w 133"/>
              <a:gd name="T85" fmla="*/ 43 h 181"/>
              <a:gd name="T86" fmla="*/ 80 w 133"/>
              <a:gd name="T87" fmla="*/ 117 h 181"/>
              <a:gd name="T88" fmla="*/ 73 w 133"/>
              <a:gd name="T89" fmla="*/ 122 h 181"/>
              <a:gd name="T90" fmla="*/ 104 w 133"/>
              <a:gd name="T91" fmla="*/ 119 h 181"/>
              <a:gd name="T92" fmla="*/ 97 w 133"/>
              <a:gd name="T93" fmla="*/ 125 h 181"/>
              <a:gd name="T94" fmla="*/ 95 w 133"/>
              <a:gd name="T95" fmla="*/ 125 h 181"/>
              <a:gd name="T96" fmla="*/ 90 w 133"/>
              <a:gd name="T97" fmla="*/ 118 h 181"/>
              <a:gd name="T98" fmla="*/ 98 w 133"/>
              <a:gd name="T99" fmla="*/ 44 h 181"/>
              <a:gd name="T100" fmla="*/ 112 w 133"/>
              <a:gd name="T101" fmla="*/ 46 h 181"/>
              <a:gd name="T102" fmla="*/ 104 w 133"/>
              <a:gd name="T103" fmla="*/ 119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3" h="181">
                <a:moveTo>
                  <a:pt x="133" y="29"/>
                </a:moveTo>
                <a:cubicBezTo>
                  <a:pt x="93" y="24"/>
                  <a:pt x="93" y="24"/>
                  <a:pt x="93" y="24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8"/>
                  <a:pt x="91" y="4"/>
                  <a:pt x="86" y="3"/>
                </a:cubicBezTo>
                <a:cubicBezTo>
                  <a:pt x="60" y="0"/>
                  <a:pt x="60" y="0"/>
                  <a:pt x="60" y="0"/>
                </a:cubicBezTo>
                <a:cubicBezTo>
                  <a:pt x="55" y="0"/>
                  <a:pt x="50" y="3"/>
                  <a:pt x="50" y="9"/>
                </a:cubicBezTo>
                <a:cubicBezTo>
                  <a:pt x="49" y="19"/>
                  <a:pt x="49" y="19"/>
                  <a:pt x="49" y="19"/>
                </a:cubicBezTo>
                <a:cubicBezTo>
                  <a:pt x="9" y="15"/>
                  <a:pt x="9" y="15"/>
                  <a:pt x="9" y="15"/>
                </a:cubicBezTo>
                <a:cubicBezTo>
                  <a:pt x="7" y="34"/>
                  <a:pt x="7" y="34"/>
                  <a:pt x="7" y="34"/>
                </a:cubicBezTo>
                <a:cubicBezTo>
                  <a:pt x="15" y="35"/>
                  <a:pt x="15" y="35"/>
                  <a:pt x="15" y="35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67"/>
                  <a:pt x="2" y="170"/>
                  <a:pt x="6" y="170"/>
                </a:cubicBezTo>
                <a:cubicBezTo>
                  <a:pt x="102" y="181"/>
                  <a:pt x="102" y="181"/>
                  <a:pt x="102" y="181"/>
                </a:cubicBezTo>
                <a:cubicBezTo>
                  <a:pt x="105" y="181"/>
                  <a:pt x="108" y="179"/>
                  <a:pt x="109" y="175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31" y="48"/>
                  <a:pt x="131" y="48"/>
                  <a:pt x="131" y="48"/>
                </a:cubicBezTo>
                <a:lnTo>
                  <a:pt x="133" y="29"/>
                </a:lnTo>
                <a:close/>
                <a:moveTo>
                  <a:pt x="56" y="9"/>
                </a:moveTo>
                <a:cubicBezTo>
                  <a:pt x="56" y="8"/>
                  <a:pt x="58" y="6"/>
                  <a:pt x="60" y="7"/>
                </a:cubicBezTo>
                <a:cubicBezTo>
                  <a:pt x="85" y="9"/>
                  <a:pt x="85" y="9"/>
                  <a:pt x="85" y="9"/>
                </a:cubicBezTo>
                <a:cubicBezTo>
                  <a:pt x="87" y="10"/>
                  <a:pt x="88" y="11"/>
                  <a:pt x="88" y="13"/>
                </a:cubicBezTo>
                <a:cubicBezTo>
                  <a:pt x="87" y="24"/>
                  <a:pt x="87" y="24"/>
                  <a:pt x="87" y="24"/>
                </a:cubicBezTo>
                <a:cubicBezTo>
                  <a:pt x="55" y="20"/>
                  <a:pt x="55" y="20"/>
                  <a:pt x="55" y="20"/>
                </a:cubicBezTo>
                <a:lnTo>
                  <a:pt x="56" y="9"/>
                </a:lnTo>
                <a:close/>
                <a:moveTo>
                  <a:pt x="25" y="117"/>
                </a:moveTo>
                <a:cubicBezTo>
                  <a:pt x="23" y="117"/>
                  <a:pt x="23" y="117"/>
                  <a:pt x="23" y="117"/>
                </a:cubicBezTo>
                <a:cubicBezTo>
                  <a:pt x="19" y="116"/>
                  <a:pt x="17" y="113"/>
                  <a:pt x="17" y="110"/>
                </a:cubicBezTo>
                <a:cubicBezTo>
                  <a:pt x="25" y="36"/>
                  <a:pt x="25" y="36"/>
                  <a:pt x="25" y="36"/>
                </a:cubicBezTo>
                <a:cubicBezTo>
                  <a:pt x="40" y="38"/>
                  <a:pt x="40" y="38"/>
                  <a:pt x="40" y="38"/>
                </a:cubicBezTo>
                <a:cubicBezTo>
                  <a:pt x="32" y="111"/>
                  <a:pt x="32" y="111"/>
                  <a:pt x="32" y="111"/>
                </a:cubicBezTo>
                <a:cubicBezTo>
                  <a:pt x="31" y="115"/>
                  <a:pt x="28" y="117"/>
                  <a:pt x="25" y="117"/>
                </a:cubicBezTo>
                <a:moveTo>
                  <a:pt x="49" y="120"/>
                </a:moveTo>
                <a:cubicBezTo>
                  <a:pt x="47" y="119"/>
                  <a:pt x="47" y="119"/>
                  <a:pt x="47" y="119"/>
                </a:cubicBezTo>
                <a:cubicBezTo>
                  <a:pt x="44" y="119"/>
                  <a:pt x="41" y="116"/>
                  <a:pt x="41" y="112"/>
                </a:cubicBezTo>
                <a:cubicBezTo>
                  <a:pt x="50" y="39"/>
                  <a:pt x="50" y="39"/>
                  <a:pt x="50" y="39"/>
                </a:cubicBezTo>
                <a:cubicBezTo>
                  <a:pt x="64" y="41"/>
                  <a:pt x="64" y="41"/>
                  <a:pt x="64" y="41"/>
                </a:cubicBezTo>
                <a:cubicBezTo>
                  <a:pt x="56" y="114"/>
                  <a:pt x="56" y="114"/>
                  <a:pt x="56" y="114"/>
                </a:cubicBezTo>
                <a:cubicBezTo>
                  <a:pt x="55" y="117"/>
                  <a:pt x="52" y="120"/>
                  <a:pt x="49" y="120"/>
                </a:cubicBezTo>
                <a:moveTo>
                  <a:pt x="73" y="122"/>
                </a:moveTo>
                <a:cubicBezTo>
                  <a:pt x="71" y="122"/>
                  <a:pt x="71" y="122"/>
                  <a:pt x="71" y="122"/>
                </a:cubicBezTo>
                <a:cubicBezTo>
                  <a:pt x="68" y="122"/>
                  <a:pt x="65" y="118"/>
                  <a:pt x="66" y="115"/>
                </a:cubicBezTo>
                <a:cubicBezTo>
                  <a:pt x="74" y="42"/>
                  <a:pt x="74" y="42"/>
                  <a:pt x="74" y="42"/>
                </a:cubicBezTo>
                <a:cubicBezTo>
                  <a:pt x="88" y="43"/>
                  <a:pt x="88" y="43"/>
                  <a:pt x="88" y="43"/>
                </a:cubicBezTo>
                <a:cubicBezTo>
                  <a:pt x="80" y="117"/>
                  <a:pt x="80" y="117"/>
                  <a:pt x="80" y="117"/>
                </a:cubicBezTo>
                <a:cubicBezTo>
                  <a:pt x="79" y="120"/>
                  <a:pt x="76" y="123"/>
                  <a:pt x="73" y="122"/>
                </a:cubicBezTo>
                <a:moveTo>
                  <a:pt x="104" y="119"/>
                </a:moveTo>
                <a:cubicBezTo>
                  <a:pt x="104" y="123"/>
                  <a:pt x="100" y="125"/>
                  <a:pt x="97" y="125"/>
                </a:cubicBezTo>
                <a:cubicBezTo>
                  <a:pt x="95" y="125"/>
                  <a:pt x="95" y="125"/>
                  <a:pt x="95" y="125"/>
                </a:cubicBezTo>
                <a:cubicBezTo>
                  <a:pt x="92" y="124"/>
                  <a:pt x="89" y="121"/>
                  <a:pt x="90" y="118"/>
                </a:cubicBezTo>
                <a:cubicBezTo>
                  <a:pt x="98" y="44"/>
                  <a:pt x="98" y="44"/>
                  <a:pt x="98" y="44"/>
                </a:cubicBezTo>
                <a:cubicBezTo>
                  <a:pt x="112" y="46"/>
                  <a:pt x="112" y="46"/>
                  <a:pt x="112" y="46"/>
                </a:cubicBezTo>
                <a:lnTo>
                  <a:pt x="104" y="11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8" name="Freeform: Shape 91"/>
          <p:cNvSpPr/>
          <p:nvPr/>
        </p:nvSpPr>
        <p:spPr bwMode="auto">
          <a:xfrm>
            <a:off x="10291292" y="4462364"/>
            <a:ext cx="333375" cy="239713"/>
          </a:xfrm>
          <a:custGeom>
            <a:avLst/>
            <a:gdLst>
              <a:gd name="T0" fmla="*/ 176 w 207"/>
              <a:gd name="T1" fmla="*/ 24 h 149"/>
              <a:gd name="T2" fmla="*/ 164 w 207"/>
              <a:gd name="T3" fmla="*/ 38 h 149"/>
              <a:gd name="T4" fmla="*/ 150 w 207"/>
              <a:gd name="T5" fmla="*/ 0 h 149"/>
              <a:gd name="T6" fmla="*/ 99 w 207"/>
              <a:gd name="T7" fmla="*/ 18 h 149"/>
              <a:gd name="T8" fmla="*/ 110 w 207"/>
              <a:gd name="T9" fmla="*/ 32 h 149"/>
              <a:gd name="T10" fmla="*/ 98 w 207"/>
              <a:gd name="T11" fmla="*/ 60 h 149"/>
              <a:gd name="T12" fmla="*/ 71 w 207"/>
              <a:gd name="T13" fmla="*/ 46 h 149"/>
              <a:gd name="T14" fmla="*/ 71 w 207"/>
              <a:gd name="T15" fmla="*/ 28 h 149"/>
              <a:gd name="T16" fmla="*/ 20 w 207"/>
              <a:gd name="T17" fmla="*/ 47 h 149"/>
              <a:gd name="T18" fmla="*/ 34 w 207"/>
              <a:gd name="T19" fmla="*/ 84 h 149"/>
              <a:gd name="T20" fmla="*/ 16 w 207"/>
              <a:gd name="T21" fmla="*/ 82 h 149"/>
              <a:gd name="T22" fmla="*/ 4 w 207"/>
              <a:gd name="T23" fmla="*/ 110 h 149"/>
              <a:gd name="T24" fmla="*/ 31 w 207"/>
              <a:gd name="T25" fmla="*/ 125 h 149"/>
              <a:gd name="T26" fmla="*/ 44 w 207"/>
              <a:gd name="T27" fmla="*/ 112 h 149"/>
              <a:gd name="T28" fmla="*/ 57 w 207"/>
              <a:gd name="T29" fmla="*/ 149 h 149"/>
              <a:gd name="T30" fmla="*/ 108 w 207"/>
              <a:gd name="T31" fmla="*/ 131 h 149"/>
              <a:gd name="T32" fmla="*/ 97 w 207"/>
              <a:gd name="T33" fmla="*/ 118 h 149"/>
              <a:gd name="T34" fmla="*/ 109 w 207"/>
              <a:gd name="T35" fmla="*/ 89 h 149"/>
              <a:gd name="T36" fmla="*/ 136 w 207"/>
              <a:gd name="T37" fmla="*/ 104 h 149"/>
              <a:gd name="T38" fmla="*/ 136 w 207"/>
              <a:gd name="T39" fmla="*/ 121 h 149"/>
              <a:gd name="T40" fmla="*/ 187 w 207"/>
              <a:gd name="T41" fmla="*/ 103 h 149"/>
              <a:gd name="T42" fmla="*/ 174 w 207"/>
              <a:gd name="T43" fmla="*/ 65 h 149"/>
              <a:gd name="T44" fmla="*/ 191 w 207"/>
              <a:gd name="T45" fmla="*/ 67 h 149"/>
              <a:gd name="T46" fmla="*/ 203 w 207"/>
              <a:gd name="T47" fmla="*/ 39 h 149"/>
              <a:gd name="T48" fmla="*/ 176 w 207"/>
              <a:gd name="T49" fmla="*/ 2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7" h="149">
                <a:moveTo>
                  <a:pt x="176" y="24"/>
                </a:moveTo>
                <a:cubicBezTo>
                  <a:pt x="170" y="26"/>
                  <a:pt x="166" y="32"/>
                  <a:pt x="164" y="38"/>
                </a:cubicBezTo>
                <a:cubicBezTo>
                  <a:pt x="150" y="0"/>
                  <a:pt x="150" y="0"/>
                  <a:pt x="150" y="0"/>
                </a:cubicBezTo>
                <a:cubicBezTo>
                  <a:pt x="99" y="18"/>
                  <a:pt x="99" y="18"/>
                  <a:pt x="99" y="18"/>
                </a:cubicBezTo>
                <a:cubicBezTo>
                  <a:pt x="104" y="21"/>
                  <a:pt x="108" y="26"/>
                  <a:pt x="110" y="32"/>
                </a:cubicBezTo>
                <a:cubicBezTo>
                  <a:pt x="114" y="44"/>
                  <a:pt x="109" y="56"/>
                  <a:pt x="98" y="60"/>
                </a:cubicBezTo>
                <a:cubicBezTo>
                  <a:pt x="88" y="64"/>
                  <a:pt x="76" y="57"/>
                  <a:pt x="71" y="46"/>
                </a:cubicBezTo>
                <a:cubicBezTo>
                  <a:pt x="69" y="40"/>
                  <a:pt x="69" y="34"/>
                  <a:pt x="71" y="28"/>
                </a:cubicBezTo>
                <a:cubicBezTo>
                  <a:pt x="20" y="47"/>
                  <a:pt x="20" y="47"/>
                  <a:pt x="20" y="47"/>
                </a:cubicBezTo>
                <a:cubicBezTo>
                  <a:pt x="34" y="84"/>
                  <a:pt x="34" y="84"/>
                  <a:pt x="34" y="84"/>
                </a:cubicBezTo>
                <a:cubicBezTo>
                  <a:pt x="29" y="81"/>
                  <a:pt x="22" y="80"/>
                  <a:pt x="16" y="82"/>
                </a:cubicBezTo>
                <a:cubicBezTo>
                  <a:pt x="5" y="86"/>
                  <a:pt x="0" y="99"/>
                  <a:pt x="4" y="110"/>
                </a:cubicBezTo>
                <a:cubicBezTo>
                  <a:pt x="9" y="122"/>
                  <a:pt x="21" y="129"/>
                  <a:pt x="31" y="125"/>
                </a:cubicBezTo>
                <a:cubicBezTo>
                  <a:pt x="38" y="123"/>
                  <a:pt x="42" y="118"/>
                  <a:pt x="44" y="112"/>
                </a:cubicBezTo>
                <a:cubicBezTo>
                  <a:pt x="57" y="149"/>
                  <a:pt x="57" y="149"/>
                  <a:pt x="57" y="149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03" y="128"/>
                  <a:pt x="99" y="124"/>
                  <a:pt x="97" y="118"/>
                </a:cubicBezTo>
                <a:cubicBezTo>
                  <a:pt x="93" y="106"/>
                  <a:pt x="98" y="93"/>
                  <a:pt x="109" y="89"/>
                </a:cubicBezTo>
                <a:cubicBezTo>
                  <a:pt x="120" y="85"/>
                  <a:pt x="132" y="92"/>
                  <a:pt x="136" y="104"/>
                </a:cubicBezTo>
                <a:cubicBezTo>
                  <a:pt x="138" y="110"/>
                  <a:pt x="138" y="116"/>
                  <a:pt x="136" y="121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9" y="68"/>
                  <a:pt x="185" y="70"/>
                  <a:pt x="191" y="67"/>
                </a:cubicBezTo>
                <a:cubicBezTo>
                  <a:pt x="202" y="64"/>
                  <a:pt x="207" y="51"/>
                  <a:pt x="203" y="39"/>
                </a:cubicBezTo>
                <a:cubicBezTo>
                  <a:pt x="199" y="27"/>
                  <a:pt x="187" y="20"/>
                  <a:pt x="176" y="2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9" name="Freeform: Shape 92"/>
          <p:cNvSpPr/>
          <p:nvPr/>
        </p:nvSpPr>
        <p:spPr bwMode="auto">
          <a:xfrm>
            <a:off x="7914805" y="2046188"/>
            <a:ext cx="334963" cy="241300"/>
          </a:xfrm>
          <a:custGeom>
            <a:avLst/>
            <a:gdLst>
              <a:gd name="T0" fmla="*/ 176 w 208"/>
              <a:gd name="T1" fmla="*/ 25 h 150"/>
              <a:gd name="T2" fmla="*/ 164 w 208"/>
              <a:gd name="T3" fmla="*/ 38 h 150"/>
              <a:gd name="T4" fmla="*/ 151 w 208"/>
              <a:gd name="T5" fmla="*/ 0 h 150"/>
              <a:gd name="T6" fmla="*/ 99 w 208"/>
              <a:gd name="T7" fmla="*/ 19 h 150"/>
              <a:gd name="T8" fmla="*/ 110 w 208"/>
              <a:gd name="T9" fmla="*/ 32 h 150"/>
              <a:gd name="T10" fmla="*/ 99 w 208"/>
              <a:gd name="T11" fmla="*/ 60 h 150"/>
              <a:gd name="T12" fmla="*/ 72 w 208"/>
              <a:gd name="T13" fmla="*/ 46 h 150"/>
              <a:gd name="T14" fmla="*/ 72 w 208"/>
              <a:gd name="T15" fmla="*/ 29 h 150"/>
              <a:gd name="T16" fmla="*/ 21 w 208"/>
              <a:gd name="T17" fmla="*/ 47 h 150"/>
              <a:gd name="T18" fmla="*/ 34 w 208"/>
              <a:gd name="T19" fmla="*/ 85 h 150"/>
              <a:gd name="T20" fmla="*/ 16 w 208"/>
              <a:gd name="T21" fmla="*/ 82 h 150"/>
              <a:gd name="T22" fmla="*/ 5 w 208"/>
              <a:gd name="T23" fmla="*/ 111 h 150"/>
              <a:gd name="T24" fmla="*/ 32 w 208"/>
              <a:gd name="T25" fmla="*/ 125 h 150"/>
              <a:gd name="T26" fmla="*/ 44 w 208"/>
              <a:gd name="T27" fmla="*/ 112 h 150"/>
              <a:gd name="T28" fmla="*/ 58 w 208"/>
              <a:gd name="T29" fmla="*/ 150 h 150"/>
              <a:gd name="T30" fmla="*/ 109 w 208"/>
              <a:gd name="T31" fmla="*/ 131 h 150"/>
              <a:gd name="T32" fmla="*/ 98 w 208"/>
              <a:gd name="T33" fmla="*/ 118 h 150"/>
              <a:gd name="T34" fmla="*/ 109 w 208"/>
              <a:gd name="T35" fmla="*/ 89 h 150"/>
              <a:gd name="T36" fmla="*/ 136 w 208"/>
              <a:gd name="T37" fmla="*/ 104 h 150"/>
              <a:gd name="T38" fmla="*/ 136 w 208"/>
              <a:gd name="T39" fmla="*/ 121 h 150"/>
              <a:gd name="T40" fmla="*/ 187 w 208"/>
              <a:gd name="T41" fmla="*/ 103 h 150"/>
              <a:gd name="T42" fmla="*/ 174 w 208"/>
              <a:gd name="T43" fmla="*/ 65 h 150"/>
              <a:gd name="T44" fmla="*/ 192 w 208"/>
              <a:gd name="T45" fmla="*/ 68 h 150"/>
              <a:gd name="T46" fmla="*/ 203 w 208"/>
              <a:gd name="T47" fmla="*/ 39 h 150"/>
              <a:gd name="T48" fmla="*/ 176 w 208"/>
              <a:gd name="T49" fmla="*/ 2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8" h="150">
                <a:moveTo>
                  <a:pt x="176" y="25"/>
                </a:moveTo>
                <a:cubicBezTo>
                  <a:pt x="170" y="27"/>
                  <a:pt x="166" y="32"/>
                  <a:pt x="164" y="38"/>
                </a:cubicBezTo>
                <a:cubicBezTo>
                  <a:pt x="151" y="0"/>
                  <a:pt x="151" y="0"/>
                  <a:pt x="151" y="0"/>
                </a:cubicBezTo>
                <a:cubicBezTo>
                  <a:pt x="99" y="19"/>
                  <a:pt x="99" y="19"/>
                  <a:pt x="99" y="19"/>
                </a:cubicBezTo>
                <a:cubicBezTo>
                  <a:pt x="104" y="21"/>
                  <a:pt x="108" y="26"/>
                  <a:pt x="110" y="32"/>
                </a:cubicBezTo>
                <a:cubicBezTo>
                  <a:pt x="115" y="44"/>
                  <a:pt x="110" y="57"/>
                  <a:pt x="99" y="60"/>
                </a:cubicBezTo>
                <a:cubicBezTo>
                  <a:pt x="88" y="64"/>
                  <a:pt x="76" y="58"/>
                  <a:pt x="72" y="46"/>
                </a:cubicBezTo>
                <a:cubicBezTo>
                  <a:pt x="70" y="40"/>
                  <a:pt x="70" y="34"/>
                  <a:pt x="72" y="29"/>
                </a:cubicBezTo>
                <a:cubicBezTo>
                  <a:pt x="21" y="47"/>
                  <a:pt x="21" y="47"/>
                  <a:pt x="21" y="47"/>
                </a:cubicBezTo>
                <a:cubicBezTo>
                  <a:pt x="34" y="85"/>
                  <a:pt x="34" y="85"/>
                  <a:pt x="34" y="85"/>
                </a:cubicBezTo>
                <a:cubicBezTo>
                  <a:pt x="29" y="81"/>
                  <a:pt x="22" y="80"/>
                  <a:pt x="16" y="82"/>
                </a:cubicBezTo>
                <a:cubicBezTo>
                  <a:pt x="6" y="86"/>
                  <a:pt x="0" y="99"/>
                  <a:pt x="5" y="111"/>
                </a:cubicBezTo>
                <a:cubicBezTo>
                  <a:pt x="9" y="123"/>
                  <a:pt x="21" y="129"/>
                  <a:pt x="32" y="125"/>
                </a:cubicBezTo>
                <a:cubicBezTo>
                  <a:pt x="38" y="123"/>
                  <a:pt x="42" y="118"/>
                  <a:pt x="44" y="112"/>
                </a:cubicBezTo>
                <a:cubicBezTo>
                  <a:pt x="58" y="150"/>
                  <a:pt x="58" y="150"/>
                  <a:pt x="58" y="150"/>
                </a:cubicBezTo>
                <a:cubicBezTo>
                  <a:pt x="109" y="131"/>
                  <a:pt x="109" y="131"/>
                  <a:pt x="109" y="131"/>
                </a:cubicBezTo>
                <a:cubicBezTo>
                  <a:pt x="104" y="129"/>
                  <a:pt x="100" y="124"/>
                  <a:pt x="98" y="118"/>
                </a:cubicBezTo>
                <a:cubicBezTo>
                  <a:pt x="93" y="106"/>
                  <a:pt x="99" y="93"/>
                  <a:pt x="109" y="89"/>
                </a:cubicBezTo>
                <a:cubicBezTo>
                  <a:pt x="120" y="86"/>
                  <a:pt x="132" y="92"/>
                  <a:pt x="136" y="104"/>
                </a:cubicBezTo>
                <a:cubicBezTo>
                  <a:pt x="139" y="110"/>
                  <a:pt x="138" y="116"/>
                  <a:pt x="136" y="121"/>
                </a:cubicBezTo>
                <a:cubicBezTo>
                  <a:pt x="187" y="103"/>
                  <a:pt x="187" y="103"/>
                  <a:pt x="187" y="103"/>
                </a:cubicBezTo>
                <a:cubicBezTo>
                  <a:pt x="174" y="65"/>
                  <a:pt x="174" y="65"/>
                  <a:pt x="174" y="65"/>
                </a:cubicBezTo>
                <a:cubicBezTo>
                  <a:pt x="179" y="69"/>
                  <a:pt x="186" y="70"/>
                  <a:pt x="192" y="68"/>
                </a:cubicBezTo>
                <a:cubicBezTo>
                  <a:pt x="203" y="64"/>
                  <a:pt x="208" y="51"/>
                  <a:pt x="203" y="39"/>
                </a:cubicBezTo>
                <a:cubicBezTo>
                  <a:pt x="199" y="27"/>
                  <a:pt x="187" y="21"/>
                  <a:pt x="176" y="2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0" name="Freeform: Shape 93"/>
          <p:cNvSpPr/>
          <p:nvPr/>
        </p:nvSpPr>
        <p:spPr bwMode="auto">
          <a:xfrm>
            <a:off x="10692930" y="3244751"/>
            <a:ext cx="161925" cy="322263"/>
          </a:xfrm>
          <a:custGeom>
            <a:avLst/>
            <a:gdLst>
              <a:gd name="T0" fmla="*/ 95 w 101"/>
              <a:gd name="T1" fmla="*/ 0 h 200"/>
              <a:gd name="T2" fmla="*/ 6 w 101"/>
              <a:gd name="T3" fmla="*/ 0 h 200"/>
              <a:gd name="T4" fmla="*/ 0 w 101"/>
              <a:gd name="T5" fmla="*/ 6 h 200"/>
              <a:gd name="T6" fmla="*/ 0 w 101"/>
              <a:gd name="T7" fmla="*/ 194 h 200"/>
              <a:gd name="T8" fmla="*/ 6 w 101"/>
              <a:gd name="T9" fmla="*/ 200 h 200"/>
              <a:gd name="T10" fmla="*/ 95 w 101"/>
              <a:gd name="T11" fmla="*/ 200 h 200"/>
              <a:gd name="T12" fmla="*/ 101 w 101"/>
              <a:gd name="T13" fmla="*/ 194 h 200"/>
              <a:gd name="T14" fmla="*/ 101 w 101"/>
              <a:gd name="T15" fmla="*/ 6 h 200"/>
              <a:gd name="T16" fmla="*/ 95 w 101"/>
              <a:gd name="T17" fmla="*/ 0 h 200"/>
              <a:gd name="T18" fmla="*/ 50 w 101"/>
              <a:gd name="T19" fmla="*/ 181 h 200"/>
              <a:gd name="T20" fmla="*/ 20 w 101"/>
              <a:gd name="T21" fmla="*/ 150 h 200"/>
              <a:gd name="T22" fmla="*/ 50 w 101"/>
              <a:gd name="T23" fmla="*/ 119 h 200"/>
              <a:gd name="T24" fmla="*/ 81 w 101"/>
              <a:gd name="T25" fmla="*/ 150 h 200"/>
              <a:gd name="T26" fmla="*/ 50 w 101"/>
              <a:gd name="T27" fmla="*/ 181 h 200"/>
              <a:gd name="T28" fmla="*/ 96 w 101"/>
              <a:gd name="T29" fmla="*/ 94 h 200"/>
              <a:gd name="T30" fmla="*/ 89 w 101"/>
              <a:gd name="T31" fmla="*/ 100 h 200"/>
              <a:gd name="T32" fmla="*/ 11 w 101"/>
              <a:gd name="T33" fmla="*/ 100 h 200"/>
              <a:gd name="T34" fmla="*/ 5 w 101"/>
              <a:gd name="T35" fmla="*/ 94 h 200"/>
              <a:gd name="T36" fmla="*/ 5 w 101"/>
              <a:gd name="T37" fmla="*/ 12 h 200"/>
              <a:gd name="T38" fmla="*/ 11 w 101"/>
              <a:gd name="T39" fmla="*/ 6 h 200"/>
              <a:gd name="T40" fmla="*/ 89 w 101"/>
              <a:gd name="T41" fmla="*/ 6 h 200"/>
              <a:gd name="T42" fmla="*/ 96 w 101"/>
              <a:gd name="T43" fmla="*/ 12 h 200"/>
              <a:gd name="T44" fmla="*/ 96 w 101"/>
              <a:gd name="T45" fmla="*/ 9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1" h="200">
                <a:moveTo>
                  <a:pt x="95" y="0"/>
                </a:move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197"/>
                  <a:pt x="3" y="200"/>
                  <a:pt x="6" y="200"/>
                </a:cubicBezTo>
                <a:cubicBezTo>
                  <a:pt x="95" y="200"/>
                  <a:pt x="95" y="200"/>
                  <a:pt x="95" y="200"/>
                </a:cubicBezTo>
                <a:cubicBezTo>
                  <a:pt x="98" y="200"/>
                  <a:pt x="101" y="197"/>
                  <a:pt x="101" y="194"/>
                </a:cubicBezTo>
                <a:cubicBezTo>
                  <a:pt x="101" y="6"/>
                  <a:pt x="101" y="6"/>
                  <a:pt x="101" y="6"/>
                </a:cubicBezTo>
                <a:cubicBezTo>
                  <a:pt x="101" y="3"/>
                  <a:pt x="98" y="0"/>
                  <a:pt x="95" y="0"/>
                </a:cubicBezTo>
                <a:moveTo>
                  <a:pt x="50" y="181"/>
                </a:moveTo>
                <a:cubicBezTo>
                  <a:pt x="33" y="181"/>
                  <a:pt x="20" y="167"/>
                  <a:pt x="20" y="150"/>
                </a:cubicBezTo>
                <a:cubicBezTo>
                  <a:pt x="20" y="133"/>
                  <a:pt x="33" y="119"/>
                  <a:pt x="50" y="119"/>
                </a:cubicBezTo>
                <a:cubicBezTo>
                  <a:pt x="67" y="119"/>
                  <a:pt x="81" y="133"/>
                  <a:pt x="81" y="150"/>
                </a:cubicBezTo>
                <a:cubicBezTo>
                  <a:pt x="81" y="167"/>
                  <a:pt x="67" y="181"/>
                  <a:pt x="50" y="181"/>
                </a:cubicBezTo>
                <a:moveTo>
                  <a:pt x="96" y="94"/>
                </a:moveTo>
                <a:cubicBezTo>
                  <a:pt x="96" y="97"/>
                  <a:pt x="93" y="100"/>
                  <a:pt x="89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8" y="100"/>
                  <a:pt x="5" y="97"/>
                  <a:pt x="5" y="94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9"/>
                  <a:pt x="8" y="6"/>
                  <a:pt x="11" y="6"/>
                </a:cubicBezTo>
                <a:cubicBezTo>
                  <a:pt x="89" y="6"/>
                  <a:pt x="89" y="6"/>
                  <a:pt x="89" y="6"/>
                </a:cubicBezTo>
                <a:cubicBezTo>
                  <a:pt x="93" y="6"/>
                  <a:pt x="96" y="9"/>
                  <a:pt x="96" y="12"/>
                </a:cubicBezTo>
                <a:lnTo>
                  <a:pt x="96" y="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1" name="Oval 94"/>
          <p:cNvSpPr/>
          <p:nvPr/>
        </p:nvSpPr>
        <p:spPr bwMode="auto">
          <a:xfrm>
            <a:off x="10743730" y="3457476"/>
            <a:ext cx="58738" cy="5873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2" name="Freeform: Shape 95"/>
          <p:cNvSpPr/>
          <p:nvPr/>
        </p:nvSpPr>
        <p:spPr bwMode="auto">
          <a:xfrm>
            <a:off x="8775230" y="2608163"/>
            <a:ext cx="187325" cy="190500"/>
          </a:xfrm>
          <a:custGeom>
            <a:avLst/>
            <a:gdLst>
              <a:gd name="T0" fmla="*/ 101 w 117"/>
              <a:gd name="T1" fmla="*/ 73 h 118"/>
              <a:gd name="T2" fmla="*/ 117 w 117"/>
              <a:gd name="T3" fmla="*/ 73 h 118"/>
              <a:gd name="T4" fmla="*/ 117 w 117"/>
              <a:gd name="T5" fmla="*/ 45 h 118"/>
              <a:gd name="T6" fmla="*/ 101 w 117"/>
              <a:gd name="T7" fmla="*/ 45 h 118"/>
              <a:gd name="T8" fmla="*/ 99 w 117"/>
              <a:gd name="T9" fmla="*/ 38 h 118"/>
              <a:gd name="T10" fmla="*/ 110 w 117"/>
              <a:gd name="T11" fmla="*/ 28 h 118"/>
              <a:gd name="T12" fmla="*/ 90 w 117"/>
              <a:gd name="T13" fmla="*/ 8 h 118"/>
              <a:gd name="T14" fmla="*/ 79 w 117"/>
              <a:gd name="T15" fmla="*/ 19 h 118"/>
              <a:gd name="T16" fmla="*/ 72 w 117"/>
              <a:gd name="T17" fmla="*/ 16 h 118"/>
              <a:gd name="T18" fmla="*/ 72 w 117"/>
              <a:gd name="T19" fmla="*/ 0 h 118"/>
              <a:gd name="T20" fmla="*/ 44 w 117"/>
              <a:gd name="T21" fmla="*/ 0 h 118"/>
              <a:gd name="T22" fmla="*/ 44 w 117"/>
              <a:gd name="T23" fmla="*/ 0 h 118"/>
              <a:gd name="T24" fmla="*/ 44 w 117"/>
              <a:gd name="T25" fmla="*/ 16 h 118"/>
              <a:gd name="T26" fmla="*/ 38 w 117"/>
              <a:gd name="T27" fmla="*/ 19 h 118"/>
              <a:gd name="T28" fmla="*/ 27 w 117"/>
              <a:gd name="T29" fmla="*/ 8 h 118"/>
              <a:gd name="T30" fmla="*/ 7 w 117"/>
              <a:gd name="T31" fmla="*/ 28 h 118"/>
              <a:gd name="T32" fmla="*/ 18 w 117"/>
              <a:gd name="T33" fmla="*/ 38 h 118"/>
              <a:gd name="T34" fmla="*/ 15 w 117"/>
              <a:gd name="T35" fmla="*/ 45 h 118"/>
              <a:gd name="T36" fmla="*/ 0 w 117"/>
              <a:gd name="T37" fmla="*/ 45 h 118"/>
              <a:gd name="T38" fmla="*/ 0 w 117"/>
              <a:gd name="T39" fmla="*/ 73 h 118"/>
              <a:gd name="T40" fmla="*/ 15 w 117"/>
              <a:gd name="T41" fmla="*/ 73 h 118"/>
              <a:gd name="T42" fmla="*/ 18 w 117"/>
              <a:gd name="T43" fmla="*/ 80 h 118"/>
              <a:gd name="T44" fmla="*/ 7 w 117"/>
              <a:gd name="T45" fmla="*/ 91 h 118"/>
              <a:gd name="T46" fmla="*/ 27 w 117"/>
              <a:gd name="T47" fmla="*/ 110 h 118"/>
              <a:gd name="T48" fmla="*/ 38 w 117"/>
              <a:gd name="T49" fmla="*/ 99 h 118"/>
              <a:gd name="T50" fmla="*/ 44 w 117"/>
              <a:gd name="T51" fmla="*/ 102 h 118"/>
              <a:gd name="T52" fmla="*/ 44 w 117"/>
              <a:gd name="T53" fmla="*/ 118 h 118"/>
              <a:gd name="T54" fmla="*/ 72 w 117"/>
              <a:gd name="T55" fmla="*/ 118 h 118"/>
              <a:gd name="T56" fmla="*/ 72 w 117"/>
              <a:gd name="T57" fmla="*/ 102 h 118"/>
              <a:gd name="T58" fmla="*/ 79 w 117"/>
              <a:gd name="T59" fmla="*/ 99 h 118"/>
              <a:gd name="T60" fmla="*/ 90 w 117"/>
              <a:gd name="T61" fmla="*/ 110 h 118"/>
              <a:gd name="T62" fmla="*/ 110 w 117"/>
              <a:gd name="T63" fmla="*/ 91 h 118"/>
              <a:gd name="T64" fmla="*/ 99 w 117"/>
              <a:gd name="T65" fmla="*/ 80 h 118"/>
              <a:gd name="T66" fmla="*/ 101 w 117"/>
              <a:gd name="T67" fmla="*/ 73 h 118"/>
              <a:gd name="T68" fmla="*/ 58 w 117"/>
              <a:gd name="T69" fmla="*/ 85 h 118"/>
              <a:gd name="T70" fmla="*/ 33 w 117"/>
              <a:gd name="T71" fmla="*/ 59 h 118"/>
              <a:gd name="T72" fmla="*/ 58 w 117"/>
              <a:gd name="T73" fmla="*/ 33 h 118"/>
              <a:gd name="T74" fmla="*/ 84 w 117"/>
              <a:gd name="T75" fmla="*/ 59 h 118"/>
              <a:gd name="T76" fmla="*/ 58 w 117"/>
              <a:gd name="T77" fmla="*/ 8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7" h="118">
                <a:moveTo>
                  <a:pt x="101" y="73"/>
                </a:moveTo>
                <a:cubicBezTo>
                  <a:pt x="117" y="73"/>
                  <a:pt x="117" y="73"/>
                  <a:pt x="117" y="73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1" y="43"/>
                  <a:pt x="100" y="41"/>
                  <a:pt x="99" y="38"/>
                </a:cubicBezTo>
                <a:cubicBezTo>
                  <a:pt x="110" y="28"/>
                  <a:pt x="110" y="28"/>
                  <a:pt x="110" y="28"/>
                </a:cubicBezTo>
                <a:cubicBezTo>
                  <a:pt x="90" y="8"/>
                  <a:pt x="90" y="8"/>
                  <a:pt x="90" y="8"/>
                </a:cubicBezTo>
                <a:cubicBezTo>
                  <a:pt x="79" y="19"/>
                  <a:pt x="79" y="19"/>
                  <a:pt x="79" y="19"/>
                </a:cubicBezTo>
                <a:cubicBezTo>
                  <a:pt x="77" y="18"/>
                  <a:pt x="74" y="17"/>
                  <a:pt x="72" y="16"/>
                </a:cubicBezTo>
                <a:cubicBezTo>
                  <a:pt x="72" y="0"/>
                  <a:pt x="72" y="0"/>
                  <a:pt x="7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16"/>
                  <a:pt x="44" y="16"/>
                  <a:pt x="44" y="16"/>
                </a:cubicBezTo>
                <a:cubicBezTo>
                  <a:pt x="42" y="17"/>
                  <a:pt x="40" y="18"/>
                  <a:pt x="38" y="19"/>
                </a:cubicBezTo>
                <a:cubicBezTo>
                  <a:pt x="27" y="8"/>
                  <a:pt x="27" y="8"/>
                  <a:pt x="27" y="8"/>
                </a:cubicBezTo>
                <a:cubicBezTo>
                  <a:pt x="7" y="28"/>
                  <a:pt x="7" y="28"/>
                  <a:pt x="7" y="28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41"/>
                  <a:pt x="16" y="43"/>
                  <a:pt x="15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73"/>
                  <a:pt x="0" y="73"/>
                  <a:pt x="0" y="73"/>
                </a:cubicBezTo>
                <a:cubicBezTo>
                  <a:pt x="15" y="73"/>
                  <a:pt x="15" y="73"/>
                  <a:pt x="15" y="73"/>
                </a:cubicBezTo>
                <a:cubicBezTo>
                  <a:pt x="16" y="75"/>
                  <a:pt x="17" y="77"/>
                  <a:pt x="18" y="80"/>
                </a:cubicBezTo>
                <a:cubicBezTo>
                  <a:pt x="7" y="91"/>
                  <a:pt x="7" y="91"/>
                  <a:pt x="7" y="91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38" y="99"/>
                  <a:pt x="38" y="99"/>
                  <a:pt x="38" y="99"/>
                </a:cubicBezTo>
                <a:cubicBezTo>
                  <a:pt x="40" y="100"/>
                  <a:pt x="42" y="101"/>
                  <a:pt x="44" y="102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2" y="102"/>
                  <a:pt x="72" y="102"/>
                  <a:pt x="72" y="102"/>
                </a:cubicBezTo>
                <a:cubicBezTo>
                  <a:pt x="74" y="101"/>
                  <a:pt x="77" y="100"/>
                  <a:pt x="79" y="99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10" y="91"/>
                  <a:pt x="110" y="91"/>
                  <a:pt x="110" y="91"/>
                </a:cubicBezTo>
                <a:cubicBezTo>
                  <a:pt x="99" y="80"/>
                  <a:pt x="99" y="80"/>
                  <a:pt x="99" y="80"/>
                </a:cubicBezTo>
                <a:cubicBezTo>
                  <a:pt x="100" y="77"/>
                  <a:pt x="101" y="75"/>
                  <a:pt x="101" y="73"/>
                </a:cubicBezTo>
                <a:moveTo>
                  <a:pt x="58" y="85"/>
                </a:moveTo>
                <a:cubicBezTo>
                  <a:pt x="44" y="85"/>
                  <a:pt x="33" y="73"/>
                  <a:pt x="33" y="59"/>
                </a:cubicBezTo>
                <a:cubicBezTo>
                  <a:pt x="33" y="45"/>
                  <a:pt x="44" y="33"/>
                  <a:pt x="58" y="33"/>
                </a:cubicBezTo>
                <a:cubicBezTo>
                  <a:pt x="72" y="33"/>
                  <a:pt x="84" y="45"/>
                  <a:pt x="84" y="59"/>
                </a:cubicBezTo>
                <a:cubicBezTo>
                  <a:pt x="84" y="73"/>
                  <a:pt x="72" y="85"/>
                  <a:pt x="58" y="85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3" name="Freeform: Shape 96"/>
          <p:cNvSpPr/>
          <p:nvPr/>
        </p:nvSpPr>
        <p:spPr bwMode="auto">
          <a:xfrm>
            <a:off x="9948392" y="2620863"/>
            <a:ext cx="187325" cy="188913"/>
          </a:xfrm>
          <a:custGeom>
            <a:avLst/>
            <a:gdLst>
              <a:gd name="T0" fmla="*/ 101 w 117"/>
              <a:gd name="T1" fmla="*/ 72 h 117"/>
              <a:gd name="T2" fmla="*/ 117 w 117"/>
              <a:gd name="T3" fmla="*/ 72 h 117"/>
              <a:gd name="T4" fmla="*/ 117 w 117"/>
              <a:gd name="T5" fmla="*/ 44 h 117"/>
              <a:gd name="T6" fmla="*/ 101 w 117"/>
              <a:gd name="T7" fmla="*/ 44 h 117"/>
              <a:gd name="T8" fmla="*/ 99 w 117"/>
              <a:gd name="T9" fmla="*/ 38 h 117"/>
              <a:gd name="T10" fmla="*/ 110 w 117"/>
              <a:gd name="T11" fmla="*/ 27 h 117"/>
              <a:gd name="T12" fmla="*/ 90 w 117"/>
              <a:gd name="T13" fmla="*/ 7 h 117"/>
              <a:gd name="T14" fmla="*/ 79 w 117"/>
              <a:gd name="T15" fmla="*/ 18 h 117"/>
              <a:gd name="T16" fmla="*/ 72 w 117"/>
              <a:gd name="T17" fmla="*/ 15 h 117"/>
              <a:gd name="T18" fmla="*/ 72 w 117"/>
              <a:gd name="T19" fmla="*/ 0 h 117"/>
              <a:gd name="T20" fmla="*/ 44 w 117"/>
              <a:gd name="T21" fmla="*/ 0 h 117"/>
              <a:gd name="T22" fmla="*/ 44 w 117"/>
              <a:gd name="T23" fmla="*/ 0 h 117"/>
              <a:gd name="T24" fmla="*/ 44 w 117"/>
              <a:gd name="T25" fmla="*/ 15 h 117"/>
              <a:gd name="T26" fmla="*/ 38 w 117"/>
              <a:gd name="T27" fmla="*/ 18 h 117"/>
              <a:gd name="T28" fmla="*/ 27 w 117"/>
              <a:gd name="T29" fmla="*/ 7 h 117"/>
              <a:gd name="T30" fmla="*/ 7 w 117"/>
              <a:gd name="T31" fmla="*/ 27 h 117"/>
              <a:gd name="T32" fmla="*/ 18 w 117"/>
              <a:gd name="T33" fmla="*/ 38 h 117"/>
              <a:gd name="T34" fmla="*/ 15 w 117"/>
              <a:gd name="T35" fmla="*/ 44 h 117"/>
              <a:gd name="T36" fmla="*/ 0 w 117"/>
              <a:gd name="T37" fmla="*/ 44 h 117"/>
              <a:gd name="T38" fmla="*/ 0 w 117"/>
              <a:gd name="T39" fmla="*/ 72 h 117"/>
              <a:gd name="T40" fmla="*/ 15 w 117"/>
              <a:gd name="T41" fmla="*/ 72 h 117"/>
              <a:gd name="T42" fmla="*/ 18 w 117"/>
              <a:gd name="T43" fmla="*/ 79 h 117"/>
              <a:gd name="T44" fmla="*/ 7 w 117"/>
              <a:gd name="T45" fmla="*/ 90 h 117"/>
              <a:gd name="T46" fmla="*/ 27 w 117"/>
              <a:gd name="T47" fmla="*/ 110 h 117"/>
              <a:gd name="T48" fmla="*/ 38 w 117"/>
              <a:gd name="T49" fmla="*/ 99 h 117"/>
              <a:gd name="T50" fmla="*/ 44 w 117"/>
              <a:gd name="T51" fmla="*/ 101 h 117"/>
              <a:gd name="T52" fmla="*/ 44 w 117"/>
              <a:gd name="T53" fmla="*/ 117 h 117"/>
              <a:gd name="T54" fmla="*/ 72 w 117"/>
              <a:gd name="T55" fmla="*/ 117 h 117"/>
              <a:gd name="T56" fmla="*/ 72 w 117"/>
              <a:gd name="T57" fmla="*/ 101 h 117"/>
              <a:gd name="T58" fmla="*/ 79 w 117"/>
              <a:gd name="T59" fmla="*/ 99 h 117"/>
              <a:gd name="T60" fmla="*/ 90 w 117"/>
              <a:gd name="T61" fmla="*/ 110 h 117"/>
              <a:gd name="T62" fmla="*/ 110 w 117"/>
              <a:gd name="T63" fmla="*/ 90 h 117"/>
              <a:gd name="T64" fmla="*/ 99 w 117"/>
              <a:gd name="T65" fmla="*/ 79 h 117"/>
              <a:gd name="T66" fmla="*/ 101 w 117"/>
              <a:gd name="T67" fmla="*/ 72 h 117"/>
              <a:gd name="T68" fmla="*/ 58 w 117"/>
              <a:gd name="T69" fmla="*/ 84 h 117"/>
              <a:gd name="T70" fmla="*/ 33 w 117"/>
              <a:gd name="T71" fmla="*/ 58 h 117"/>
              <a:gd name="T72" fmla="*/ 58 w 117"/>
              <a:gd name="T73" fmla="*/ 33 h 117"/>
              <a:gd name="T74" fmla="*/ 84 w 117"/>
              <a:gd name="T75" fmla="*/ 58 h 117"/>
              <a:gd name="T76" fmla="*/ 58 w 117"/>
              <a:gd name="T77" fmla="*/ 8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7" h="117">
                <a:moveTo>
                  <a:pt x="101" y="72"/>
                </a:moveTo>
                <a:cubicBezTo>
                  <a:pt x="117" y="72"/>
                  <a:pt x="117" y="72"/>
                  <a:pt x="117" y="72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1" y="42"/>
                  <a:pt x="100" y="40"/>
                  <a:pt x="99" y="38"/>
                </a:cubicBezTo>
                <a:cubicBezTo>
                  <a:pt x="110" y="27"/>
                  <a:pt x="110" y="27"/>
                  <a:pt x="110" y="27"/>
                </a:cubicBezTo>
                <a:cubicBezTo>
                  <a:pt x="90" y="7"/>
                  <a:pt x="90" y="7"/>
                  <a:pt x="90" y="7"/>
                </a:cubicBezTo>
                <a:cubicBezTo>
                  <a:pt x="79" y="18"/>
                  <a:pt x="79" y="18"/>
                  <a:pt x="79" y="18"/>
                </a:cubicBezTo>
                <a:cubicBezTo>
                  <a:pt x="77" y="17"/>
                  <a:pt x="75" y="16"/>
                  <a:pt x="72" y="15"/>
                </a:cubicBezTo>
                <a:cubicBezTo>
                  <a:pt x="72" y="0"/>
                  <a:pt x="72" y="0"/>
                  <a:pt x="7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15"/>
                  <a:pt x="44" y="15"/>
                  <a:pt x="44" y="15"/>
                </a:cubicBezTo>
                <a:cubicBezTo>
                  <a:pt x="42" y="16"/>
                  <a:pt x="40" y="17"/>
                  <a:pt x="38" y="18"/>
                </a:cubicBezTo>
                <a:cubicBezTo>
                  <a:pt x="27" y="7"/>
                  <a:pt x="27" y="7"/>
                  <a:pt x="27" y="7"/>
                </a:cubicBezTo>
                <a:cubicBezTo>
                  <a:pt x="7" y="27"/>
                  <a:pt x="7" y="27"/>
                  <a:pt x="7" y="27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40"/>
                  <a:pt x="16" y="42"/>
                  <a:pt x="15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6" y="74"/>
                  <a:pt x="17" y="77"/>
                  <a:pt x="18" y="79"/>
                </a:cubicBezTo>
                <a:cubicBezTo>
                  <a:pt x="7" y="90"/>
                  <a:pt x="7" y="90"/>
                  <a:pt x="7" y="90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38" y="99"/>
                  <a:pt x="38" y="99"/>
                  <a:pt x="38" y="99"/>
                </a:cubicBezTo>
                <a:cubicBezTo>
                  <a:pt x="40" y="100"/>
                  <a:pt x="42" y="101"/>
                  <a:pt x="44" y="101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72" y="117"/>
                  <a:pt x="72" y="117"/>
                  <a:pt x="72" y="117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5" y="101"/>
                  <a:pt x="77" y="100"/>
                  <a:pt x="79" y="99"/>
                </a:cubicBezTo>
                <a:cubicBezTo>
                  <a:pt x="90" y="110"/>
                  <a:pt x="90" y="110"/>
                  <a:pt x="90" y="110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99" y="79"/>
                  <a:pt x="99" y="79"/>
                  <a:pt x="99" y="79"/>
                </a:cubicBezTo>
                <a:cubicBezTo>
                  <a:pt x="100" y="77"/>
                  <a:pt x="101" y="74"/>
                  <a:pt x="101" y="72"/>
                </a:cubicBezTo>
                <a:moveTo>
                  <a:pt x="58" y="84"/>
                </a:moveTo>
                <a:cubicBezTo>
                  <a:pt x="44" y="84"/>
                  <a:pt x="33" y="72"/>
                  <a:pt x="33" y="58"/>
                </a:cubicBezTo>
                <a:cubicBezTo>
                  <a:pt x="33" y="44"/>
                  <a:pt x="44" y="33"/>
                  <a:pt x="58" y="33"/>
                </a:cubicBezTo>
                <a:cubicBezTo>
                  <a:pt x="73" y="33"/>
                  <a:pt x="84" y="44"/>
                  <a:pt x="84" y="58"/>
                </a:cubicBezTo>
                <a:cubicBezTo>
                  <a:pt x="84" y="72"/>
                  <a:pt x="73" y="84"/>
                  <a:pt x="58" y="8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4" name="Freeform: Shape 97"/>
          <p:cNvSpPr/>
          <p:nvPr/>
        </p:nvSpPr>
        <p:spPr bwMode="auto">
          <a:xfrm>
            <a:off x="8530755" y="2076350"/>
            <a:ext cx="187325" cy="187325"/>
          </a:xfrm>
          <a:custGeom>
            <a:avLst/>
            <a:gdLst>
              <a:gd name="T0" fmla="*/ 101 w 117"/>
              <a:gd name="T1" fmla="*/ 72 h 117"/>
              <a:gd name="T2" fmla="*/ 117 w 117"/>
              <a:gd name="T3" fmla="*/ 72 h 117"/>
              <a:gd name="T4" fmla="*/ 117 w 117"/>
              <a:gd name="T5" fmla="*/ 44 h 117"/>
              <a:gd name="T6" fmla="*/ 101 w 117"/>
              <a:gd name="T7" fmla="*/ 44 h 117"/>
              <a:gd name="T8" fmla="*/ 99 w 117"/>
              <a:gd name="T9" fmla="*/ 38 h 117"/>
              <a:gd name="T10" fmla="*/ 109 w 117"/>
              <a:gd name="T11" fmla="*/ 27 h 117"/>
              <a:gd name="T12" fmla="*/ 90 w 117"/>
              <a:gd name="T13" fmla="*/ 7 h 117"/>
              <a:gd name="T14" fmla="*/ 79 w 117"/>
              <a:gd name="T15" fmla="*/ 18 h 117"/>
              <a:gd name="T16" fmla="*/ 72 w 117"/>
              <a:gd name="T17" fmla="*/ 15 h 117"/>
              <a:gd name="T18" fmla="*/ 72 w 117"/>
              <a:gd name="T19" fmla="*/ 0 h 117"/>
              <a:gd name="T20" fmla="*/ 44 w 117"/>
              <a:gd name="T21" fmla="*/ 0 h 117"/>
              <a:gd name="T22" fmla="*/ 44 w 117"/>
              <a:gd name="T23" fmla="*/ 0 h 117"/>
              <a:gd name="T24" fmla="*/ 44 w 117"/>
              <a:gd name="T25" fmla="*/ 15 h 117"/>
              <a:gd name="T26" fmla="*/ 38 w 117"/>
              <a:gd name="T27" fmla="*/ 18 h 117"/>
              <a:gd name="T28" fmla="*/ 27 w 117"/>
              <a:gd name="T29" fmla="*/ 7 h 117"/>
              <a:gd name="T30" fmla="*/ 7 w 117"/>
              <a:gd name="T31" fmla="*/ 27 h 117"/>
              <a:gd name="T32" fmla="*/ 18 w 117"/>
              <a:gd name="T33" fmla="*/ 38 h 117"/>
              <a:gd name="T34" fmla="*/ 15 w 117"/>
              <a:gd name="T35" fmla="*/ 44 h 117"/>
              <a:gd name="T36" fmla="*/ 0 w 117"/>
              <a:gd name="T37" fmla="*/ 44 h 117"/>
              <a:gd name="T38" fmla="*/ 0 w 117"/>
              <a:gd name="T39" fmla="*/ 72 h 117"/>
              <a:gd name="T40" fmla="*/ 15 w 117"/>
              <a:gd name="T41" fmla="*/ 72 h 117"/>
              <a:gd name="T42" fmla="*/ 18 w 117"/>
              <a:gd name="T43" fmla="*/ 79 h 117"/>
              <a:gd name="T44" fmla="*/ 7 w 117"/>
              <a:gd name="T45" fmla="*/ 90 h 117"/>
              <a:gd name="T46" fmla="*/ 27 w 117"/>
              <a:gd name="T47" fmla="*/ 109 h 117"/>
              <a:gd name="T48" fmla="*/ 38 w 117"/>
              <a:gd name="T49" fmla="*/ 99 h 117"/>
              <a:gd name="T50" fmla="*/ 44 w 117"/>
              <a:gd name="T51" fmla="*/ 101 h 117"/>
              <a:gd name="T52" fmla="*/ 44 w 117"/>
              <a:gd name="T53" fmla="*/ 117 h 117"/>
              <a:gd name="T54" fmla="*/ 72 w 117"/>
              <a:gd name="T55" fmla="*/ 117 h 117"/>
              <a:gd name="T56" fmla="*/ 72 w 117"/>
              <a:gd name="T57" fmla="*/ 101 h 117"/>
              <a:gd name="T58" fmla="*/ 79 w 117"/>
              <a:gd name="T59" fmla="*/ 99 h 117"/>
              <a:gd name="T60" fmla="*/ 90 w 117"/>
              <a:gd name="T61" fmla="*/ 109 h 117"/>
              <a:gd name="T62" fmla="*/ 109 w 117"/>
              <a:gd name="T63" fmla="*/ 90 h 117"/>
              <a:gd name="T64" fmla="*/ 99 w 117"/>
              <a:gd name="T65" fmla="*/ 79 h 117"/>
              <a:gd name="T66" fmla="*/ 101 w 117"/>
              <a:gd name="T67" fmla="*/ 72 h 117"/>
              <a:gd name="T68" fmla="*/ 58 w 117"/>
              <a:gd name="T69" fmla="*/ 84 h 117"/>
              <a:gd name="T70" fmla="*/ 33 w 117"/>
              <a:gd name="T71" fmla="*/ 58 h 117"/>
              <a:gd name="T72" fmla="*/ 58 w 117"/>
              <a:gd name="T73" fmla="*/ 33 h 117"/>
              <a:gd name="T74" fmla="*/ 84 w 117"/>
              <a:gd name="T75" fmla="*/ 58 h 117"/>
              <a:gd name="T76" fmla="*/ 58 w 117"/>
              <a:gd name="T77" fmla="*/ 8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7" h="117">
                <a:moveTo>
                  <a:pt x="101" y="72"/>
                </a:moveTo>
                <a:cubicBezTo>
                  <a:pt x="117" y="72"/>
                  <a:pt x="117" y="72"/>
                  <a:pt x="117" y="72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01" y="44"/>
                  <a:pt x="101" y="44"/>
                  <a:pt x="101" y="44"/>
                </a:cubicBezTo>
                <a:cubicBezTo>
                  <a:pt x="101" y="42"/>
                  <a:pt x="100" y="40"/>
                  <a:pt x="99" y="38"/>
                </a:cubicBezTo>
                <a:cubicBezTo>
                  <a:pt x="109" y="27"/>
                  <a:pt x="109" y="27"/>
                  <a:pt x="109" y="27"/>
                </a:cubicBezTo>
                <a:cubicBezTo>
                  <a:pt x="90" y="7"/>
                  <a:pt x="90" y="7"/>
                  <a:pt x="90" y="7"/>
                </a:cubicBezTo>
                <a:cubicBezTo>
                  <a:pt x="79" y="18"/>
                  <a:pt x="79" y="18"/>
                  <a:pt x="79" y="18"/>
                </a:cubicBezTo>
                <a:cubicBezTo>
                  <a:pt x="77" y="17"/>
                  <a:pt x="74" y="16"/>
                  <a:pt x="72" y="15"/>
                </a:cubicBezTo>
                <a:cubicBezTo>
                  <a:pt x="72" y="0"/>
                  <a:pt x="72" y="0"/>
                  <a:pt x="7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15"/>
                  <a:pt x="44" y="15"/>
                  <a:pt x="44" y="15"/>
                </a:cubicBezTo>
                <a:cubicBezTo>
                  <a:pt x="42" y="16"/>
                  <a:pt x="40" y="17"/>
                  <a:pt x="38" y="18"/>
                </a:cubicBezTo>
                <a:cubicBezTo>
                  <a:pt x="27" y="7"/>
                  <a:pt x="27" y="7"/>
                  <a:pt x="27" y="7"/>
                </a:cubicBezTo>
                <a:cubicBezTo>
                  <a:pt x="7" y="27"/>
                  <a:pt x="7" y="27"/>
                  <a:pt x="7" y="27"/>
                </a:cubicBezTo>
                <a:cubicBezTo>
                  <a:pt x="18" y="38"/>
                  <a:pt x="18" y="38"/>
                  <a:pt x="18" y="38"/>
                </a:cubicBezTo>
                <a:cubicBezTo>
                  <a:pt x="17" y="40"/>
                  <a:pt x="16" y="42"/>
                  <a:pt x="15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72"/>
                  <a:pt x="0" y="72"/>
                  <a:pt x="0" y="72"/>
                </a:cubicBezTo>
                <a:cubicBezTo>
                  <a:pt x="15" y="72"/>
                  <a:pt x="15" y="72"/>
                  <a:pt x="15" y="72"/>
                </a:cubicBezTo>
                <a:cubicBezTo>
                  <a:pt x="16" y="74"/>
                  <a:pt x="17" y="77"/>
                  <a:pt x="18" y="79"/>
                </a:cubicBezTo>
                <a:cubicBezTo>
                  <a:pt x="7" y="90"/>
                  <a:pt x="7" y="90"/>
                  <a:pt x="7" y="90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38" y="99"/>
                  <a:pt x="38" y="99"/>
                  <a:pt x="38" y="99"/>
                </a:cubicBezTo>
                <a:cubicBezTo>
                  <a:pt x="40" y="100"/>
                  <a:pt x="42" y="100"/>
                  <a:pt x="44" y="101"/>
                </a:cubicBezTo>
                <a:cubicBezTo>
                  <a:pt x="44" y="117"/>
                  <a:pt x="44" y="117"/>
                  <a:pt x="44" y="117"/>
                </a:cubicBezTo>
                <a:cubicBezTo>
                  <a:pt x="72" y="117"/>
                  <a:pt x="72" y="117"/>
                  <a:pt x="72" y="117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4" y="100"/>
                  <a:pt x="77" y="100"/>
                  <a:pt x="79" y="99"/>
                </a:cubicBezTo>
                <a:cubicBezTo>
                  <a:pt x="90" y="109"/>
                  <a:pt x="90" y="109"/>
                  <a:pt x="90" y="109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99" y="79"/>
                  <a:pt x="99" y="79"/>
                  <a:pt x="99" y="79"/>
                </a:cubicBezTo>
                <a:cubicBezTo>
                  <a:pt x="100" y="77"/>
                  <a:pt x="101" y="74"/>
                  <a:pt x="101" y="72"/>
                </a:cubicBezTo>
                <a:moveTo>
                  <a:pt x="58" y="84"/>
                </a:moveTo>
                <a:cubicBezTo>
                  <a:pt x="44" y="84"/>
                  <a:pt x="33" y="72"/>
                  <a:pt x="33" y="58"/>
                </a:cubicBezTo>
                <a:cubicBezTo>
                  <a:pt x="33" y="44"/>
                  <a:pt x="44" y="33"/>
                  <a:pt x="58" y="33"/>
                </a:cubicBezTo>
                <a:cubicBezTo>
                  <a:pt x="72" y="33"/>
                  <a:pt x="84" y="44"/>
                  <a:pt x="84" y="58"/>
                </a:cubicBezTo>
                <a:cubicBezTo>
                  <a:pt x="84" y="72"/>
                  <a:pt x="72" y="84"/>
                  <a:pt x="58" y="84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5" name="Freeform: Shape 98"/>
          <p:cNvSpPr/>
          <p:nvPr/>
        </p:nvSpPr>
        <p:spPr bwMode="auto">
          <a:xfrm>
            <a:off x="10088092" y="3771801"/>
            <a:ext cx="153988" cy="273050"/>
          </a:xfrm>
          <a:custGeom>
            <a:avLst/>
            <a:gdLst>
              <a:gd name="T0" fmla="*/ 92 w 96"/>
              <a:gd name="T1" fmla="*/ 70 h 170"/>
              <a:gd name="T2" fmla="*/ 82 w 96"/>
              <a:gd name="T3" fmla="*/ 70 h 170"/>
              <a:gd name="T4" fmla="*/ 69 w 96"/>
              <a:gd name="T5" fmla="*/ 14 h 170"/>
              <a:gd name="T6" fmla="*/ 80 w 96"/>
              <a:gd name="T7" fmla="*/ 14 h 170"/>
              <a:gd name="T8" fmla="*/ 85 w 96"/>
              <a:gd name="T9" fmla="*/ 10 h 170"/>
              <a:gd name="T10" fmla="*/ 85 w 96"/>
              <a:gd name="T11" fmla="*/ 4 h 170"/>
              <a:gd name="T12" fmla="*/ 80 w 96"/>
              <a:gd name="T13" fmla="*/ 0 h 170"/>
              <a:gd name="T14" fmla="*/ 16 w 96"/>
              <a:gd name="T15" fmla="*/ 0 h 170"/>
              <a:gd name="T16" fmla="*/ 12 w 96"/>
              <a:gd name="T17" fmla="*/ 4 h 170"/>
              <a:gd name="T18" fmla="*/ 12 w 96"/>
              <a:gd name="T19" fmla="*/ 10 h 170"/>
              <a:gd name="T20" fmla="*/ 16 w 96"/>
              <a:gd name="T21" fmla="*/ 14 h 170"/>
              <a:gd name="T22" fmla="*/ 27 w 96"/>
              <a:gd name="T23" fmla="*/ 14 h 170"/>
              <a:gd name="T24" fmla="*/ 14 w 96"/>
              <a:gd name="T25" fmla="*/ 70 h 170"/>
              <a:gd name="T26" fmla="*/ 4 w 96"/>
              <a:gd name="T27" fmla="*/ 70 h 170"/>
              <a:gd name="T28" fmla="*/ 0 w 96"/>
              <a:gd name="T29" fmla="*/ 74 h 170"/>
              <a:gd name="T30" fmla="*/ 0 w 96"/>
              <a:gd name="T31" fmla="*/ 85 h 170"/>
              <a:gd name="T32" fmla="*/ 4 w 96"/>
              <a:gd name="T33" fmla="*/ 89 h 170"/>
              <a:gd name="T34" fmla="*/ 44 w 96"/>
              <a:gd name="T35" fmla="*/ 89 h 170"/>
              <a:gd name="T36" fmla="*/ 44 w 96"/>
              <a:gd name="T37" fmla="*/ 107 h 170"/>
              <a:gd name="T38" fmla="*/ 44 w 96"/>
              <a:gd name="T39" fmla="*/ 150 h 170"/>
              <a:gd name="T40" fmla="*/ 44 w 96"/>
              <a:gd name="T41" fmla="*/ 154 h 170"/>
              <a:gd name="T42" fmla="*/ 45 w 96"/>
              <a:gd name="T43" fmla="*/ 158 h 170"/>
              <a:gd name="T44" fmla="*/ 46 w 96"/>
              <a:gd name="T45" fmla="*/ 164 h 170"/>
              <a:gd name="T46" fmla="*/ 48 w 96"/>
              <a:gd name="T47" fmla="*/ 170 h 170"/>
              <a:gd name="T48" fmla="*/ 50 w 96"/>
              <a:gd name="T49" fmla="*/ 164 h 170"/>
              <a:gd name="T50" fmla="*/ 51 w 96"/>
              <a:gd name="T51" fmla="*/ 158 h 170"/>
              <a:gd name="T52" fmla="*/ 52 w 96"/>
              <a:gd name="T53" fmla="*/ 154 h 170"/>
              <a:gd name="T54" fmla="*/ 52 w 96"/>
              <a:gd name="T55" fmla="*/ 150 h 170"/>
              <a:gd name="T56" fmla="*/ 52 w 96"/>
              <a:gd name="T57" fmla="*/ 107 h 170"/>
              <a:gd name="T58" fmla="*/ 52 w 96"/>
              <a:gd name="T59" fmla="*/ 89 h 170"/>
              <a:gd name="T60" fmla="*/ 92 w 96"/>
              <a:gd name="T61" fmla="*/ 89 h 170"/>
              <a:gd name="T62" fmla="*/ 96 w 96"/>
              <a:gd name="T63" fmla="*/ 85 h 170"/>
              <a:gd name="T64" fmla="*/ 96 w 96"/>
              <a:gd name="T65" fmla="*/ 74 h 170"/>
              <a:gd name="T66" fmla="*/ 92 w 96"/>
              <a:gd name="T67" fmla="*/ 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6" h="170">
                <a:moveTo>
                  <a:pt x="92" y="70"/>
                </a:moveTo>
                <a:cubicBezTo>
                  <a:pt x="82" y="70"/>
                  <a:pt x="82" y="70"/>
                  <a:pt x="82" y="70"/>
                </a:cubicBezTo>
                <a:cubicBezTo>
                  <a:pt x="69" y="14"/>
                  <a:pt x="69" y="14"/>
                  <a:pt x="69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3" y="14"/>
                  <a:pt x="85" y="12"/>
                  <a:pt x="85" y="10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2"/>
                  <a:pt x="83" y="0"/>
                  <a:pt x="80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2" y="2"/>
                  <a:pt x="12" y="4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2"/>
                  <a:pt x="13" y="14"/>
                  <a:pt x="16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14" y="70"/>
                  <a:pt x="14" y="70"/>
                  <a:pt x="14" y="70"/>
                </a:cubicBezTo>
                <a:cubicBezTo>
                  <a:pt x="4" y="70"/>
                  <a:pt x="4" y="70"/>
                  <a:pt x="4" y="70"/>
                </a:cubicBezTo>
                <a:cubicBezTo>
                  <a:pt x="2" y="70"/>
                  <a:pt x="0" y="72"/>
                  <a:pt x="0" y="7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7"/>
                  <a:pt x="2" y="89"/>
                  <a:pt x="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52"/>
                  <a:pt x="44" y="153"/>
                  <a:pt x="44" y="154"/>
                </a:cubicBezTo>
                <a:cubicBezTo>
                  <a:pt x="44" y="156"/>
                  <a:pt x="45" y="157"/>
                  <a:pt x="45" y="158"/>
                </a:cubicBezTo>
                <a:cubicBezTo>
                  <a:pt x="45" y="161"/>
                  <a:pt x="46" y="163"/>
                  <a:pt x="46" y="164"/>
                </a:cubicBezTo>
                <a:cubicBezTo>
                  <a:pt x="47" y="168"/>
                  <a:pt x="48" y="170"/>
                  <a:pt x="48" y="170"/>
                </a:cubicBezTo>
                <a:cubicBezTo>
                  <a:pt x="48" y="170"/>
                  <a:pt x="49" y="168"/>
                  <a:pt x="50" y="164"/>
                </a:cubicBezTo>
                <a:cubicBezTo>
                  <a:pt x="50" y="163"/>
                  <a:pt x="51" y="161"/>
                  <a:pt x="51" y="158"/>
                </a:cubicBezTo>
                <a:cubicBezTo>
                  <a:pt x="52" y="157"/>
                  <a:pt x="52" y="156"/>
                  <a:pt x="52" y="154"/>
                </a:cubicBezTo>
                <a:cubicBezTo>
                  <a:pt x="53" y="153"/>
                  <a:pt x="52" y="152"/>
                  <a:pt x="52" y="150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89"/>
                  <a:pt x="52" y="89"/>
                  <a:pt x="52" y="89"/>
                </a:cubicBezTo>
                <a:cubicBezTo>
                  <a:pt x="92" y="89"/>
                  <a:pt x="92" y="89"/>
                  <a:pt x="92" y="89"/>
                </a:cubicBezTo>
                <a:cubicBezTo>
                  <a:pt x="94" y="89"/>
                  <a:pt x="96" y="87"/>
                  <a:pt x="96" y="85"/>
                </a:cubicBezTo>
                <a:cubicBezTo>
                  <a:pt x="96" y="74"/>
                  <a:pt x="96" y="74"/>
                  <a:pt x="96" y="74"/>
                </a:cubicBezTo>
                <a:cubicBezTo>
                  <a:pt x="96" y="72"/>
                  <a:pt x="94" y="70"/>
                  <a:pt x="92" y="7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6" name="Freeform: Shape 99"/>
          <p:cNvSpPr/>
          <p:nvPr/>
        </p:nvSpPr>
        <p:spPr bwMode="auto">
          <a:xfrm>
            <a:off x="8991130" y="3081238"/>
            <a:ext cx="347663" cy="349250"/>
          </a:xfrm>
          <a:custGeom>
            <a:avLst/>
            <a:gdLst>
              <a:gd name="T0" fmla="*/ 170 w 216"/>
              <a:gd name="T1" fmla="*/ 67 h 217"/>
              <a:gd name="T2" fmla="*/ 169 w 216"/>
              <a:gd name="T3" fmla="*/ 66 h 217"/>
              <a:gd name="T4" fmla="*/ 169 w 216"/>
              <a:gd name="T5" fmla="*/ 66 h 217"/>
              <a:gd name="T6" fmla="*/ 105 w 216"/>
              <a:gd name="T7" fmla="*/ 2 h 217"/>
              <a:gd name="T8" fmla="*/ 100 w 216"/>
              <a:gd name="T9" fmla="*/ 2 h 217"/>
              <a:gd name="T10" fmla="*/ 1 w 216"/>
              <a:gd name="T11" fmla="*/ 100 h 217"/>
              <a:gd name="T12" fmla="*/ 1 w 216"/>
              <a:gd name="T13" fmla="*/ 105 h 217"/>
              <a:gd name="T14" fmla="*/ 66 w 216"/>
              <a:gd name="T15" fmla="*/ 170 h 217"/>
              <a:gd name="T16" fmla="*/ 66 w 216"/>
              <a:gd name="T17" fmla="*/ 170 h 217"/>
              <a:gd name="T18" fmla="*/ 66 w 216"/>
              <a:gd name="T19" fmla="*/ 170 h 217"/>
              <a:gd name="T20" fmla="*/ 60 w 216"/>
              <a:gd name="T21" fmla="*/ 215 h 217"/>
              <a:gd name="T22" fmla="*/ 65 w 216"/>
              <a:gd name="T23" fmla="*/ 215 h 217"/>
              <a:gd name="T24" fmla="*/ 215 w 216"/>
              <a:gd name="T25" fmla="*/ 66 h 217"/>
              <a:gd name="T26" fmla="*/ 215 w 216"/>
              <a:gd name="T27" fmla="*/ 61 h 217"/>
              <a:gd name="T28" fmla="*/ 170 w 216"/>
              <a:gd name="T29" fmla="*/ 67 h 217"/>
              <a:gd name="T30" fmla="*/ 14 w 216"/>
              <a:gd name="T31" fmla="*/ 103 h 217"/>
              <a:gd name="T32" fmla="*/ 102 w 216"/>
              <a:gd name="T33" fmla="*/ 15 h 217"/>
              <a:gd name="T34" fmla="*/ 156 w 216"/>
              <a:gd name="T35" fmla="*/ 69 h 217"/>
              <a:gd name="T36" fmla="*/ 68 w 216"/>
              <a:gd name="T37" fmla="*/ 157 h 217"/>
              <a:gd name="T38" fmla="*/ 14 w 216"/>
              <a:gd name="T39" fmla="*/ 103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6" h="217">
                <a:moveTo>
                  <a:pt x="170" y="67"/>
                </a:moveTo>
                <a:cubicBezTo>
                  <a:pt x="170" y="67"/>
                  <a:pt x="169" y="66"/>
                  <a:pt x="169" y="66"/>
                </a:cubicBezTo>
                <a:cubicBezTo>
                  <a:pt x="169" y="66"/>
                  <a:pt x="169" y="66"/>
                  <a:pt x="169" y="66"/>
                </a:cubicBezTo>
                <a:cubicBezTo>
                  <a:pt x="105" y="2"/>
                  <a:pt x="105" y="2"/>
                  <a:pt x="105" y="2"/>
                </a:cubicBezTo>
                <a:cubicBezTo>
                  <a:pt x="103" y="0"/>
                  <a:pt x="101" y="0"/>
                  <a:pt x="100" y="2"/>
                </a:cubicBezTo>
                <a:cubicBezTo>
                  <a:pt x="1" y="100"/>
                  <a:pt x="1" y="100"/>
                  <a:pt x="1" y="100"/>
                </a:cubicBezTo>
                <a:cubicBezTo>
                  <a:pt x="0" y="101"/>
                  <a:pt x="0" y="104"/>
                  <a:pt x="1" y="105"/>
                </a:cubicBezTo>
                <a:cubicBezTo>
                  <a:pt x="66" y="170"/>
                  <a:pt x="66" y="170"/>
                  <a:pt x="66" y="170"/>
                </a:cubicBezTo>
                <a:cubicBezTo>
                  <a:pt x="66" y="170"/>
                  <a:pt x="66" y="170"/>
                  <a:pt x="66" y="170"/>
                </a:cubicBezTo>
                <a:cubicBezTo>
                  <a:pt x="66" y="170"/>
                  <a:pt x="66" y="170"/>
                  <a:pt x="66" y="170"/>
                </a:cubicBezTo>
                <a:cubicBezTo>
                  <a:pt x="60" y="215"/>
                  <a:pt x="60" y="215"/>
                  <a:pt x="60" y="215"/>
                </a:cubicBezTo>
                <a:cubicBezTo>
                  <a:pt x="62" y="217"/>
                  <a:pt x="64" y="217"/>
                  <a:pt x="65" y="215"/>
                </a:cubicBezTo>
                <a:cubicBezTo>
                  <a:pt x="215" y="66"/>
                  <a:pt x="215" y="66"/>
                  <a:pt x="215" y="66"/>
                </a:cubicBezTo>
                <a:cubicBezTo>
                  <a:pt x="216" y="64"/>
                  <a:pt x="216" y="62"/>
                  <a:pt x="215" y="61"/>
                </a:cubicBezTo>
                <a:lnTo>
                  <a:pt x="170" y="67"/>
                </a:lnTo>
                <a:close/>
                <a:moveTo>
                  <a:pt x="14" y="103"/>
                </a:moveTo>
                <a:cubicBezTo>
                  <a:pt x="102" y="15"/>
                  <a:pt x="102" y="15"/>
                  <a:pt x="102" y="15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68" y="157"/>
                  <a:pt x="68" y="157"/>
                  <a:pt x="68" y="157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7" name="Freeform: Shape 100"/>
          <p:cNvSpPr/>
          <p:nvPr/>
        </p:nvSpPr>
        <p:spPr bwMode="auto">
          <a:xfrm>
            <a:off x="9241955" y="2235100"/>
            <a:ext cx="288925" cy="292100"/>
          </a:xfrm>
          <a:custGeom>
            <a:avLst/>
            <a:gdLst>
              <a:gd name="T0" fmla="*/ 142 w 180"/>
              <a:gd name="T1" fmla="*/ 56 h 181"/>
              <a:gd name="T2" fmla="*/ 141 w 180"/>
              <a:gd name="T3" fmla="*/ 56 h 181"/>
              <a:gd name="T4" fmla="*/ 141 w 180"/>
              <a:gd name="T5" fmla="*/ 55 h 181"/>
              <a:gd name="T6" fmla="*/ 87 w 180"/>
              <a:gd name="T7" fmla="*/ 2 h 181"/>
              <a:gd name="T8" fmla="*/ 83 w 180"/>
              <a:gd name="T9" fmla="*/ 2 h 181"/>
              <a:gd name="T10" fmla="*/ 1 w 180"/>
              <a:gd name="T11" fmla="*/ 83 h 181"/>
              <a:gd name="T12" fmla="*/ 1 w 180"/>
              <a:gd name="T13" fmla="*/ 88 h 181"/>
              <a:gd name="T14" fmla="*/ 55 w 180"/>
              <a:gd name="T15" fmla="*/ 141 h 181"/>
              <a:gd name="T16" fmla="*/ 55 w 180"/>
              <a:gd name="T17" fmla="*/ 142 h 181"/>
              <a:gd name="T18" fmla="*/ 55 w 180"/>
              <a:gd name="T19" fmla="*/ 142 h 181"/>
              <a:gd name="T20" fmla="*/ 50 w 180"/>
              <a:gd name="T21" fmla="*/ 180 h 181"/>
              <a:gd name="T22" fmla="*/ 55 w 180"/>
              <a:gd name="T23" fmla="*/ 180 h 181"/>
              <a:gd name="T24" fmla="*/ 179 w 180"/>
              <a:gd name="T25" fmla="*/ 55 h 181"/>
              <a:gd name="T26" fmla="*/ 179 w 180"/>
              <a:gd name="T27" fmla="*/ 51 h 181"/>
              <a:gd name="T28" fmla="*/ 142 w 180"/>
              <a:gd name="T29" fmla="*/ 56 h 181"/>
              <a:gd name="T30" fmla="*/ 12 w 180"/>
              <a:gd name="T31" fmla="*/ 86 h 181"/>
              <a:gd name="T32" fmla="*/ 85 w 180"/>
              <a:gd name="T33" fmla="*/ 12 h 181"/>
              <a:gd name="T34" fmla="*/ 130 w 180"/>
              <a:gd name="T35" fmla="*/ 57 h 181"/>
              <a:gd name="T36" fmla="*/ 57 w 180"/>
              <a:gd name="T37" fmla="*/ 131 h 181"/>
              <a:gd name="T38" fmla="*/ 12 w 180"/>
              <a:gd name="T39" fmla="*/ 8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0" h="181">
                <a:moveTo>
                  <a:pt x="142" y="56"/>
                </a:moveTo>
                <a:cubicBezTo>
                  <a:pt x="141" y="56"/>
                  <a:pt x="141" y="56"/>
                  <a:pt x="141" y="56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87" y="2"/>
                  <a:pt x="87" y="2"/>
                  <a:pt x="87" y="2"/>
                </a:cubicBezTo>
                <a:cubicBezTo>
                  <a:pt x="86" y="0"/>
                  <a:pt x="84" y="0"/>
                  <a:pt x="83" y="2"/>
                </a:cubicBezTo>
                <a:cubicBezTo>
                  <a:pt x="1" y="83"/>
                  <a:pt x="1" y="83"/>
                  <a:pt x="1" y="83"/>
                </a:cubicBezTo>
                <a:cubicBezTo>
                  <a:pt x="0" y="85"/>
                  <a:pt x="0" y="87"/>
                  <a:pt x="1" y="88"/>
                </a:cubicBezTo>
                <a:cubicBezTo>
                  <a:pt x="55" y="141"/>
                  <a:pt x="55" y="141"/>
                  <a:pt x="55" y="141"/>
                </a:cubicBezTo>
                <a:cubicBezTo>
                  <a:pt x="55" y="141"/>
                  <a:pt x="55" y="141"/>
                  <a:pt x="55" y="142"/>
                </a:cubicBezTo>
                <a:cubicBezTo>
                  <a:pt x="55" y="142"/>
                  <a:pt x="55" y="142"/>
                  <a:pt x="55" y="142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2" y="181"/>
                  <a:pt x="53" y="181"/>
                  <a:pt x="55" y="180"/>
                </a:cubicBezTo>
                <a:cubicBezTo>
                  <a:pt x="179" y="55"/>
                  <a:pt x="179" y="55"/>
                  <a:pt x="179" y="55"/>
                </a:cubicBezTo>
                <a:cubicBezTo>
                  <a:pt x="180" y="54"/>
                  <a:pt x="180" y="52"/>
                  <a:pt x="179" y="51"/>
                </a:cubicBezTo>
                <a:lnTo>
                  <a:pt x="142" y="56"/>
                </a:lnTo>
                <a:close/>
                <a:moveTo>
                  <a:pt x="12" y="86"/>
                </a:moveTo>
                <a:cubicBezTo>
                  <a:pt x="85" y="12"/>
                  <a:pt x="85" y="12"/>
                  <a:pt x="85" y="12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57" y="131"/>
                  <a:pt x="57" y="131"/>
                  <a:pt x="57" y="131"/>
                </a:cubicBezTo>
                <a:lnTo>
                  <a:pt x="12" y="8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8" name="Freeform: Shape 101"/>
          <p:cNvSpPr/>
          <p:nvPr/>
        </p:nvSpPr>
        <p:spPr bwMode="auto">
          <a:xfrm>
            <a:off x="7900517" y="2725638"/>
            <a:ext cx="293688" cy="174625"/>
          </a:xfrm>
          <a:custGeom>
            <a:avLst/>
            <a:gdLst>
              <a:gd name="T0" fmla="*/ 152 w 183"/>
              <a:gd name="T1" fmla="*/ 80 h 108"/>
              <a:gd name="T2" fmla="*/ 152 w 183"/>
              <a:gd name="T3" fmla="*/ 79 h 108"/>
              <a:gd name="T4" fmla="*/ 152 w 183"/>
              <a:gd name="T5" fmla="*/ 79 h 108"/>
              <a:gd name="T6" fmla="*/ 151 w 183"/>
              <a:gd name="T7" fmla="*/ 3 h 108"/>
              <a:gd name="T8" fmla="*/ 148 w 183"/>
              <a:gd name="T9" fmla="*/ 0 h 108"/>
              <a:gd name="T10" fmla="*/ 32 w 183"/>
              <a:gd name="T11" fmla="*/ 2 h 108"/>
              <a:gd name="T12" fmla="*/ 29 w 183"/>
              <a:gd name="T13" fmla="*/ 5 h 108"/>
              <a:gd name="T14" fmla="*/ 30 w 183"/>
              <a:gd name="T15" fmla="*/ 81 h 108"/>
              <a:gd name="T16" fmla="*/ 30 w 183"/>
              <a:gd name="T17" fmla="*/ 81 h 108"/>
              <a:gd name="T18" fmla="*/ 30 w 183"/>
              <a:gd name="T19" fmla="*/ 81 h 108"/>
              <a:gd name="T20" fmla="*/ 0 w 183"/>
              <a:gd name="T21" fmla="*/ 105 h 108"/>
              <a:gd name="T22" fmla="*/ 3 w 183"/>
              <a:gd name="T23" fmla="*/ 108 h 108"/>
              <a:gd name="T24" fmla="*/ 180 w 183"/>
              <a:gd name="T25" fmla="*/ 106 h 108"/>
              <a:gd name="T26" fmla="*/ 183 w 183"/>
              <a:gd name="T27" fmla="*/ 103 h 108"/>
              <a:gd name="T28" fmla="*/ 152 w 183"/>
              <a:gd name="T29" fmla="*/ 80 h 108"/>
              <a:gd name="T30" fmla="*/ 38 w 183"/>
              <a:gd name="T31" fmla="*/ 11 h 108"/>
              <a:gd name="T32" fmla="*/ 142 w 183"/>
              <a:gd name="T33" fmla="*/ 9 h 108"/>
              <a:gd name="T34" fmla="*/ 143 w 183"/>
              <a:gd name="T35" fmla="*/ 73 h 108"/>
              <a:gd name="T36" fmla="*/ 39 w 183"/>
              <a:gd name="T37" fmla="*/ 75 h 108"/>
              <a:gd name="T38" fmla="*/ 38 w 183"/>
              <a:gd name="T39" fmla="*/ 11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3" h="108">
                <a:moveTo>
                  <a:pt x="152" y="80"/>
                </a:moveTo>
                <a:cubicBezTo>
                  <a:pt x="152" y="80"/>
                  <a:pt x="152" y="80"/>
                  <a:pt x="152" y="79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1" y="3"/>
                  <a:pt x="151" y="3"/>
                  <a:pt x="151" y="3"/>
                </a:cubicBezTo>
                <a:cubicBezTo>
                  <a:pt x="151" y="2"/>
                  <a:pt x="150" y="0"/>
                  <a:pt x="148" y="0"/>
                </a:cubicBezTo>
                <a:cubicBezTo>
                  <a:pt x="32" y="2"/>
                  <a:pt x="32" y="2"/>
                  <a:pt x="32" y="2"/>
                </a:cubicBezTo>
                <a:cubicBezTo>
                  <a:pt x="31" y="2"/>
                  <a:pt x="29" y="3"/>
                  <a:pt x="29" y="5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30" y="81"/>
                  <a:pt x="30" y="81"/>
                  <a:pt x="30" y="81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07"/>
                  <a:pt x="2" y="108"/>
                  <a:pt x="3" y="108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81" y="106"/>
                  <a:pt x="183" y="104"/>
                  <a:pt x="183" y="103"/>
                </a:cubicBezTo>
                <a:lnTo>
                  <a:pt x="152" y="80"/>
                </a:lnTo>
                <a:close/>
                <a:moveTo>
                  <a:pt x="38" y="11"/>
                </a:moveTo>
                <a:cubicBezTo>
                  <a:pt x="142" y="9"/>
                  <a:pt x="142" y="9"/>
                  <a:pt x="142" y="9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39" y="75"/>
                  <a:pt x="39" y="75"/>
                  <a:pt x="39" y="75"/>
                </a:cubicBezTo>
                <a:lnTo>
                  <a:pt x="38" y="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grpSp>
        <p:nvGrpSpPr>
          <p:cNvPr id="63" name="Group 102"/>
          <p:cNvGrpSpPr/>
          <p:nvPr/>
        </p:nvGrpSpPr>
        <p:grpSpPr>
          <a:xfrm>
            <a:off x="746070" y="1841650"/>
            <a:ext cx="3822923" cy="3751777"/>
            <a:chOff x="993775" y="1349375"/>
            <a:chExt cx="3243263" cy="3394076"/>
          </a:xfrm>
        </p:grpSpPr>
        <p:grpSp>
          <p:nvGrpSpPr>
            <p:cNvPr id="74" name="Group 103"/>
            <p:cNvGrpSpPr>
              <a:grpSpLocks noChangeAspect="1"/>
            </p:cNvGrpSpPr>
            <p:nvPr/>
          </p:nvGrpSpPr>
          <p:grpSpPr bwMode="auto">
            <a:xfrm>
              <a:off x="993775" y="1349375"/>
              <a:ext cx="3243263" cy="3394076"/>
              <a:chOff x="1344" y="250"/>
              <a:chExt cx="2043" cy="2138"/>
            </a:xfrm>
          </p:grpSpPr>
          <p:sp>
            <p:nvSpPr>
              <p:cNvPr id="80" name="Freeform: Shape 109"/>
              <p:cNvSpPr/>
              <p:nvPr/>
            </p:nvSpPr>
            <p:spPr bwMode="auto">
              <a:xfrm>
                <a:off x="1344" y="1635"/>
                <a:ext cx="1864" cy="753"/>
              </a:xfrm>
              <a:custGeom>
                <a:avLst/>
                <a:gdLst/>
                <a:ahLst/>
                <a:cxnLst>
                  <a:cxn ang="0">
                    <a:pos x="1751" y="0"/>
                  </a:cxn>
                  <a:cxn ang="0">
                    <a:pos x="115" y="461"/>
                  </a:cxn>
                  <a:cxn ang="0">
                    <a:pos x="0" y="753"/>
                  </a:cxn>
                  <a:cxn ang="0">
                    <a:pos x="1864" y="292"/>
                  </a:cxn>
                  <a:cxn ang="0">
                    <a:pos x="1751" y="0"/>
                  </a:cxn>
                </a:cxnLst>
                <a:rect l="0" t="0" r="r" b="b"/>
                <a:pathLst>
                  <a:path w="1864" h="753">
                    <a:moveTo>
                      <a:pt x="1751" y="0"/>
                    </a:moveTo>
                    <a:lnTo>
                      <a:pt x="115" y="461"/>
                    </a:lnTo>
                    <a:lnTo>
                      <a:pt x="0" y="753"/>
                    </a:lnTo>
                    <a:lnTo>
                      <a:pt x="1864" y="292"/>
                    </a:lnTo>
                    <a:lnTo>
                      <a:pt x="1751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1" name="Freeform: Shape 110"/>
              <p:cNvSpPr/>
              <p:nvPr/>
            </p:nvSpPr>
            <p:spPr bwMode="auto">
              <a:xfrm>
                <a:off x="1523" y="1175"/>
                <a:ext cx="1507" cy="752"/>
              </a:xfrm>
              <a:custGeom>
                <a:avLst/>
                <a:gdLst/>
                <a:ahLst/>
                <a:cxnLst>
                  <a:cxn ang="0">
                    <a:pos x="1393" y="0"/>
                  </a:cxn>
                  <a:cxn ang="0">
                    <a:pos x="113" y="460"/>
                  </a:cxn>
                  <a:cxn ang="0">
                    <a:pos x="0" y="752"/>
                  </a:cxn>
                  <a:cxn ang="0">
                    <a:pos x="1507" y="290"/>
                  </a:cxn>
                  <a:cxn ang="0">
                    <a:pos x="1393" y="0"/>
                  </a:cxn>
                </a:cxnLst>
                <a:rect l="0" t="0" r="r" b="b"/>
                <a:pathLst>
                  <a:path w="1507" h="752">
                    <a:moveTo>
                      <a:pt x="1393" y="0"/>
                    </a:moveTo>
                    <a:lnTo>
                      <a:pt x="113" y="460"/>
                    </a:lnTo>
                    <a:lnTo>
                      <a:pt x="0" y="752"/>
                    </a:lnTo>
                    <a:lnTo>
                      <a:pt x="1507" y="29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Freeform: Shape 111"/>
              <p:cNvSpPr/>
              <p:nvPr/>
            </p:nvSpPr>
            <p:spPr bwMode="auto">
              <a:xfrm>
                <a:off x="1703" y="714"/>
                <a:ext cx="1148" cy="751"/>
              </a:xfrm>
              <a:custGeom>
                <a:avLst/>
                <a:gdLst/>
                <a:ahLst/>
                <a:cxnLst>
                  <a:cxn ang="0">
                    <a:pos x="1035" y="0"/>
                  </a:cxn>
                  <a:cxn ang="0">
                    <a:pos x="112" y="461"/>
                  </a:cxn>
                  <a:cxn ang="0">
                    <a:pos x="0" y="751"/>
                  </a:cxn>
                  <a:cxn ang="0">
                    <a:pos x="1148" y="291"/>
                  </a:cxn>
                  <a:cxn ang="0">
                    <a:pos x="1035" y="0"/>
                  </a:cxn>
                </a:cxnLst>
                <a:rect l="0" t="0" r="r" b="b"/>
                <a:pathLst>
                  <a:path w="1148" h="751">
                    <a:moveTo>
                      <a:pt x="1035" y="0"/>
                    </a:moveTo>
                    <a:lnTo>
                      <a:pt x="112" y="461"/>
                    </a:lnTo>
                    <a:lnTo>
                      <a:pt x="0" y="751"/>
                    </a:lnTo>
                    <a:lnTo>
                      <a:pt x="1148" y="291"/>
                    </a:lnTo>
                    <a:lnTo>
                      <a:pt x="1035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Freeform: Shape 112"/>
              <p:cNvSpPr/>
              <p:nvPr/>
            </p:nvSpPr>
            <p:spPr bwMode="auto">
              <a:xfrm>
                <a:off x="1882" y="250"/>
                <a:ext cx="789" cy="755"/>
              </a:xfrm>
              <a:custGeom>
                <a:avLst/>
                <a:gdLst/>
                <a:ahLst/>
                <a:cxnLst>
                  <a:cxn ang="0">
                    <a:pos x="675" y="0"/>
                  </a:cxn>
                  <a:cxn ang="0">
                    <a:pos x="113" y="464"/>
                  </a:cxn>
                  <a:cxn ang="0">
                    <a:pos x="0" y="755"/>
                  </a:cxn>
                  <a:cxn ang="0">
                    <a:pos x="789" y="294"/>
                  </a:cxn>
                  <a:cxn ang="0">
                    <a:pos x="675" y="0"/>
                  </a:cxn>
                </a:cxnLst>
                <a:rect l="0" t="0" r="r" b="b"/>
                <a:pathLst>
                  <a:path w="789" h="755">
                    <a:moveTo>
                      <a:pt x="675" y="0"/>
                    </a:moveTo>
                    <a:lnTo>
                      <a:pt x="113" y="464"/>
                    </a:lnTo>
                    <a:lnTo>
                      <a:pt x="0" y="755"/>
                    </a:lnTo>
                    <a:lnTo>
                      <a:pt x="789" y="294"/>
                    </a:lnTo>
                    <a:lnTo>
                      <a:pt x="675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Freeform: Shape 113"/>
              <p:cNvSpPr/>
              <p:nvPr/>
            </p:nvSpPr>
            <p:spPr bwMode="auto">
              <a:xfrm>
                <a:off x="1523" y="1635"/>
                <a:ext cx="1685" cy="292"/>
              </a:xfrm>
              <a:custGeom>
                <a:avLst/>
                <a:gdLst/>
                <a:ahLst/>
                <a:cxnLst>
                  <a:cxn ang="0">
                    <a:pos x="1685" y="292"/>
                  </a:cxn>
                  <a:cxn ang="0">
                    <a:pos x="1572" y="0"/>
                  </a:cxn>
                  <a:cxn ang="0">
                    <a:pos x="113" y="0"/>
                  </a:cxn>
                  <a:cxn ang="0">
                    <a:pos x="0" y="292"/>
                  </a:cxn>
                  <a:cxn ang="0">
                    <a:pos x="1685" y="292"/>
                  </a:cxn>
                </a:cxnLst>
                <a:rect l="0" t="0" r="r" b="b"/>
                <a:pathLst>
                  <a:path w="1685" h="292">
                    <a:moveTo>
                      <a:pt x="1685" y="292"/>
                    </a:moveTo>
                    <a:lnTo>
                      <a:pt x="1572" y="0"/>
                    </a:lnTo>
                    <a:lnTo>
                      <a:pt x="113" y="0"/>
                    </a:lnTo>
                    <a:lnTo>
                      <a:pt x="0" y="292"/>
                    </a:lnTo>
                    <a:lnTo>
                      <a:pt x="1685" y="29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Freeform: Shape 114"/>
              <p:cNvSpPr/>
              <p:nvPr/>
            </p:nvSpPr>
            <p:spPr bwMode="auto">
              <a:xfrm>
                <a:off x="1703" y="1175"/>
                <a:ext cx="1327" cy="290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0" y="290"/>
                  </a:cxn>
                  <a:cxn ang="0">
                    <a:pos x="1327" y="290"/>
                  </a:cxn>
                  <a:cxn ang="0">
                    <a:pos x="1213" y="0"/>
                  </a:cxn>
                  <a:cxn ang="0">
                    <a:pos x="112" y="0"/>
                  </a:cxn>
                </a:cxnLst>
                <a:rect l="0" t="0" r="r" b="b"/>
                <a:pathLst>
                  <a:path w="1327" h="290">
                    <a:moveTo>
                      <a:pt x="112" y="0"/>
                    </a:moveTo>
                    <a:lnTo>
                      <a:pt x="0" y="290"/>
                    </a:lnTo>
                    <a:lnTo>
                      <a:pt x="1327" y="290"/>
                    </a:lnTo>
                    <a:lnTo>
                      <a:pt x="1213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Freeform: Shape 115"/>
              <p:cNvSpPr/>
              <p:nvPr/>
            </p:nvSpPr>
            <p:spPr bwMode="auto">
              <a:xfrm>
                <a:off x="2061" y="250"/>
                <a:ext cx="610" cy="294"/>
              </a:xfrm>
              <a:custGeom>
                <a:avLst/>
                <a:gdLst/>
                <a:ahLst/>
                <a:cxnLst>
                  <a:cxn ang="0">
                    <a:pos x="610" y="294"/>
                  </a:cxn>
                  <a:cxn ang="0">
                    <a:pos x="496" y="0"/>
                  </a:cxn>
                  <a:cxn ang="0">
                    <a:pos x="115" y="0"/>
                  </a:cxn>
                  <a:cxn ang="0">
                    <a:pos x="0" y="294"/>
                  </a:cxn>
                  <a:cxn ang="0">
                    <a:pos x="610" y="294"/>
                  </a:cxn>
                </a:cxnLst>
                <a:rect l="0" t="0" r="r" b="b"/>
                <a:pathLst>
                  <a:path w="610" h="294">
                    <a:moveTo>
                      <a:pt x="610" y="294"/>
                    </a:moveTo>
                    <a:lnTo>
                      <a:pt x="496" y="0"/>
                    </a:lnTo>
                    <a:lnTo>
                      <a:pt x="115" y="0"/>
                    </a:lnTo>
                    <a:lnTo>
                      <a:pt x="0" y="294"/>
                    </a:lnTo>
                    <a:lnTo>
                      <a:pt x="610" y="29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Freeform: Shape 116"/>
              <p:cNvSpPr/>
              <p:nvPr/>
            </p:nvSpPr>
            <p:spPr bwMode="auto">
              <a:xfrm>
                <a:off x="1882" y="714"/>
                <a:ext cx="969" cy="291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0" y="291"/>
                  </a:cxn>
                  <a:cxn ang="0">
                    <a:pos x="969" y="291"/>
                  </a:cxn>
                  <a:cxn ang="0">
                    <a:pos x="856" y="0"/>
                  </a:cxn>
                  <a:cxn ang="0">
                    <a:pos x="113" y="0"/>
                  </a:cxn>
                </a:cxnLst>
                <a:rect l="0" t="0" r="r" b="b"/>
                <a:pathLst>
                  <a:path w="969" h="291">
                    <a:moveTo>
                      <a:pt x="113" y="0"/>
                    </a:moveTo>
                    <a:lnTo>
                      <a:pt x="0" y="291"/>
                    </a:lnTo>
                    <a:lnTo>
                      <a:pt x="969" y="291"/>
                    </a:lnTo>
                    <a:lnTo>
                      <a:pt x="85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Freeform: Shape 117"/>
              <p:cNvSpPr/>
              <p:nvPr/>
            </p:nvSpPr>
            <p:spPr bwMode="auto">
              <a:xfrm>
                <a:off x="1344" y="2096"/>
                <a:ext cx="2043" cy="292"/>
              </a:xfrm>
              <a:custGeom>
                <a:avLst/>
                <a:gdLst/>
                <a:ahLst/>
                <a:cxnLst>
                  <a:cxn ang="0">
                    <a:pos x="115" y="0"/>
                  </a:cxn>
                  <a:cxn ang="0">
                    <a:pos x="0" y="292"/>
                  </a:cxn>
                  <a:cxn ang="0">
                    <a:pos x="2043" y="292"/>
                  </a:cxn>
                  <a:cxn ang="0">
                    <a:pos x="1930" y="0"/>
                  </a:cxn>
                  <a:cxn ang="0">
                    <a:pos x="115" y="0"/>
                  </a:cxn>
                </a:cxnLst>
                <a:rect l="0" t="0" r="r" b="b"/>
                <a:pathLst>
                  <a:path w="2043" h="292">
                    <a:moveTo>
                      <a:pt x="115" y="0"/>
                    </a:moveTo>
                    <a:lnTo>
                      <a:pt x="0" y="292"/>
                    </a:lnTo>
                    <a:lnTo>
                      <a:pt x="2043" y="292"/>
                    </a:lnTo>
                    <a:lnTo>
                      <a:pt x="1930" y="0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75" name="TextBox 104"/>
            <p:cNvSpPr txBox="1"/>
            <p:nvPr/>
          </p:nvSpPr>
          <p:spPr>
            <a:xfrm>
              <a:off x="1926115" y="4378516"/>
              <a:ext cx="1371600" cy="304800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</a:rPr>
                <a:t>关键词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6" name="TextBox 105"/>
            <p:cNvSpPr txBox="1"/>
            <p:nvPr/>
          </p:nvSpPr>
          <p:spPr>
            <a:xfrm>
              <a:off x="1915098" y="3638550"/>
              <a:ext cx="1371600" cy="304800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</a:rPr>
                <a:t>关键词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7" name="TextBox 106"/>
            <p:cNvSpPr txBox="1"/>
            <p:nvPr/>
          </p:nvSpPr>
          <p:spPr>
            <a:xfrm>
              <a:off x="1959166" y="2931635"/>
              <a:ext cx="1371600" cy="304800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 dirty="0">
                  <a:solidFill>
                    <a:schemeClr val="bg1"/>
                  </a:solidFill>
                </a:rPr>
                <a:t>关键词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78" name="TextBox 107"/>
            <p:cNvSpPr txBox="1"/>
            <p:nvPr/>
          </p:nvSpPr>
          <p:spPr>
            <a:xfrm>
              <a:off x="1948149" y="2190750"/>
              <a:ext cx="1371600" cy="304800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</a:rPr>
                <a:t>关键词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79" name="TextBox 108"/>
            <p:cNvSpPr txBox="1"/>
            <p:nvPr/>
          </p:nvSpPr>
          <p:spPr>
            <a:xfrm>
              <a:off x="1959166" y="1428750"/>
              <a:ext cx="1371600" cy="304800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/>
            </a:bodyPr>
            <a:lstStyle/>
            <a:p>
              <a:pPr marL="0" indent="0" algn="ct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200" b="1">
                  <a:solidFill>
                    <a:schemeClr val="bg1"/>
                  </a:solidFill>
                </a:rPr>
                <a:t>关键词</a:t>
              </a:r>
              <a:endParaRPr lang="zh-CN" altLang="en-US" sz="1200" b="1">
                <a:solidFill>
                  <a:schemeClr val="bg1"/>
                </a:solidFill>
              </a:endParaRPr>
            </a:p>
          </p:txBody>
        </p:sp>
      </p:grpSp>
      <p:sp>
        <p:nvSpPr>
          <p:cNvPr id="64" name="TextBox 119"/>
          <p:cNvSpPr txBox="1"/>
          <p:nvPr/>
        </p:nvSpPr>
        <p:spPr>
          <a:xfrm>
            <a:off x="4592758" y="4931916"/>
            <a:ext cx="4253112" cy="381654"/>
          </a:xfrm>
          <a:prstGeom prst="rect">
            <a:avLst/>
          </a:prstGeom>
        </p:spPr>
        <p:txBody>
          <a:bodyPr vert="horz" wrap="none" lIns="91440" tIns="45720" rIns="91440" bIns="45720"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2800">
                <a:solidFill>
                  <a:schemeClr val="accent4"/>
                </a:solidFill>
                <a:latin typeface="Impact" panose="020B0806030902050204" pitchFamily="34" charset="0"/>
              </a:rPr>
              <a:t>2%</a:t>
            </a:r>
            <a:endParaRPr lang="en-US" sz="2800">
              <a:solidFill>
                <a:schemeClr val="accent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TextBox 120"/>
          <p:cNvSpPr txBox="1"/>
          <p:nvPr/>
        </p:nvSpPr>
        <p:spPr>
          <a:xfrm>
            <a:off x="4619031" y="5375295"/>
            <a:ext cx="4226841" cy="38165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此部分内容作为文字排版占位显示（建议使用主题字体）</a:t>
            </a:r>
            <a:endParaRPr lang="zh-CN" altLang="en-US" sz="1100"/>
          </a:p>
        </p:txBody>
      </p:sp>
      <p:sp>
        <p:nvSpPr>
          <p:cNvPr id="66" name="TextBox 122"/>
          <p:cNvSpPr txBox="1"/>
          <p:nvPr/>
        </p:nvSpPr>
        <p:spPr>
          <a:xfrm>
            <a:off x="4381508" y="4108993"/>
            <a:ext cx="4253112" cy="381654"/>
          </a:xfrm>
          <a:prstGeom prst="rect">
            <a:avLst/>
          </a:prstGeom>
        </p:spPr>
        <p:txBody>
          <a:bodyPr vert="horz" wrap="none" lIns="91440" tIns="45720" rIns="91440" bIns="45720"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sz="2800">
                <a:solidFill>
                  <a:schemeClr val="accent1"/>
                </a:solidFill>
                <a:latin typeface="Impact" panose="020B0806030902050204" pitchFamily="34" charset="0"/>
              </a:rPr>
              <a:t>14%</a:t>
            </a:r>
            <a:endParaRPr lang="id-ID" sz="280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67" name="TextBox 123"/>
          <p:cNvSpPr txBox="1"/>
          <p:nvPr/>
        </p:nvSpPr>
        <p:spPr>
          <a:xfrm>
            <a:off x="4407781" y="4552372"/>
            <a:ext cx="4226841" cy="38165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此部分内容作为文字排版占位显示（建议使用主题字体）</a:t>
            </a:r>
            <a:endParaRPr lang="zh-CN" altLang="en-US" sz="1100"/>
          </a:p>
        </p:txBody>
      </p:sp>
      <p:sp>
        <p:nvSpPr>
          <p:cNvPr id="68" name="TextBox 125"/>
          <p:cNvSpPr txBox="1"/>
          <p:nvPr/>
        </p:nvSpPr>
        <p:spPr>
          <a:xfrm>
            <a:off x="4160045" y="3280589"/>
            <a:ext cx="4253111" cy="381654"/>
          </a:xfrm>
          <a:prstGeom prst="rect">
            <a:avLst/>
          </a:prstGeom>
        </p:spPr>
        <p:txBody>
          <a:bodyPr vert="horz" wrap="none" lIns="91440" tIns="45720" rIns="91440" bIns="45720"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sz="2800">
                <a:solidFill>
                  <a:schemeClr val="accent2"/>
                </a:solidFill>
                <a:latin typeface="Impact" panose="020B0806030902050204" pitchFamily="34" charset="0"/>
              </a:rPr>
              <a:t>24%</a:t>
            </a:r>
            <a:endParaRPr lang="id-ID" sz="280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sp>
        <p:nvSpPr>
          <p:cNvPr id="69" name="TextBox 126"/>
          <p:cNvSpPr txBox="1"/>
          <p:nvPr/>
        </p:nvSpPr>
        <p:spPr>
          <a:xfrm>
            <a:off x="4186316" y="3723968"/>
            <a:ext cx="4226840" cy="38165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此部分内容作为文字排版占位显示（建议使用主题字体）</a:t>
            </a:r>
            <a:endParaRPr lang="zh-CN" altLang="en-US" sz="1100"/>
          </a:p>
        </p:txBody>
      </p:sp>
      <p:sp>
        <p:nvSpPr>
          <p:cNvPr id="70" name="TextBox 128"/>
          <p:cNvSpPr txBox="1"/>
          <p:nvPr/>
        </p:nvSpPr>
        <p:spPr>
          <a:xfrm>
            <a:off x="3879231" y="2486188"/>
            <a:ext cx="4253112" cy="381654"/>
          </a:xfrm>
          <a:prstGeom prst="rect">
            <a:avLst/>
          </a:prstGeom>
        </p:spPr>
        <p:txBody>
          <a:bodyPr vert="horz" wrap="none" lIns="91440" tIns="45720" rIns="91440" bIns="45720"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sz="2800">
                <a:solidFill>
                  <a:schemeClr val="accent6"/>
                </a:solidFill>
                <a:latin typeface="Impact" panose="020B0806030902050204" pitchFamily="34" charset="0"/>
              </a:rPr>
              <a:t>56%</a:t>
            </a:r>
            <a:endParaRPr lang="id-ID" sz="2800">
              <a:solidFill>
                <a:schemeClr val="accent6"/>
              </a:solidFill>
              <a:latin typeface="Impact" panose="020B0806030902050204" pitchFamily="34" charset="0"/>
            </a:endParaRPr>
          </a:p>
        </p:txBody>
      </p:sp>
      <p:sp>
        <p:nvSpPr>
          <p:cNvPr id="71" name="TextBox 129"/>
          <p:cNvSpPr txBox="1"/>
          <p:nvPr/>
        </p:nvSpPr>
        <p:spPr>
          <a:xfrm>
            <a:off x="3905504" y="2929567"/>
            <a:ext cx="4226841" cy="38165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此部分内容作为文字排版占位显示（建议使用主题字体）</a:t>
            </a:r>
            <a:endParaRPr lang="zh-CN" altLang="en-US" sz="1100"/>
          </a:p>
        </p:txBody>
      </p:sp>
      <p:sp>
        <p:nvSpPr>
          <p:cNvPr id="72" name="TextBox 131"/>
          <p:cNvSpPr txBox="1"/>
          <p:nvPr/>
        </p:nvSpPr>
        <p:spPr>
          <a:xfrm>
            <a:off x="3630484" y="1700928"/>
            <a:ext cx="4253112" cy="381654"/>
          </a:xfrm>
          <a:prstGeom prst="rect">
            <a:avLst/>
          </a:prstGeom>
        </p:spPr>
        <p:txBody>
          <a:bodyPr vert="horz" wrap="none" lIns="91440" tIns="45720" rIns="91440" bIns="45720">
            <a:normAutofit fontScale="77500" lnSpcReduction="20000"/>
          </a:bodyPr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id-ID" sz="2800">
                <a:solidFill>
                  <a:schemeClr val="accent3"/>
                </a:solidFill>
                <a:latin typeface="Impact" panose="020B0806030902050204" pitchFamily="34" charset="0"/>
              </a:rPr>
              <a:t>99%</a:t>
            </a:r>
            <a:endParaRPr lang="id-ID" sz="2800">
              <a:solidFill>
                <a:schemeClr val="accent3"/>
              </a:solidFill>
              <a:latin typeface="Impact" panose="020B0806030902050204" pitchFamily="34" charset="0"/>
            </a:endParaRPr>
          </a:p>
        </p:txBody>
      </p:sp>
      <p:sp>
        <p:nvSpPr>
          <p:cNvPr id="73" name="TextBox 132"/>
          <p:cNvSpPr txBox="1"/>
          <p:nvPr/>
        </p:nvSpPr>
        <p:spPr>
          <a:xfrm>
            <a:off x="3656757" y="2144307"/>
            <a:ext cx="4226841" cy="38165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/>
              <a:t>此部分内容作为文字排版占位显示（建议使用主题字体）</a:t>
            </a:r>
            <a:endParaRPr lang="zh-CN" alt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1450"/>
                            </p:stCondLst>
                            <p:childTnLst>
                              <p:par>
                                <p:cTn id="2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1950"/>
                            </p:stCondLst>
                            <p:childTnLst>
                              <p:par>
                                <p:cTn id="2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450"/>
                            </p:stCondLst>
                            <p:childTnLst>
                              <p:par>
                                <p:cTn id="2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2950"/>
                            </p:stCondLst>
                            <p:childTnLst>
                              <p:par>
                                <p:cTn id="2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450"/>
                            </p:stCondLst>
                            <p:childTnLst>
                              <p:par>
                                <p:cTn id="2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3950"/>
                            </p:stCondLst>
                            <p:childTnLst>
                              <p:par>
                                <p:cTn id="2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4450"/>
                            </p:stCondLst>
                            <p:childTnLst>
                              <p:par>
                                <p:cTn id="2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24950"/>
                            </p:stCondLst>
                            <p:childTnLst>
                              <p:par>
                                <p:cTn id="2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25450"/>
                            </p:stCondLst>
                            <p:childTnLst>
                              <p:par>
                                <p:cTn id="2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5950"/>
                            </p:stCondLst>
                            <p:childTnLst>
                              <p:par>
                                <p:cTn id="2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1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26450"/>
                            </p:stCondLst>
                            <p:childTnLst>
                              <p:par>
                                <p:cTn id="3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6950"/>
                            </p:stCondLst>
                            <p:childTnLst>
                              <p:par>
                                <p:cTn id="3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27450"/>
                            </p:stCondLst>
                            <p:childTnLst>
                              <p:par>
                                <p:cTn id="3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7950"/>
                            </p:stCondLst>
                            <p:childTnLst>
                              <p:par>
                                <p:cTn id="3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28450"/>
                            </p:stCondLst>
                            <p:childTnLst>
                              <p:par>
                                <p:cTn id="3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28950"/>
                            </p:stCondLst>
                            <p:childTnLst>
                              <p:par>
                                <p:cTn id="3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29450"/>
                            </p:stCondLst>
                            <p:childTnLst>
                              <p:par>
                                <p:cTn id="3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9950"/>
                            </p:stCondLst>
                            <p:childTnLst>
                              <p:par>
                                <p:cTn id="3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30450"/>
                            </p:stCondLst>
                            <p:childTnLst>
                              <p:par>
                                <p:cTn id="3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30950"/>
                            </p:stCondLst>
                            <p:childTnLst>
                              <p:par>
                                <p:cTn id="3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31450"/>
                            </p:stCondLst>
                            <p:childTnLst>
                              <p:par>
                                <p:cTn id="3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31950"/>
                            </p:stCondLst>
                            <p:childTnLst>
                              <p:par>
                                <p:cTn id="3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32450"/>
                            </p:stCondLst>
                            <p:childTnLst>
                              <p:par>
                                <p:cTn id="3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9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32950"/>
                            </p:stCondLst>
                            <p:childTnLst>
                              <p:par>
                                <p:cTn id="3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3450"/>
                            </p:stCondLst>
                            <p:childTnLst>
                              <p:par>
                                <p:cTn id="3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33950"/>
                            </p:stCondLst>
                            <p:childTnLst>
                              <p:par>
                                <p:cTn id="3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7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4450"/>
                            </p:stCondLst>
                            <p:childTnLst>
                              <p:par>
                                <p:cTn id="3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34950"/>
                            </p:stCondLst>
                            <p:childTnLst>
                              <p:par>
                                <p:cTn id="4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9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35450"/>
                            </p:stCondLst>
                            <p:childTnLst>
                              <p:par>
                                <p:cTn id="4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35950"/>
                            </p:stCondLst>
                            <p:childTnLst>
                              <p:par>
                                <p:cTn id="4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9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1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36450"/>
                            </p:stCondLst>
                            <p:childTnLst>
                              <p:par>
                                <p:cTn id="4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5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7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36950"/>
                            </p:stCondLst>
                            <p:childTnLst>
                              <p:par>
                                <p:cTn id="4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37450"/>
                            </p:stCondLst>
                            <p:childTnLst>
                              <p:par>
                                <p:cTn id="4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9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37950"/>
                            </p:stCondLst>
                            <p:childTnLst>
                              <p:par>
                                <p:cTn id="4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38450"/>
                            </p:stCondLst>
                            <p:childTnLst>
                              <p:par>
                                <p:cTn id="4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38950"/>
                            </p:stCondLst>
                            <p:childTnLst>
                              <p:par>
                                <p:cTn id="4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39450"/>
                            </p:stCondLst>
                            <p:childTnLst>
                              <p:par>
                                <p:cTn id="4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39950"/>
                            </p:stCondLst>
                            <p:childTnLst>
                              <p:par>
                                <p:cTn id="4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450"/>
                            </p:stCondLst>
                            <p:childTnLst>
                              <p:par>
                                <p:cTn id="4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40950"/>
                            </p:stCondLst>
                            <p:childTnLst>
                              <p:par>
                                <p:cTn id="4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1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1450"/>
                            </p:stCondLst>
                            <p:childTnLst>
                              <p:par>
                                <p:cTn id="4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5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7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41950"/>
                            </p:stCondLst>
                            <p:childTnLst>
                              <p:par>
                                <p:cTn id="4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42450"/>
                            </p:stCondLst>
                            <p:childTnLst>
                              <p:par>
                                <p:cTn id="4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7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42950"/>
                            </p:stCondLst>
                            <p:childTnLst>
                              <p:par>
                                <p:cTn id="5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43450"/>
                            </p:stCondLst>
                            <p:childTnLst>
                              <p:par>
                                <p:cTn id="5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9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1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43950"/>
                            </p:stCondLst>
                            <p:childTnLst>
                              <p:par>
                                <p:cTn id="5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5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7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44450"/>
                            </p:stCondLst>
                            <p:childTnLst>
                              <p:par>
                                <p:cTn id="5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44950"/>
                            </p:stCondLst>
                            <p:childTnLst>
                              <p:par>
                                <p:cTn id="5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7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45450"/>
                            </p:stCondLst>
                            <p:childTnLst>
                              <p:par>
                                <p:cTn id="5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45950"/>
                            </p:stCondLst>
                            <p:childTnLst>
                              <p:par>
                                <p:cTn id="5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1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46450"/>
                            </p:stCondLst>
                            <p:childTnLst>
                              <p:par>
                                <p:cTn id="5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5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46950"/>
                            </p:stCondLst>
                            <p:childTnLst>
                              <p:par>
                                <p:cTn id="5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47450"/>
                            </p:stCondLst>
                            <p:childTnLst>
                              <p:par>
                                <p:cTn id="5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47950"/>
                            </p:stCondLst>
                            <p:childTnLst>
                              <p:par>
                                <p:cTn id="5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5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48450"/>
                            </p:stCondLst>
                            <p:childTnLst>
                              <p:par>
                                <p:cTn id="5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9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48950"/>
                            </p:stCondLst>
                            <p:childTnLst>
                              <p:par>
                                <p:cTn id="5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7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49450"/>
                            </p:stCondLst>
                            <p:childTnLst>
                              <p:par>
                                <p:cTn id="5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49950"/>
                            </p:stCondLst>
                            <p:childTnLst>
                              <p:par>
                                <p:cTn id="5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9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50450"/>
                            </p:stCondLst>
                            <p:childTnLst>
                              <p:par>
                                <p:cTn id="5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50950"/>
                            </p:stCondLst>
                            <p:childTnLst>
                              <p:par>
                                <p:cTn id="5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1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51450"/>
                            </p:stCondLst>
                            <p:childTnLst>
                              <p:par>
                                <p:cTn id="6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5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6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7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51950"/>
                            </p:stCondLst>
                            <p:childTnLst>
                              <p:par>
                                <p:cTn id="6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52450"/>
                            </p:stCondLst>
                            <p:childTnLst>
                              <p:par>
                                <p:cTn id="6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52950"/>
                            </p:stCondLst>
                            <p:childTnLst>
                              <p:par>
                                <p:cTn id="6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53450"/>
                            </p:stCondLst>
                            <p:childTnLst>
                              <p:par>
                                <p:cTn id="6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53950"/>
                            </p:stCondLst>
                            <p:childTnLst>
                              <p:par>
                                <p:cTn id="6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54450"/>
                            </p:stCondLst>
                            <p:childTnLst>
                              <p:par>
                                <p:cTn id="6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54950"/>
                            </p:stCondLst>
                            <p:childTnLst>
                              <p:par>
                                <p:cTn id="6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55450"/>
                            </p:stCondLst>
                            <p:childTnLst>
                              <p:par>
                                <p:cTn id="6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55950"/>
                            </p:stCondLst>
                            <p:childTnLst>
                              <p:par>
                                <p:cTn id="6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9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0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56450"/>
                            </p:stCondLst>
                            <p:childTnLst>
                              <p:par>
                                <p:cTn id="6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5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6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56950"/>
                            </p:stCondLst>
                            <p:childTnLst>
                              <p:par>
                                <p:cTn id="6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57450"/>
                            </p:stCondLst>
                            <p:childTnLst>
                              <p:par>
                                <p:cTn id="6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7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8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任意多边形 5"/>
          <p:cNvSpPr/>
          <p:nvPr>
            <p:custDataLst>
              <p:tags r:id="rId1"/>
            </p:custDataLst>
          </p:nvPr>
        </p:nvSpPr>
        <p:spPr>
          <a:xfrm>
            <a:off x="6819900" y="0"/>
            <a:ext cx="3848100" cy="68580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PA_椭圆 2"/>
          <p:cNvSpPr/>
          <p:nvPr>
            <p:custDataLst>
              <p:tags r:id="rId2"/>
            </p:custDataLst>
          </p:nvPr>
        </p:nvSpPr>
        <p:spPr>
          <a:xfrm>
            <a:off x="6819900" y="0"/>
            <a:ext cx="2387600" cy="68580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PA_椭圆 2"/>
          <p:cNvSpPr/>
          <p:nvPr>
            <p:custDataLst>
              <p:tags r:id="rId3"/>
            </p:custDataLst>
          </p:nvPr>
        </p:nvSpPr>
        <p:spPr>
          <a:xfrm>
            <a:off x="6648450" y="0"/>
            <a:ext cx="2387600" cy="68580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PA_文本框 13"/>
          <p:cNvSpPr txBox="1"/>
          <p:nvPr>
            <p:custDataLst>
              <p:tags r:id="rId4"/>
            </p:custDataLst>
          </p:nvPr>
        </p:nvSpPr>
        <p:spPr>
          <a:xfrm>
            <a:off x="3194050" y="2598739"/>
            <a:ext cx="5670550" cy="81597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US" altLang="zh-CN" sz="3600">
                <a:solidFill>
                  <a:schemeClr val="accent1">
                    <a:lumMod val="75000"/>
                  </a:schemeClr>
                </a:solidFill>
              </a:rPr>
              <a:t>LOREM IPSUM DOLOR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PA_直接连接符 14"/>
          <p:cNvCxnSpPr/>
          <p:nvPr>
            <p:custDataLst>
              <p:tags r:id="rId5"/>
            </p:custDataLst>
          </p:nvPr>
        </p:nvCxnSpPr>
        <p:spPr>
          <a:xfrm>
            <a:off x="4737100" y="3340100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文本框 20"/>
          <p:cNvSpPr txBox="1"/>
          <p:nvPr>
            <p:custDataLst>
              <p:tags r:id="rId6"/>
            </p:custDataLst>
          </p:nvPr>
        </p:nvSpPr>
        <p:spPr>
          <a:xfrm>
            <a:off x="3365500" y="3352800"/>
            <a:ext cx="5499100" cy="477838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altLang="zh-CN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Click here to add your title</a:t>
            </a:r>
            <a:endParaRPr lang="en-US" altLang="zh-CN" sz="25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PA_任意多边形 16"/>
          <p:cNvSpPr/>
          <p:nvPr>
            <p:custDataLst>
              <p:tags r:id="rId7"/>
            </p:custDataLst>
          </p:nvPr>
        </p:nvSpPr>
        <p:spPr>
          <a:xfrm>
            <a:off x="3522664" y="2767013"/>
            <a:ext cx="1042987" cy="1047750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04</a:t>
            </a:r>
            <a:endParaRPr lang="zh-CN" altLang="en-US" sz="5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A_MH_Others_1"/>
          <p:cNvSpPr/>
          <p:nvPr>
            <p:custDataLst>
              <p:tags r:id="rId1"/>
            </p:custDataLst>
          </p:nvPr>
        </p:nvSpPr>
        <p:spPr>
          <a:xfrm>
            <a:off x="3905877" y="953860"/>
            <a:ext cx="72000" cy="5904140"/>
          </a:xfrm>
          <a:custGeom>
            <a:avLst/>
            <a:gdLst>
              <a:gd name="connsiteX0" fmla="*/ 0 w 72000"/>
              <a:gd name="connsiteY0" fmla="*/ 0 h 5904140"/>
              <a:gd name="connsiteX1" fmla="*/ 72000 w 72000"/>
              <a:gd name="connsiteY1" fmla="*/ 0 h 5904140"/>
              <a:gd name="connsiteX2" fmla="*/ 72000 w 72000"/>
              <a:gd name="connsiteY2" fmla="*/ 5904140 h 5904140"/>
              <a:gd name="connsiteX3" fmla="*/ 0 w 72000"/>
              <a:gd name="connsiteY3" fmla="*/ 5904140 h 5904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00" h="5904140">
                <a:moveTo>
                  <a:pt x="0" y="0"/>
                </a:moveTo>
                <a:lnTo>
                  <a:pt x="72000" y="0"/>
                </a:lnTo>
                <a:lnTo>
                  <a:pt x="72000" y="5904140"/>
                </a:lnTo>
                <a:lnTo>
                  <a:pt x="0" y="59041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PA_MH_Others_2"/>
          <p:cNvSpPr/>
          <p:nvPr>
            <p:custDataLst>
              <p:tags r:id="rId2"/>
            </p:custDataLst>
          </p:nvPr>
        </p:nvSpPr>
        <p:spPr>
          <a:xfrm>
            <a:off x="3282725" y="849425"/>
            <a:ext cx="1318304" cy="131830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36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目录</a:t>
            </a:r>
            <a:endParaRPr lang="zh-CN" altLang="en-US" sz="36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6" name="PA_MH_Number_1">
            <a:hlinkClick r:id="rId3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3769301" y="2980292"/>
            <a:ext cx="345152" cy="345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Arial" panose="020B0604020202020204" pitchFamily="34" charset="0"/>
              </a:rPr>
              <a:t>1</a:t>
            </a:r>
            <a:endParaRPr lang="zh-CN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3" name="PA_MH_Entry_1">
            <a:hlinkClick r:id="rId3" action="ppaction://hlinksldjump"/>
          </p:cNvPr>
          <p:cNvSpPr txBox="1"/>
          <p:nvPr>
            <p:custDataLst>
              <p:tags r:id="rId5"/>
            </p:custDataLst>
          </p:nvPr>
        </p:nvSpPr>
        <p:spPr>
          <a:xfrm>
            <a:off x="4548570" y="2932364"/>
            <a:ext cx="5342914" cy="441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/>
          <a:p>
            <a:r>
              <a:rPr lang="zh-CN" altLang="en-US" spc="200">
                <a:solidFill>
                  <a:schemeClr val="tx1">
                    <a:lumMod val="65000"/>
                    <a:lumOff val="35000"/>
                  </a:schemeClr>
                </a:solidFill>
              </a:rPr>
              <a:t>这里输入您的标题这里输入您的标题</a:t>
            </a:r>
            <a:endParaRPr lang="zh-CN" altLang="en-US" spc="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4" name="PA_MH_Number_2">
            <a:hlinkClick r:id="rId6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3769301" y="3632266"/>
            <a:ext cx="345152" cy="345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Arial" panose="020B0604020202020204" pitchFamily="34" charset="0"/>
              </a:rPr>
              <a:t>2</a:t>
            </a:r>
            <a:endParaRPr lang="zh-CN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5" name="PA_MH_Entry_2">
            <a:hlinkClick r:id="rId6" action="ppaction://hlinksldjump"/>
          </p:cNvPr>
          <p:cNvSpPr txBox="1"/>
          <p:nvPr>
            <p:custDataLst>
              <p:tags r:id="rId8"/>
            </p:custDataLst>
          </p:nvPr>
        </p:nvSpPr>
        <p:spPr>
          <a:xfrm>
            <a:off x="4548570" y="3584338"/>
            <a:ext cx="5342914" cy="441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>
              <a:defRPr spc="2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这里输入您的标题这里输入您的标题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7" name="PA_MH_Number_3">
            <a:hlinkClick r:id="rId9" action="ppaction://hlinksldjump"/>
          </p:cNvPr>
          <p:cNvSpPr/>
          <p:nvPr>
            <p:custDataLst>
              <p:tags r:id="rId10"/>
            </p:custDataLst>
          </p:nvPr>
        </p:nvSpPr>
        <p:spPr>
          <a:xfrm>
            <a:off x="3769301" y="4284240"/>
            <a:ext cx="345152" cy="345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Arial" panose="020B0604020202020204" pitchFamily="34" charset="0"/>
              </a:rPr>
              <a:t>3</a:t>
            </a:r>
            <a:endParaRPr lang="zh-CN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8" name="PA_MH_Entry_3">
            <a:hlinkClick r:id="rId9" action="ppaction://hlinksldjump"/>
          </p:cNvPr>
          <p:cNvSpPr txBox="1"/>
          <p:nvPr>
            <p:custDataLst>
              <p:tags r:id="rId11"/>
            </p:custDataLst>
          </p:nvPr>
        </p:nvSpPr>
        <p:spPr>
          <a:xfrm>
            <a:off x="4548570" y="4236312"/>
            <a:ext cx="5342914" cy="441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>
              <a:defRPr spc="2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这里输入您的标题这里输入您的标题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0" name="PA_MH_Number_4">
            <a:hlinkClick r:id="rId12" action="ppaction://hlinksldjump"/>
          </p:cNvPr>
          <p:cNvSpPr/>
          <p:nvPr>
            <p:custDataLst>
              <p:tags r:id="rId13"/>
            </p:custDataLst>
          </p:nvPr>
        </p:nvSpPr>
        <p:spPr>
          <a:xfrm>
            <a:off x="3769301" y="4936214"/>
            <a:ext cx="345152" cy="34515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>
                <a:solidFill>
                  <a:srgbClr val="FFFFFF"/>
                </a:solidFill>
                <a:cs typeface="Arial" panose="020B0604020202020204" pitchFamily="34" charset="0"/>
              </a:rPr>
              <a:t>4</a:t>
            </a:r>
            <a:endParaRPr lang="zh-CN"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1" name="PA_MH_Entry_4">
            <a:hlinkClick r:id="rId12" action="ppaction://hlinksldjump"/>
          </p:cNvPr>
          <p:cNvSpPr txBox="1"/>
          <p:nvPr>
            <p:custDataLst>
              <p:tags r:id="rId14"/>
            </p:custDataLst>
          </p:nvPr>
        </p:nvSpPr>
        <p:spPr>
          <a:xfrm>
            <a:off x="4548570" y="4888286"/>
            <a:ext cx="5342914" cy="4410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rmAutofit/>
          </a:bodyPr>
          <a:lstStyle>
            <a:defPPr>
              <a:defRPr lang="zh-CN"/>
            </a:defPPr>
            <a:lvl1pPr>
              <a:defRPr spc="200">
                <a:solidFill>
                  <a:srgbClr val="333333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r>
              <a: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这里输入您的标题这里输入您的标题</a:t>
            </a:r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" name="PA_MH_Others_3"/>
          <p:cNvSpPr/>
          <p:nvPr>
            <p:custDataLst>
              <p:tags r:id="rId15"/>
            </p:custDataLst>
          </p:nvPr>
        </p:nvSpPr>
        <p:spPr>
          <a:xfrm rot="5400000">
            <a:off x="4143424" y="3103328"/>
            <a:ext cx="114265" cy="990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138" name="PA_MH_Others_4"/>
          <p:cNvSpPr/>
          <p:nvPr>
            <p:custDataLst>
              <p:tags r:id="rId16"/>
            </p:custDataLst>
          </p:nvPr>
        </p:nvSpPr>
        <p:spPr>
          <a:xfrm rot="5400000">
            <a:off x="4143424" y="3755301"/>
            <a:ext cx="114265" cy="990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139" name="PA_MH_Others_5"/>
          <p:cNvSpPr/>
          <p:nvPr>
            <p:custDataLst>
              <p:tags r:id="rId17"/>
            </p:custDataLst>
          </p:nvPr>
        </p:nvSpPr>
        <p:spPr>
          <a:xfrm rot="5400000">
            <a:off x="4143424" y="4407274"/>
            <a:ext cx="114265" cy="990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140" name="PA_MH_Others_6"/>
          <p:cNvSpPr/>
          <p:nvPr>
            <p:custDataLst>
              <p:tags r:id="rId18"/>
            </p:custDataLst>
          </p:nvPr>
        </p:nvSpPr>
        <p:spPr>
          <a:xfrm rot="5400000">
            <a:off x="4143424" y="5059247"/>
            <a:ext cx="114265" cy="9908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>
              <a:solidFill>
                <a:srgbClr val="FFFFFF"/>
              </a:solidFill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88" grpId="0" animBg="1"/>
      <p:bldP spid="86" grpId="0" animBg="1"/>
      <p:bldP spid="23" grpId="0"/>
      <p:bldP spid="114" grpId="0" animBg="1"/>
      <p:bldP spid="115" grpId="0"/>
      <p:bldP spid="117" grpId="0" animBg="1"/>
      <p:bldP spid="118" grpId="0"/>
      <p:bldP spid="120" grpId="0" animBg="1"/>
      <p:bldP spid="121" grpId="0"/>
      <p:bldP spid="25" grpId="0" animBg="1"/>
      <p:bldP spid="138" grpId="0" animBg="1"/>
      <p:bldP spid="139" grpId="0" animBg="1"/>
      <p:bldP spid="1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0" name="Freeform: Shape 40"/>
          <p:cNvSpPr/>
          <p:nvPr/>
        </p:nvSpPr>
        <p:spPr bwMode="auto">
          <a:xfrm>
            <a:off x="5507790" y="3476794"/>
            <a:ext cx="1125015" cy="1652932"/>
          </a:xfrm>
          <a:custGeom>
            <a:avLst/>
            <a:gdLst/>
            <a:ahLst/>
            <a:cxnLst>
              <a:cxn ang="0">
                <a:pos x="200" y="557"/>
              </a:cxn>
              <a:cxn ang="0">
                <a:pos x="178" y="556"/>
              </a:cxn>
              <a:cxn ang="0">
                <a:pos x="177" y="556"/>
              </a:cxn>
              <a:cxn ang="0">
                <a:pos x="177" y="556"/>
              </a:cxn>
              <a:cxn ang="0">
                <a:pos x="144" y="551"/>
              </a:cxn>
              <a:cxn ang="0">
                <a:pos x="113" y="539"/>
              </a:cxn>
              <a:cxn ang="0">
                <a:pos x="35" y="471"/>
              </a:cxn>
              <a:cxn ang="0">
                <a:pos x="32" y="467"/>
              </a:cxn>
              <a:cxn ang="0">
                <a:pos x="9" y="419"/>
              </a:cxn>
              <a:cxn ang="0">
                <a:pos x="2" y="383"/>
              </a:cxn>
              <a:cxn ang="0">
                <a:pos x="2" y="382"/>
              </a:cxn>
              <a:cxn ang="0">
                <a:pos x="0" y="350"/>
              </a:cxn>
              <a:cxn ang="0">
                <a:pos x="7" y="305"/>
              </a:cxn>
              <a:cxn ang="0">
                <a:pos x="19" y="268"/>
              </a:cxn>
              <a:cxn ang="0">
                <a:pos x="31" y="241"/>
              </a:cxn>
              <a:cxn ang="0">
                <a:pos x="69" y="176"/>
              </a:cxn>
              <a:cxn ang="0">
                <a:pos x="87" y="150"/>
              </a:cxn>
              <a:cxn ang="0">
                <a:pos x="93" y="140"/>
              </a:cxn>
              <a:cxn ang="0">
                <a:pos x="114" y="105"/>
              </a:cxn>
              <a:cxn ang="0">
                <a:pos x="128" y="80"/>
              </a:cxn>
              <a:cxn ang="0">
                <a:pos x="128" y="80"/>
              </a:cxn>
              <a:cxn ang="0">
                <a:pos x="130" y="75"/>
              </a:cxn>
              <a:cxn ang="0">
                <a:pos x="162" y="0"/>
              </a:cxn>
              <a:cxn ang="0">
                <a:pos x="167" y="19"/>
              </a:cxn>
              <a:cxn ang="0">
                <a:pos x="178" y="50"/>
              </a:cxn>
              <a:cxn ang="0">
                <a:pos x="178" y="50"/>
              </a:cxn>
              <a:cxn ang="0">
                <a:pos x="184" y="63"/>
              </a:cxn>
              <a:cxn ang="0">
                <a:pos x="199" y="89"/>
              </a:cxn>
              <a:cxn ang="0">
                <a:pos x="256" y="159"/>
              </a:cxn>
              <a:cxn ang="0">
                <a:pos x="271" y="175"/>
              </a:cxn>
              <a:cxn ang="0">
                <a:pos x="272" y="176"/>
              </a:cxn>
              <a:cxn ang="0">
                <a:pos x="288" y="193"/>
              </a:cxn>
              <a:cxn ang="0">
                <a:pos x="306" y="213"/>
              </a:cxn>
              <a:cxn ang="0">
                <a:pos x="317" y="226"/>
              </a:cxn>
              <a:cxn ang="0">
                <a:pos x="338" y="255"/>
              </a:cxn>
              <a:cxn ang="0">
                <a:pos x="358" y="288"/>
              </a:cxn>
              <a:cxn ang="0">
                <a:pos x="379" y="363"/>
              </a:cxn>
              <a:cxn ang="0">
                <a:pos x="379" y="378"/>
              </a:cxn>
              <a:cxn ang="0">
                <a:pos x="374" y="411"/>
              </a:cxn>
              <a:cxn ang="0">
                <a:pos x="374" y="411"/>
              </a:cxn>
              <a:cxn ang="0">
                <a:pos x="374" y="412"/>
              </a:cxn>
              <a:cxn ang="0">
                <a:pos x="331" y="496"/>
              </a:cxn>
              <a:cxn ang="0">
                <a:pos x="330" y="497"/>
              </a:cxn>
              <a:cxn ang="0">
                <a:pos x="294" y="528"/>
              </a:cxn>
              <a:cxn ang="0">
                <a:pos x="240" y="552"/>
              </a:cxn>
              <a:cxn ang="0">
                <a:pos x="226" y="555"/>
              </a:cxn>
              <a:cxn ang="0">
                <a:pos x="200" y="557"/>
              </a:cxn>
            </a:cxnLst>
            <a:rect l="0" t="0" r="r" b="b"/>
            <a:pathLst>
              <a:path w="379" h="557">
                <a:moveTo>
                  <a:pt x="200" y="557"/>
                </a:moveTo>
                <a:cubicBezTo>
                  <a:pt x="193" y="557"/>
                  <a:pt x="185" y="557"/>
                  <a:pt x="178" y="556"/>
                </a:cubicBezTo>
                <a:cubicBezTo>
                  <a:pt x="177" y="556"/>
                  <a:pt x="177" y="556"/>
                  <a:pt x="177" y="556"/>
                </a:cubicBezTo>
                <a:cubicBezTo>
                  <a:pt x="177" y="556"/>
                  <a:pt x="177" y="556"/>
                  <a:pt x="177" y="556"/>
                </a:cubicBezTo>
                <a:cubicBezTo>
                  <a:pt x="166" y="555"/>
                  <a:pt x="155" y="554"/>
                  <a:pt x="144" y="551"/>
                </a:cubicBezTo>
                <a:cubicBezTo>
                  <a:pt x="134" y="548"/>
                  <a:pt x="123" y="544"/>
                  <a:pt x="113" y="539"/>
                </a:cubicBezTo>
                <a:cubicBezTo>
                  <a:pt x="83" y="524"/>
                  <a:pt x="56" y="500"/>
                  <a:pt x="35" y="471"/>
                </a:cubicBezTo>
                <a:cubicBezTo>
                  <a:pt x="34" y="469"/>
                  <a:pt x="33" y="468"/>
                  <a:pt x="32" y="467"/>
                </a:cubicBezTo>
                <a:cubicBezTo>
                  <a:pt x="23" y="452"/>
                  <a:pt x="15" y="436"/>
                  <a:pt x="9" y="419"/>
                </a:cubicBezTo>
                <a:cubicBezTo>
                  <a:pt x="5" y="407"/>
                  <a:pt x="3" y="395"/>
                  <a:pt x="2" y="383"/>
                </a:cubicBezTo>
                <a:cubicBezTo>
                  <a:pt x="2" y="382"/>
                  <a:pt x="2" y="382"/>
                  <a:pt x="2" y="382"/>
                </a:cubicBezTo>
                <a:cubicBezTo>
                  <a:pt x="0" y="372"/>
                  <a:pt x="0" y="361"/>
                  <a:pt x="0" y="350"/>
                </a:cubicBezTo>
                <a:cubicBezTo>
                  <a:pt x="1" y="336"/>
                  <a:pt x="3" y="320"/>
                  <a:pt x="7" y="305"/>
                </a:cubicBezTo>
                <a:cubicBezTo>
                  <a:pt x="10" y="293"/>
                  <a:pt x="14" y="281"/>
                  <a:pt x="19" y="268"/>
                </a:cubicBezTo>
                <a:cubicBezTo>
                  <a:pt x="23" y="259"/>
                  <a:pt x="27" y="250"/>
                  <a:pt x="31" y="241"/>
                </a:cubicBezTo>
                <a:cubicBezTo>
                  <a:pt x="41" y="220"/>
                  <a:pt x="54" y="199"/>
                  <a:pt x="69" y="176"/>
                </a:cubicBezTo>
                <a:cubicBezTo>
                  <a:pt x="75" y="167"/>
                  <a:pt x="81" y="159"/>
                  <a:pt x="87" y="150"/>
                </a:cubicBezTo>
                <a:cubicBezTo>
                  <a:pt x="89" y="147"/>
                  <a:pt x="91" y="144"/>
                  <a:pt x="93" y="140"/>
                </a:cubicBezTo>
                <a:cubicBezTo>
                  <a:pt x="101" y="128"/>
                  <a:pt x="108" y="116"/>
                  <a:pt x="114" y="105"/>
                </a:cubicBezTo>
                <a:cubicBezTo>
                  <a:pt x="119" y="97"/>
                  <a:pt x="124" y="88"/>
                  <a:pt x="128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30" y="75"/>
                  <a:pt x="130" y="75"/>
                  <a:pt x="130" y="75"/>
                </a:cubicBezTo>
                <a:cubicBezTo>
                  <a:pt x="140" y="53"/>
                  <a:pt x="152" y="28"/>
                  <a:pt x="162" y="0"/>
                </a:cubicBezTo>
                <a:cubicBezTo>
                  <a:pt x="163" y="6"/>
                  <a:pt x="165" y="12"/>
                  <a:pt x="167" y="19"/>
                </a:cubicBezTo>
                <a:cubicBezTo>
                  <a:pt x="170" y="29"/>
                  <a:pt x="173" y="39"/>
                  <a:pt x="178" y="50"/>
                </a:cubicBezTo>
                <a:cubicBezTo>
                  <a:pt x="178" y="50"/>
                  <a:pt x="178" y="50"/>
                  <a:pt x="178" y="50"/>
                </a:cubicBezTo>
                <a:cubicBezTo>
                  <a:pt x="180" y="54"/>
                  <a:pt x="182" y="58"/>
                  <a:pt x="184" y="63"/>
                </a:cubicBezTo>
                <a:cubicBezTo>
                  <a:pt x="189" y="71"/>
                  <a:pt x="193" y="80"/>
                  <a:pt x="199" y="89"/>
                </a:cubicBezTo>
                <a:cubicBezTo>
                  <a:pt x="215" y="117"/>
                  <a:pt x="236" y="138"/>
                  <a:pt x="256" y="159"/>
                </a:cubicBezTo>
                <a:cubicBezTo>
                  <a:pt x="261" y="164"/>
                  <a:pt x="266" y="169"/>
                  <a:pt x="271" y="175"/>
                </a:cubicBezTo>
                <a:cubicBezTo>
                  <a:pt x="272" y="176"/>
                  <a:pt x="272" y="176"/>
                  <a:pt x="272" y="176"/>
                </a:cubicBezTo>
                <a:cubicBezTo>
                  <a:pt x="278" y="182"/>
                  <a:pt x="283" y="187"/>
                  <a:pt x="288" y="193"/>
                </a:cubicBezTo>
                <a:cubicBezTo>
                  <a:pt x="295" y="200"/>
                  <a:pt x="301" y="207"/>
                  <a:pt x="306" y="213"/>
                </a:cubicBezTo>
                <a:cubicBezTo>
                  <a:pt x="310" y="218"/>
                  <a:pt x="314" y="222"/>
                  <a:pt x="317" y="226"/>
                </a:cubicBezTo>
                <a:cubicBezTo>
                  <a:pt x="325" y="236"/>
                  <a:pt x="332" y="245"/>
                  <a:pt x="338" y="255"/>
                </a:cubicBezTo>
                <a:cubicBezTo>
                  <a:pt x="346" y="266"/>
                  <a:pt x="352" y="277"/>
                  <a:pt x="358" y="288"/>
                </a:cubicBezTo>
                <a:cubicBezTo>
                  <a:pt x="370" y="314"/>
                  <a:pt x="377" y="339"/>
                  <a:pt x="379" y="363"/>
                </a:cubicBezTo>
                <a:cubicBezTo>
                  <a:pt x="379" y="368"/>
                  <a:pt x="379" y="373"/>
                  <a:pt x="379" y="378"/>
                </a:cubicBezTo>
                <a:cubicBezTo>
                  <a:pt x="378" y="390"/>
                  <a:pt x="377" y="401"/>
                  <a:pt x="374" y="411"/>
                </a:cubicBezTo>
                <a:cubicBezTo>
                  <a:pt x="374" y="411"/>
                  <a:pt x="374" y="411"/>
                  <a:pt x="374" y="411"/>
                </a:cubicBezTo>
                <a:cubicBezTo>
                  <a:pt x="374" y="412"/>
                  <a:pt x="374" y="412"/>
                  <a:pt x="374" y="412"/>
                </a:cubicBezTo>
                <a:cubicBezTo>
                  <a:pt x="368" y="441"/>
                  <a:pt x="352" y="471"/>
                  <a:pt x="331" y="496"/>
                </a:cubicBezTo>
                <a:cubicBezTo>
                  <a:pt x="330" y="496"/>
                  <a:pt x="330" y="496"/>
                  <a:pt x="330" y="497"/>
                </a:cubicBezTo>
                <a:cubicBezTo>
                  <a:pt x="319" y="509"/>
                  <a:pt x="307" y="519"/>
                  <a:pt x="294" y="528"/>
                </a:cubicBezTo>
                <a:cubicBezTo>
                  <a:pt x="277" y="539"/>
                  <a:pt x="259" y="547"/>
                  <a:pt x="240" y="552"/>
                </a:cubicBezTo>
                <a:cubicBezTo>
                  <a:pt x="236" y="553"/>
                  <a:pt x="231" y="554"/>
                  <a:pt x="226" y="555"/>
                </a:cubicBezTo>
                <a:cubicBezTo>
                  <a:pt x="218" y="557"/>
                  <a:pt x="209" y="557"/>
                  <a:pt x="200" y="557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1" name="Freeform: Shape 78"/>
          <p:cNvSpPr/>
          <p:nvPr/>
        </p:nvSpPr>
        <p:spPr bwMode="auto">
          <a:xfrm>
            <a:off x="6144932" y="3342083"/>
            <a:ext cx="1558271" cy="1103169"/>
          </a:xfrm>
          <a:custGeom>
            <a:avLst/>
            <a:gdLst/>
            <a:ahLst/>
            <a:cxnLst>
              <a:cxn ang="0">
                <a:pos x="502" y="272"/>
              </a:cxn>
              <a:cxn ang="0">
                <a:pos x="490" y="290"/>
              </a:cxn>
              <a:cxn ang="0">
                <a:pos x="489" y="291"/>
              </a:cxn>
              <a:cxn ang="0">
                <a:pos x="489" y="291"/>
              </a:cxn>
              <a:cxn ang="0">
                <a:pos x="469" y="317"/>
              </a:cxn>
              <a:cxn ang="0">
                <a:pos x="442" y="338"/>
              </a:cxn>
              <a:cxn ang="0">
                <a:pos x="344" y="372"/>
              </a:cxn>
              <a:cxn ang="0">
                <a:pos x="339" y="372"/>
              </a:cxn>
              <a:cxn ang="0">
                <a:pos x="287" y="368"/>
              </a:cxn>
              <a:cxn ang="0">
                <a:pos x="251" y="356"/>
              </a:cxn>
              <a:cxn ang="0">
                <a:pos x="251" y="356"/>
              </a:cxn>
              <a:cxn ang="0">
                <a:pos x="223" y="342"/>
              </a:cxn>
              <a:cxn ang="0">
                <a:pos x="187" y="313"/>
              </a:cxn>
              <a:cxn ang="0">
                <a:pos x="161" y="285"/>
              </a:cxn>
              <a:cxn ang="0">
                <a:pos x="143" y="260"/>
              </a:cxn>
              <a:cxn ang="0">
                <a:pos x="106" y="195"/>
              </a:cxn>
              <a:cxn ang="0">
                <a:pos x="93" y="167"/>
              </a:cxn>
              <a:cxn ang="0">
                <a:pos x="87" y="156"/>
              </a:cxn>
              <a:cxn ang="0">
                <a:pos x="67" y="120"/>
              </a:cxn>
              <a:cxn ang="0">
                <a:pos x="53" y="96"/>
              </a:cxn>
              <a:cxn ang="0">
                <a:pos x="53" y="96"/>
              </a:cxn>
              <a:cxn ang="0">
                <a:pos x="50" y="92"/>
              </a:cxn>
              <a:cxn ang="0">
                <a:pos x="0" y="26"/>
              </a:cxn>
              <a:cxn ang="0">
                <a:pos x="19" y="32"/>
              </a:cxn>
              <a:cxn ang="0">
                <a:pos x="52" y="37"/>
              </a:cxn>
              <a:cxn ang="0">
                <a:pos x="52" y="37"/>
              </a:cxn>
              <a:cxn ang="0">
                <a:pos x="66" y="38"/>
              </a:cxn>
              <a:cxn ang="0">
                <a:pos x="96" y="39"/>
              </a:cxn>
              <a:cxn ang="0">
                <a:pos x="185" y="25"/>
              </a:cxn>
              <a:cxn ang="0">
                <a:pos x="206" y="19"/>
              </a:cxn>
              <a:cxn ang="0">
                <a:pos x="208" y="19"/>
              </a:cxn>
              <a:cxn ang="0">
                <a:pos x="231" y="13"/>
              </a:cxn>
              <a:cxn ang="0">
                <a:pos x="257" y="8"/>
              </a:cxn>
              <a:cxn ang="0">
                <a:pos x="274" y="5"/>
              </a:cxn>
              <a:cxn ang="0">
                <a:pos x="309" y="1"/>
              </a:cxn>
              <a:cxn ang="0">
                <a:pos x="347" y="1"/>
              </a:cxn>
              <a:cxn ang="0">
                <a:pos x="423" y="20"/>
              </a:cxn>
              <a:cxn ang="0">
                <a:pos x="436" y="28"/>
              </a:cxn>
              <a:cxn ang="0">
                <a:pos x="462" y="49"/>
              </a:cxn>
              <a:cxn ang="0">
                <a:pos x="463" y="49"/>
              </a:cxn>
              <a:cxn ang="0">
                <a:pos x="463" y="49"/>
              </a:cxn>
              <a:cxn ang="0">
                <a:pos x="514" y="128"/>
              </a:cxn>
              <a:cxn ang="0">
                <a:pos x="514" y="129"/>
              </a:cxn>
              <a:cxn ang="0">
                <a:pos x="523" y="176"/>
              </a:cxn>
              <a:cxn ang="0">
                <a:pos x="518" y="235"/>
              </a:cxn>
              <a:cxn ang="0">
                <a:pos x="513" y="248"/>
              </a:cxn>
              <a:cxn ang="0">
                <a:pos x="502" y="272"/>
              </a:cxn>
            </a:cxnLst>
            <a:rect l="0" t="0" r="r" b="b"/>
            <a:pathLst>
              <a:path w="525" h="373">
                <a:moveTo>
                  <a:pt x="502" y="272"/>
                </a:moveTo>
                <a:cubicBezTo>
                  <a:pt x="498" y="278"/>
                  <a:pt x="494" y="285"/>
                  <a:pt x="490" y="290"/>
                </a:cubicBezTo>
                <a:cubicBezTo>
                  <a:pt x="489" y="291"/>
                  <a:pt x="489" y="291"/>
                  <a:pt x="489" y="291"/>
                </a:cubicBezTo>
                <a:cubicBezTo>
                  <a:pt x="489" y="291"/>
                  <a:pt x="489" y="291"/>
                  <a:pt x="489" y="291"/>
                </a:cubicBezTo>
                <a:cubicBezTo>
                  <a:pt x="483" y="300"/>
                  <a:pt x="477" y="309"/>
                  <a:pt x="469" y="317"/>
                </a:cubicBezTo>
                <a:cubicBezTo>
                  <a:pt x="461" y="325"/>
                  <a:pt x="452" y="332"/>
                  <a:pt x="442" y="338"/>
                </a:cubicBezTo>
                <a:cubicBezTo>
                  <a:pt x="415" y="356"/>
                  <a:pt x="380" y="368"/>
                  <a:pt x="344" y="372"/>
                </a:cubicBezTo>
                <a:cubicBezTo>
                  <a:pt x="343" y="372"/>
                  <a:pt x="341" y="372"/>
                  <a:pt x="339" y="372"/>
                </a:cubicBezTo>
                <a:cubicBezTo>
                  <a:pt x="322" y="373"/>
                  <a:pt x="304" y="372"/>
                  <a:pt x="287" y="368"/>
                </a:cubicBezTo>
                <a:cubicBezTo>
                  <a:pt x="275" y="365"/>
                  <a:pt x="263" y="362"/>
                  <a:pt x="251" y="356"/>
                </a:cubicBezTo>
                <a:cubicBezTo>
                  <a:pt x="251" y="356"/>
                  <a:pt x="251" y="356"/>
                  <a:pt x="251" y="356"/>
                </a:cubicBezTo>
                <a:cubicBezTo>
                  <a:pt x="241" y="352"/>
                  <a:pt x="232" y="347"/>
                  <a:pt x="223" y="342"/>
                </a:cubicBezTo>
                <a:cubicBezTo>
                  <a:pt x="210" y="334"/>
                  <a:pt x="198" y="324"/>
                  <a:pt x="187" y="313"/>
                </a:cubicBezTo>
                <a:cubicBezTo>
                  <a:pt x="178" y="305"/>
                  <a:pt x="169" y="295"/>
                  <a:pt x="161" y="285"/>
                </a:cubicBezTo>
                <a:cubicBezTo>
                  <a:pt x="155" y="277"/>
                  <a:pt x="149" y="269"/>
                  <a:pt x="143" y="260"/>
                </a:cubicBezTo>
                <a:cubicBezTo>
                  <a:pt x="131" y="241"/>
                  <a:pt x="118" y="220"/>
                  <a:pt x="106" y="195"/>
                </a:cubicBezTo>
                <a:cubicBezTo>
                  <a:pt x="102" y="185"/>
                  <a:pt x="97" y="176"/>
                  <a:pt x="93" y="167"/>
                </a:cubicBezTo>
                <a:cubicBezTo>
                  <a:pt x="91" y="163"/>
                  <a:pt x="89" y="160"/>
                  <a:pt x="87" y="156"/>
                </a:cubicBezTo>
                <a:cubicBezTo>
                  <a:pt x="81" y="144"/>
                  <a:pt x="74" y="132"/>
                  <a:pt x="67" y="120"/>
                </a:cubicBezTo>
                <a:cubicBezTo>
                  <a:pt x="63" y="112"/>
                  <a:pt x="58" y="104"/>
                  <a:pt x="53" y="96"/>
                </a:cubicBezTo>
                <a:cubicBezTo>
                  <a:pt x="53" y="96"/>
                  <a:pt x="53" y="96"/>
                  <a:pt x="53" y="96"/>
                </a:cubicBezTo>
                <a:cubicBezTo>
                  <a:pt x="50" y="92"/>
                  <a:pt x="50" y="92"/>
                  <a:pt x="50" y="92"/>
                </a:cubicBezTo>
                <a:cubicBezTo>
                  <a:pt x="36" y="72"/>
                  <a:pt x="20" y="49"/>
                  <a:pt x="0" y="26"/>
                </a:cubicBezTo>
                <a:cubicBezTo>
                  <a:pt x="6" y="28"/>
                  <a:pt x="13" y="30"/>
                  <a:pt x="19" y="32"/>
                </a:cubicBezTo>
                <a:cubicBezTo>
                  <a:pt x="29" y="34"/>
                  <a:pt x="40" y="36"/>
                  <a:pt x="52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6" y="38"/>
                  <a:pt x="61" y="38"/>
                  <a:pt x="66" y="38"/>
                </a:cubicBezTo>
                <a:cubicBezTo>
                  <a:pt x="75" y="39"/>
                  <a:pt x="85" y="39"/>
                  <a:pt x="96" y="39"/>
                </a:cubicBezTo>
                <a:cubicBezTo>
                  <a:pt x="128" y="39"/>
                  <a:pt x="157" y="32"/>
                  <a:pt x="185" y="25"/>
                </a:cubicBezTo>
                <a:cubicBezTo>
                  <a:pt x="192" y="23"/>
                  <a:pt x="199" y="21"/>
                  <a:pt x="206" y="19"/>
                </a:cubicBezTo>
                <a:cubicBezTo>
                  <a:pt x="208" y="19"/>
                  <a:pt x="208" y="19"/>
                  <a:pt x="208" y="19"/>
                </a:cubicBezTo>
                <a:cubicBezTo>
                  <a:pt x="216" y="17"/>
                  <a:pt x="223" y="15"/>
                  <a:pt x="231" y="13"/>
                </a:cubicBezTo>
                <a:cubicBezTo>
                  <a:pt x="240" y="11"/>
                  <a:pt x="249" y="10"/>
                  <a:pt x="257" y="8"/>
                </a:cubicBezTo>
                <a:cubicBezTo>
                  <a:pt x="263" y="7"/>
                  <a:pt x="269" y="6"/>
                  <a:pt x="274" y="5"/>
                </a:cubicBezTo>
                <a:cubicBezTo>
                  <a:pt x="286" y="3"/>
                  <a:pt x="298" y="2"/>
                  <a:pt x="309" y="1"/>
                </a:cubicBezTo>
                <a:cubicBezTo>
                  <a:pt x="323" y="0"/>
                  <a:pt x="335" y="0"/>
                  <a:pt x="347" y="1"/>
                </a:cubicBezTo>
                <a:cubicBezTo>
                  <a:pt x="376" y="3"/>
                  <a:pt x="402" y="9"/>
                  <a:pt x="423" y="20"/>
                </a:cubicBezTo>
                <a:cubicBezTo>
                  <a:pt x="428" y="23"/>
                  <a:pt x="432" y="25"/>
                  <a:pt x="436" y="28"/>
                </a:cubicBezTo>
                <a:cubicBezTo>
                  <a:pt x="446" y="34"/>
                  <a:pt x="454" y="41"/>
                  <a:pt x="462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63" y="49"/>
                  <a:pt x="463" y="49"/>
                  <a:pt x="463" y="49"/>
                </a:cubicBezTo>
                <a:cubicBezTo>
                  <a:pt x="485" y="69"/>
                  <a:pt x="503" y="97"/>
                  <a:pt x="514" y="128"/>
                </a:cubicBezTo>
                <a:cubicBezTo>
                  <a:pt x="514" y="129"/>
                  <a:pt x="514" y="129"/>
                  <a:pt x="514" y="129"/>
                </a:cubicBezTo>
                <a:cubicBezTo>
                  <a:pt x="519" y="145"/>
                  <a:pt x="522" y="160"/>
                  <a:pt x="523" y="176"/>
                </a:cubicBezTo>
                <a:cubicBezTo>
                  <a:pt x="525" y="196"/>
                  <a:pt x="523" y="216"/>
                  <a:pt x="518" y="235"/>
                </a:cubicBezTo>
                <a:cubicBezTo>
                  <a:pt x="516" y="239"/>
                  <a:pt x="515" y="244"/>
                  <a:pt x="513" y="248"/>
                </a:cubicBezTo>
                <a:cubicBezTo>
                  <a:pt x="510" y="256"/>
                  <a:pt x="506" y="264"/>
                  <a:pt x="502" y="272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2" name="Freeform: Shape 82"/>
          <p:cNvSpPr/>
          <p:nvPr/>
        </p:nvSpPr>
        <p:spPr bwMode="auto">
          <a:xfrm>
            <a:off x="6174058" y="2064156"/>
            <a:ext cx="1463610" cy="1186907"/>
          </a:xfrm>
          <a:custGeom>
            <a:avLst/>
            <a:gdLst/>
            <a:ahLst/>
            <a:cxnLst>
              <a:cxn ang="0">
                <a:pos x="464" y="89"/>
              </a:cxn>
              <a:cxn ang="0">
                <a:pos x="473" y="109"/>
              </a:cxn>
              <a:cxn ang="0">
                <a:pos x="474" y="109"/>
              </a:cxn>
              <a:cxn ang="0">
                <a:pos x="474" y="110"/>
              </a:cxn>
              <a:cxn ang="0">
                <a:pos x="486" y="140"/>
              </a:cxn>
              <a:cxn ang="0">
                <a:pos x="491" y="174"/>
              </a:cxn>
              <a:cxn ang="0">
                <a:pos x="471" y="275"/>
              </a:cxn>
              <a:cxn ang="0">
                <a:pos x="469" y="280"/>
              </a:cxn>
              <a:cxn ang="0">
                <a:pos x="439" y="323"/>
              </a:cxn>
              <a:cxn ang="0">
                <a:pos x="411" y="348"/>
              </a:cxn>
              <a:cxn ang="0">
                <a:pos x="411" y="348"/>
              </a:cxn>
              <a:cxn ang="0">
                <a:pos x="384" y="365"/>
              </a:cxn>
              <a:cxn ang="0">
                <a:pos x="342" y="382"/>
              </a:cxn>
              <a:cxn ang="0">
                <a:pos x="304" y="390"/>
              </a:cxn>
              <a:cxn ang="0">
                <a:pos x="274" y="393"/>
              </a:cxn>
              <a:cxn ang="0">
                <a:pos x="199" y="393"/>
              </a:cxn>
              <a:cxn ang="0">
                <a:pos x="168" y="391"/>
              </a:cxn>
              <a:cxn ang="0">
                <a:pos x="156" y="390"/>
              </a:cxn>
              <a:cxn ang="0">
                <a:pos x="115" y="389"/>
              </a:cxn>
              <a:cxn ang="0">
                <a:pos x="87" y="390"/>
              </a:cxn>
              <a:cxn ang="0">
                <a:pos x="86" y="390"/>
              </a:cxn>
              <a:cxn ang="0">
                <a:pos x="81" y="390"/>
              </a:cxn>
              <a:cxn ang="0">
                <a:pos x="0" y="400"/>
              </a:cxn>
              <a:cxn ang="0">
                <a:pos x="14" y="387"/>
              </a:cxn>
              <a:cxn ang="0">
                <a:pos x="35" y="361"/>
              </a:cxn>
              <a:cxn ang="0">
                <a:pos x="35" y="361"/>
              </a:cxn>
              <a:cxn ang="0">
                <a:pos x="43" y="350"/>
              </a:cxn>
              <a:cxn ang="0">
                <a:pos x="58" y="324"/>
              </a:cxn>
              <a:cxn ang="0">
                <a:pos x="91" y="239"/>
              </a:cxn>
              <a:cxn ang="0">
                <a:pos x="97" y="219"/>
              </a:cxn>
              <a:cxn ang="0">
                <a:pos x="97" y="217"/>
              </a:cxn>
              <a:cxn ang="0">
                <a:pos x="104" y="194"/>
              </a:cxn>
              <a:cxn ang="0">
                <a:pos x="113" y="169"/>
              </a:cxn>
              <a:cxn ang="0">
                <a:pos x="119" y="153"/>
              </a:cxn>
              <a:cxn ang="0">
                <a:pos x="133" y="120"/>
              </a:cxn>
              <a:cxn ang="0">
                <a:pos x="151" y="87"/>
              </a:cxn>
              <a:cxn ang="0">
                <a:pos x="206" y="31"/>
              </a:cxn>
              <a:cxn ang="0">
                <a:pos x="219" y="23"/>
              </a:cxn>
              <a:cxn ang="0">
                <a:pos x="250" y="11"/>
              </a:cxn>
              <a:cxn ang="0">
                <a:pos x="251" y="11"/>
              </a:cxn>
              <a:cxn ang="0">
                <a:pos x="251" y="11"/>
              </a:cxn>
              <a:cxn ang="0">
                <a:pos x="345" y="7"/>
              </a:cxn>
              <a:cxn ang="0">
                <a:pos x="346" y="7"/>
              </a:cxn>
              <a:cxn ang="0">
                <a:pos x="391" y="22"/>
              </a:cxn>
              <a:cxn ang="0">
                <a:pos x="439" y="57"/>
              </a:cxn>
              <a:cxn ang="0">
                <a:pos x="449" y="67"/>
              </a:cxn>
              <a:cxn ang="0">
                <a:pos x="464" y="89"/>
              </a:cxn>
            </a:cxnLst>
            <a:rect l="0" t="0" r="r" b="b"/>
            <a:pathLst>
              <a:path w="493" h="400">
                <a:moveTo>
                  <a:pt x="464" y="89"/>
                </a:moveTo>
                <a:cubicBezTo>
                  <a:pt x="467" y="95"/>
                  <a:pt x="471" y="102"/>
                  <a:pt x="473" y="109"/>
                </a:cubicBezTo>
                <a:cubicBezTo>
                  <a:pt x="474" y="109"/>
                  <a:pt x="474" y="109"/>
                  <a:pt x="474" y="109"/>
                </a:cubicBezTo>
                <a:cubicBezTo>
                  <a:pt x="474" y="110"/>
                  <a:pt x="474" y="110"/>
                  <a:pt x="474" y="110"/>
                </a:cubicBezTo>
                <a:cubicBezTo>
                  <a:pt x="479" y="119"/>
                  <a:pt x="483" y="129"/>
                  <a:pt x="486" y="140"/>
                </a:cubicBezTo>
                <a:cubicBezTo>
                  <a:pt x="489" y="151"/>
                  <a:pt x="490" y="162"/>
                  <a:pt x="491" y="174"/>
                </a:cubicBezTo>
                <a:cubicBezTo>
                  <a:pt x="493" y="207"/>
                  <a:pt x="486" y="243"/>
                  <a:pt x="471" y="275"/>
                </a:cubicBezTo>
                <a:cubicBezTo>
                  <a:pt x="470" y="277"/>
                  <a:pt x="470" y="278"/>
                  <a:pt x="469" y="280"/>
                </a:cubicBezTo>
                <a:cubicBezTo>
                  <a:pt x="461" y="295"/>
                  <a:pt x="451" y="310"/>
                  <a:pt x="439" y="323"/>
                </a:cubicBezTo>
                <a:cubicBezTo>
                  <a:pt x="431" y="333"/>
                  <a:pt x="421" y="341"/>
                  <a:pt x="411" y="348"/>
                </a:cubicBezTo>
                <a:cubicBezTo>
                  <a:pt x="411" y="348"/>
                  <a:pt x="411" y="348"/>
                  <a:pt x="411" y="348"/>
                </a:cubicBezTo>
                <a:cubicBezTo>
                  <a:pt x="403" y="355"/>
                  <a:pt x="394" y="360"/>
                  <a:pt x="384" y="365"/>
                </a:cubicBezTo>
                <a:cubicBezTo>
                  <a:pt x="371" y="372"/>
                  <a:pt x="357" y="378"/>
                  <a:pt x="342" y="382"/>
                </a:cubicBezTo>
                <a:cubicBezTo>
                  <a:pt x="330" y="386"/>
                  <a:pt x="317" y="388"/>
                  <a:pt x="304" y="390"/>
                </a:cubicBezTo>
                <a:cubicBezTo>
                  <a:pt x="294" y="392"/>
                  <a:pt x="284" y="393"/>
                  <a:pt x="274" y="393"/>
                </a:cubicBezTo>
                <a:cubicBezTo>
                  <a:pt x="251" y="395"/>
                  <a:pt x="226" y="395"/>
                  <a:pt x="199" y="393"/>
                </a:cubicBezTo>
                <a:cubicBezTo>
                  <a:pt x="188" y="392"/>
                  <a:pt x="178" y="391"/>
                  <a:pt x="168" y="391"/>
                </a:cubicBezTo>
                <a:cubicBezTo>
                  <a:pt x="164" y="390"/>
                  <a:pt x="160" y="390"/>
                  <a:pt x="156" y="390"/>
                </a:cubicBezTo>
                <a:cubicBezTo>
                  <a:pt x="142" y="389"/>
                  <a:pt x="128" y="389"/>
                  <a:pt x="115" y="389"/>
                </a:cubicBezTo>
                <a:cubicBezTo>
                  <a:pt x="105" y="389"/>
                  <a:pt x="96" y="389"/>
                  <a:pt x="87" y="390"/>
                </a:cubicBezTo>
                <a:cubicBezTo>
                  <a:pt x="86" y="390"/>
                  <a:pt x="86" y="390"/>
                  <a:pt x="86" y="390"/>
                </a:cubicBezTo>
                <a:cubicBezTo>
                  <a:pt x="81" y="390"/>
                  <a:pt x="81" y="390"/>
                  <a:pt x="81" y="390"/>
                </a:cubicBezTo>
                <a:cubicBezTo>
                  <a:pt x="57" y="392"/>
                  <a:pt x="29" y="395"/>
                  <a:pt x="0" y="400"/>
                </a:cubicBezTo>
                <a:cubicBezTo>
                  <a:pt x="5" y="396"/>
                  <a:pt x="9" y="392"/>
                  <a:pt x="14" y="387"/>
                </a:cubicBezTo>
                <a:cubicBezTo>
                  <a:pt x="21" y="380"/>
                  <a:pt x="28" y="371"/>
                  <a:pt x="35" y="361"/>
                </a:cubicBezTo>
                <a:cubicBezTo>
                  <a:pt x="35" y="361"/>
                  <a:pt x="35" y="361"/>
                  <a:pt x="35" y="361"/>
                </a:cubicBezTo>
                <a:cubicBezTo>
                  <a:pt x="38" y="358"/>
                  <a:pt x="41" y="354"/>
                  <a:pt x="43" y="350"/>
                </a:cubicBezTo>
                <a:cubicBezTo>
                  <a:pt x="48" y="342"/>
                  <a:pt x="53" y="333"/>
                  <a:pt x="58" y="324"/>
                </a:cubicBezTo>
                <a:cubicBezTo>
                  <a:pt x="75" y="296"/>
                  <a:pt x="83" y="267"/>
                  <a:pt x="91" y="239"/>
                </a:cubicBezTo>
                <a:cubicBezTo>
                  <a:pt x="93" y="233"/>
                  <a:pt x="95" y="226"/>
                  <a:pt x="97" y="219"/>
                </a:cubicBezTo>
                <a:cubicBezTo>
                  <a:pt x="97" y="217"/>
                  <a:pt x="97" y="217"/>
                  <a:pt x="97" y="217"/>
                </a:cubicBezTo>
                <a:cubicBezTo>
                  <a:pt x="99" y="209"/>
                  <a:pt x="102" y="202"/>
                  <a:pt x="104" y="194"/>
                </a:cubicBezTo>
                <a:cubicBezTo>
                  <a:pt x="107" y="186"/>
                  <a:pt x="110" y="177"/>
                  <a:pt x="113" y="169"/>
                </a:cubicBezTo>
                <a:cubicBezTo>
                  <a:pt x="115" y="163"/>
                  <a:pt x="117" y="158"/>
                  <a:pt x="119" y="153"/>
                </a:cubicBezTo>
                <a:cubicBezTo>
                  <a:pt x="123" y="141"/>
                  <a:pt x="128" y="130"/>
                  <a:pt x="133" y="120"/>
                </a:cubicBezTo>
                <a:cubicBezTo>
                  <a:pt x="138" y="108"/>
                  <a:pt x="145" y="97"/>
                  <a:pt x="151" y="87"/>
                </a:cubicBezTo>
                <a:cubicBezTo>
                  <a:pt x="168" y="63"/>
                  <a:pt x="186" y="44"/>
                  <a:pt x="206" y="31"/>
                </a:cubicBezTo>
                <a:cubicBezTo>
                  <a:pt x="211" y="28"/>
                  <a:pt x="215" y="26"/>
                  <a:pt x="219" y="23"/>
                </a:cubicBezTo>
                <a:cubicBezTo>
                  <a:pt x="229" y="18"/>
                  <a:pt x="240" y="14"/>
                  <a:pt x="250" y="11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51" y="11"/>
                  <a:pt x="251" y="11"/>
                  <a:pt x="251" y="11"/>
                </a:cubicBezTo>
                <a:cubicBezTo>
                  <a:pt x="279" y="2"/>
                  <a:pt x="313" y="0"/>
                  <a:pt x="345" y="7"/>
                </a:cubicBezTo>
                <a:cubicBezTo>
                  <a:pt x="345" y="7"/>
                  <a:pt x="346" y="7"/>
                  <a:pt x="346" y="7"/>
                </a:cubicBezTo>
                <a:cubicBezTo>
                  <a:pt x="362" y="10"/>
                  <a:pt x="377" y="15"/>
                  <a:pt x="391" y="22"/>
                </a:cubicBezTo>
                <a:cubicBezTo>
                  <a:pt x="409" y="31"/>
                  <a:pt x="426" y="43"/>
                  <a:pt x="439" y="57"/>
                </a:cubicBezTo>
                <a:cubicBezTo>
                  <a:pt x="443" y="60"/>
                  <a:pt x="446" y="64"/>
                  <a:pt x="449" y="67"/>
                </a:cubicBezTo>
                <a:cubicBezTo>
                  <a:pt x="454" y="74"/>
                  <a:pt x="459" y="81"/>
                  <a:pt x="464" y="89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3" name="Freeform: Shape 86"/>
          <p:cNvSpPr/>
          <p:nvPr/>
        </p:nvSpPr>
        <p:spPr bwMode="auto">
          <a:xfrm>
            <a:off x="5402204" y="1492546"/>
            <a:ext cx="1125015" cy="1652932"/>
          </a:xfrm>
          <a:custGeom>
            <a:avLst/>
            <a:gdLst/>
            <a:ahLst/>
            <a:cxnLst>
              <a:cxn ang="0">
                <a:pos x="179" y="0"/>
              </a:cxn>
              <a:cxn ang="0">
                <a:pos x="201" y="1"/>
              </a:cxn>
              <a:cxn ang="0">
                <a:pos x="202" y="1"/>
              </a:cxn>
              <a:cxn ang="0">
                <a:pos x="203" y="1"/>
              </a:cxn>
              <a:cxn ang="0">
                <a:pos x="235" y="6"/>
              </a:cxn>
              <a:cxn ang="0">
                <a:pos x="267" y="18"/>
              </a:cxn>
              <a:cxn ang="0">
                <a:pos x="344" y="86"/>
              </a:cxn>
              <a:cxn ang="0">
                <a:pos x="347" y="91"/>
              </a:cxn>
              <a:cxn ang="0">
                <a:pos x="370" y="138"/>
              </a:cxn>
              <a:cxn ang="0">
                <a:pos x="378" y="174"/>
              </a:cxn>
              <a:cxn ang="0">
                <a:pos x="378" y="175"/>
              </a:cxn>
              <a:cxn ang="0">
                <a:pos x="379" y="207"/>
              </a:cxn>
              <a:cxn ang="0">
                <a:pos x="373" y="252"/>
              </a:cxn>
              <a:cxn ang="0">
                <a:pos x="361" y="289"/>
              </a:cxn>
              <a:cxn ang="0">
                <a:pos x="348" y="316"/>
              </a:cxn>
              <a:cxn ang="0">
                <a:pos x="310" y="381"/>
              </a:cxn>
              <a:cxn ang="0">
                <a:pos x="293" y="407"/>
              </a:cxn>
              <a:cxn ang="0">
                <a:pos x="287" y="417"/>
              </a:cxn>
              <a:cxn ang="0">
                <a:pos x="265" y="452"/>
              </a:cxn>
              <a:cxn ang="0">
                <a:pos x="252" y="477"/>
              </a:cxn>
              <a:cxn ang="0">
                <a:pos x="251" y="477"/>
              </a:cxn>
              <a:cxn ang="0">
                <a:pos x="249" y="482"/>
              </a:cxn>
              <a:cxn ang="0">
                <a:pos x="217" y="557"/>
              </a:cxn>
              <a:cxn ang="0">
                <a:pos x="213" y="538"/>
              </a:cxn>
              <a:cxn ang="0">
                <a:pos x="201" y="507"/>
              </a:cxn>
              <a:cxn ang="0">
                <a:pos x="201" y="507"/>
              </a:cxn>
              <a:cxn ang="0">
                <a:pos x="195" y="494"/>
              </a:cxn>
              <a:cxn ang="0">
                <a:pos x="181" y="468"/>
              </a:cxn>
              <a:cxn ang="0">
                <a:pos x="123" y="398"/>
              </a:cxn>
              <a:cxn ang="0">
                <a:pos x="109" y="382"/>
              </a:cxn>
              <a:cxn ang="0">
                <a:pos x="107" y="381"/>
              </a:cxn>
              <a:cxn ang="0">
                <a:pos x="91" y="364"/>
              </a:cxn>
              <a:cxn ang="0">
                <a:pos x="73" y="344"/>
              </a:cxn>
              <a:cxn ang="0">
                <a:pos x="62" y="331"/>
              </a:cxn>
              <a:cxn ang="0">
                <a:pos x="41" y="302"/>
              </a:cxn>
              <a:cxn ang="0">
                <a:pos x="22" y="269"/>
              </a:cxn>
              <a:cxn ang="0">
                <a:pos x="1" y="194"/>
              </a:cxn>
              <a:cxn ang="0">
                <a:pos x="1" y="179"/>
              </a:cxn>
              <a:cxn ang="0">
                <a:pos x="6" y="146"/>
              </a:cxn>
              <a:cxn ang="0">
                <a:pos x="6" y="146"/>
              </a:cxn>
              <a:cxn ang="0">
                <a:pos x="6" y="145"/>
              </a:cxn>
              <a:cxn ang="0">
                <a:pos x="49" y="61"/>
              </a:cxn>
              <a:cxn ang="0">
                <a:pos x="50" y="60"/>
              </a:cxn>
              <a:cxn ang="0">
                <a:pos x="85" y="29"/>
              </a:cxn>
              <a:cxn ang="0">
                <a:pos x="139" y="5"/>
              </a:cxn>
              <a:cxn ang="0">
                <a:pos x="153" y="2"/>
              </a:cxn>
              <a:cxn ang="0">
                <a:pos x="179" y="0"/>
              </a:cxn>
            </a:cxnLst>
            <a:rect l="0" t="0" r="r" b="b"/>
            <a:pathLst>
              <a:path w="380" h="557">
                <a:moveTo>
                  <a:pt x="179" y="0"/>
                </a:moveTo>
                <a:cubicBezTo>
                  <a:pt x="187" y="0"/>
                  <a:pt x="194" y="0"/>
                  <a:pt x="201" y="1"/>
                </a:cubicBezTo>
                <a:cubicBezTo>
                  <a:pt x="202" y="1"/>
                  <a:pt x="202" y="1"/>
                  <a:pt x="202" y="1"/>
                </a:cubicBezTo>
                <a:cubicBezTo>
                  <a:pt x="203" y="1"/>
                  <a:pt x="203" y="1"/>
                  <a:pt x="203" y="1"/>
                </a:cubicBezTo>
                <a:cubicBezTo>
                  <a:pt x="213" y="2"/>
                  <a:pt x="224" y="3"/>
                  <a:pt x="235" y="6"/>
                </a:cubicBezTo>
                <a:cubicBezTo>
                  <a:pt x="246" y="9"/>
                  <a:pt x="256" y="13"/>
                  <a:pt x="267" y="18"/>
                </a:cubicBezTo>
                <a:cubicBezTo>
                  <a:pt x="296" y="33"/>
                  <a:pt x="324" y="57"/>
                  <a:pt x="344" y="86"/>
                </a:cubicBezTo>
                <a:cubicBezTo>
                  <a:pt x="345" y="88"/>
                  <a:pt x="346" y="89"/>
                  <a:pt x="347" y="91"/>
                </a:cubicBezTo>
                <a:cubicBezTo>
                  <a:pt x="357" y="105"/>
                  <a:pt x="365" y="121"/>
                  <a:pt x="370" y="138"/>
                </a:cubicBezTo>
                <a:cubicBezTo>
                  <a:pt x="374" y="150"/>
                  <a:pt x="377" y="162"/>
                  <a:pt x="378" y="174"/>
                </a:cubicBezTo>
                <a:cubicBezTo>
                  <a:pt x="378" y="175"/>
                  <a:pt x="378" y="175"/>
                  <a:pt x="378" y="175"/>
                </a:cubicBezTo>
                <a:cubicBezTo>
                  <a:pt x="379" y="185"/>
                  <a:pt x="380" y="196"/>
                  <a:pt x="379" y="207"/>
                </a:cubicBezTo>
                <a:cubicBezTo>
                  <a:pt x="379" y="221"/>
                  <a:pt x="376" y="237"/>
                  <a:pt x="373" y="252"/>
                </a:cubicBezTo>
                <a:cubicBezTo>
                  <a:pt x="370" y="264"/>
                  <a:pt x="366" y="276"/>
                  <a:pt x="361" y="289"/>
                </a:cubicBezTo>
                <a:cubicBezTo>
                  <a:pt x="357" y="298"/>
                  <a:pt x="353" y="307"/>
                  <a:pt x="348" y="316"/>
                </a:cubicBezTo>
                <a:cubicBezTo>
                  <a:pt x="338" y="337"/>
                  <a:pt x="326" y="358"/>
                  <a:pt x="310" y="381"/>
                </a:cubicBezTo>
                <a:cubicBezTo>
                  <a:pt x="304" y="390"/>
                  <a:pt x="298" y="398"/>
                  <a:pt x="293" y="407"/>
                </a:cubicBezTo>
                <a:cubicBezTo>
                  <a:pt x="291" y="410"/>
                  <a:pt x="289" y="413"/>
                  <a:pt x="287" y="417"/>
                </a:cubicBezTo>
                <a:cubicBezTo>
                  <a:pt x="279" y="429"/>
                  <a:pt x="272" y="441"/>
                  <a:pt x="265" y="452"/>
                </a:cubicBezTo>
                <a:cubicBezTo>
                  <a:pt x="260" y="460"/>
                  <a:pt x="256" y="469"/>
                  <a:pt x="252" y="477"/>
                </a:cubicBezTo>
                <a:cubicBezTo>
                  <a:pt x="251" y="477"/>
                  <a:pt x="251" y="477"/>
                  <a:pt x="251" y="477"/>
                </a:cubicBezTo>
                <a:cubicBezTo>
                  <a:pt x="249" y="482"/>
                  <a:pt x="249" y="482"/>
                  <a:pt x="249" y="482"/>
                </a:cubicBezTo>
                <a:cubicBezTo>
                  <a:pt x="239" y="504"/>
                  <a:pt x="227" y="529"/>
                  <a:pt x="217" y="557"/>
                </a:cubicBezTo>
                <a:cubicBezTo>
                  <a:pt x="216" y="551"/>
                  <a:pt x="214" y="545"/>
                  <a:pt x="213" y="538"/>
                </a:cubicBezTo>
                <a:cubicBezTo>
                  <a:pt x="210" y="528"/>
                  <a:pt x="206" y="518"/>
                  <a:pt x="201" y="507"/>
                </a:cubicBezTo>
                <a:cubicBezTo>
                  <a:pt x="201" y="507"/>
                  <a:pt x="201" y="507"/>
                  <a:pt x="201" y="507"/>
                </a:cubicBezTo>
                <a:cubicBezTo>
                  <a:pt x="199" y="503"/>
                  <a:pt x="197" y="499"/>
                  <a:pt x="195" y="494"/>
                </a:cubicBezTo>
                <a:cubicBezTo>
                  <a:pt x="191" y="486"/>
                  <a:pt x="186" y="477"/>
                  <a:pt x="181" y="468"/>
                </a:cubicBezTo>
                <a:cubicBezTo>
                  <a:pt x="165" y="440"/>
                  <a:pt x="144" y="419"/>
                  <a:pt x="123" y="398"/>
                </a:cubicBezTo>
                <a:cubicBezTo>
                  <a:pt x="119" y="393"/>
                  <a:pt x="113" y="388"/>
                  <a:pt x="109" y="382"/>
                </a:cubicBezTo>
                <a:cubicBezTo>
                  <a:pt x="107" y="381"/>
                  <a:pt x="107" y="381"/>
                  <a:pt x="107" y="381"/>
                </a:cubicBezTo>
                <a:cubicBezTo>
                  <a:pt x="102" y="375"/>
                  <a:pt x="96" y="370"/>
                  <a:pt x="91" y="364"/>
                </a:cubicBezTo>
                <a:cubicBezTo>
                  <a:pt x="85" y="357"/>
                  <a:pt x="79" y="350"/>
                  <a:pt x="73" y="344"/>
                </a:cubicBezTo>
                <a:cubicBezTo>
                  <a:pt x="69" y="339"/>
                  <a:pt x="66" y="335"/>
                  <a:pt x="62" y="331"/>
                </a:cubicBezTo>
                <a:cubicBezTo>
                  <a:pt x="54" y="321"/>
                  <a:pt x="47" y="312"/>
                  <a:pt x="41" y="302"/>
                </a:cubicBezTo>
                <a:cubicBezTo>
                  <a:pt x="34" y="291"/>
                  <a:pt x="27" y="280"/>
                  <a:pt x="22" y="269"/>
                </a:cubicBezTo>
                <a:cubicBezTo>
                  <a:pt x="9" y="243"/>
                  <a:pt x="2" y="218"/>
                  <a:pt x="1" y="194"/>
                </a:cubicBezTo>
                <a:cubicBezTo>
                  <a:pt x="0" y="189"/>
                  <a:pt x="0" y="184"/>
                  <a:pt x="1" y="179"/>
                </a:cubicBezTo>
                <a:cubicBezTo>
                  <a:pt x="1" y="168"/>
                  <a:pt x="3" y="156"/>
                  <a:pt x="6" y="146"/>
                </a:cubicBezTo>
                <a:cubicBezTo>
                  <a:pt x="6" y="146"/>
                  <a:pt x="6" y="146"/>
                  <a:pt x="6" y="146"/>
                </a:cubicBezTo>
                <a:cubicBezTo>
                  <a:pt x="6" y="145"/>
                  <a:pt x="6" y="145"/>
                  <a:pt x="6" y="145"/>
                </a:cubicBezTo>
                <a:cubicBezTo>
                  <a:pt x="12" y="116"/>
                  <a:pt x="27" y="86"/>
                  <a:pt x="49" y="61"/>
                </a:cubicBezTo>
                <a:cubicBezTo>
                  <a:pt x="49" y="61"/>
                  <a:pt x="49" y="61"/>
                  <a:pt x="50" y="60"/>
                </a:cubicBezTo>
                <a:cubicBezTo>
                  <a:pt x="60" y="49"/>
                  <a:pt x="72" y="38"/>
                  <a:pt x="85" y="29"/>
                </a:cubicBezTo>
                <a:cubicBezTo>
                  <a:pt x="102" y="18"/>
                  <a:pt x="120" y="10"/>
                  <a:pt x="139" y="5"/>
                </a:cubicBezTo>
                <a:cubicBezTo>
                  <a:pt x="144" y="4"/>
                  <a:pt x="148" y="3"/>
                  <a:pt x="153" y="2"/>
                </a:cubicBezTo>
                <a:cubicBezTo>
                  <a:pt x="162" y="1"/>
                  <a:pt x="170" y="0"/>
                  <a:pt x="179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4" name="Freeform: Shape 90"/>
          <p:cNvSpPr/>
          <p:nvPr/>
        </p:nvSpPr>
        <p:spPr bwMode="auto">
          <a:xfrm>
            <a:off x="4331804" y="2177021"/>
            <a:ext cx="1554631" cy="1103168"/>
          </a:xfrm>
          <a:custGeom>
            <a:avLst/>
            <a:gdLst/>
            <a:ahLst/>
            <a:cxnLst>
              <a:cxn ang="0">
                <a:pos x="23" y="101"/>
              </a:cxn>
              <a:cxn ang="0">
                <a:pos x="36" y="83"/>
              </a:cxn>
              <a:cxn ang="0">
                <a:pos x="36" y="82"/>
              </a:cxn>
              <a:cxn ang="0">
                <a:pos x="36" y="82"/>
              </a:cxn>
              <a:cxn ang="0">
                <a:pos x="57" y="56"/>
              </a:cxn>
              <a:cxn ang="0">
                <a:pos x="83" y="35"/>
              </a:cxn>
              <a:cxn ang="0">
                <a:pos x="181" y="1"/>
              </a:cxn>
              <a:cxn ang="0">
                <a:pos x="186" y="1"/>
              </a:cxn>
              <a:cxn ang="0">
                <a:pos x="238" y="5"/>
              </a:cxn>
              <a:cxn ang="0">
                <a:pos x="274" y="17"/>
              </a:cxn>
              <a:cxn ang="0">
                <a:pos x="274" y="17"/>
              </a:cxn>
              <a:cxn ang="0">
                <a:pos x="302" y="31"/>
              </a:cxn>
              <a:cxn ang="0">
                <a:pos x="338" y="60"/>
              </a:cxn>
              <a:cxn ang="0">
                <a:pos x="364" y="88"/>
              </a:cxn>
              <a:cxn ang="0">
                <a:pos x="382" y="113"/>
              </a:cxn>
              <a:cxn ang="0">
                <a:pos x="419" y="179"/>
              </a:cxn>
              <a:cxn ang="0">
                <a:pos x="433" y="206"/>
              </a:cxn>
              <a:cxn ang="0">
                <a:pos x="438" y="217"/>
              </a:cxn>
              <a:cxn ang="0">
                <a:pos x="458" y="253"/>
              </a:cxn>
              <a:cxn ang="0">
                <a:pos x="473" y="277"/>
              </a:cxn>
              <a:cxn ang="0">
                <a:pos x="473" y="277"/>
              </a:cxn>
              <a:cxn ang="0">
                <a:pos x="476" y="281"/>
              </a:cxn>
              <a:cxn ang="0">
                <a:pos x="525" y="347"/>
              </a:cxn>
              <a:cxn ang="0">
                <a:pos x="507" y="341"/>
              </a:cxn>
              <a:cxn ang="0">
                <a:pos x="474" y="336"/>
              </a:cxn>
              <a:cxn ang="0">
                <a:pos x="474" y="336"/>
              </a:cxn>
              <a:cxn ang="0">
                <a:pos x="460" y="335"/>
              </a:cxn>
              <a:cxn ang="0">
                <a:pos x="430" y="334"/>
              </a:cxn>
              <a:cxn ang="0">
                <a:pos x="340" y="348"/>
              </a:cxn>
              <a:cxn ang="0">
                <a:pos x="319" y="354"/>
              </a:cxn>
              <a:cxn ang="0">
                <a:pos x="318" y="354"/>
              </a:cxn>
              <a:cxn ang="0">
                <a:pos x="295" y="360"/>
              </a:cxn>
              <a:cxn ang="0">
                <a:pos x="268" y="365"/>
              </a:cxn>
              <a:cxn ang="0">
                <a:pos x="251" y="368"/>
              </a:cxn>
              <a:cxn ang="0">
                <a:pos x="216" y="372"/>
              </a:cxn>
              <a:cxn ang="0">
                <a:pos x="178" y="372"/>
              </a:cxn>
              <a:cxn ang="0">
                <a:pos x="102" y="353"/>
              </a:cxn>
              <a:cxn ang="0">
                <a:pos x="89" y="345"/>
              </a:cxn>
              <a:cxn ang="0">
                <a:pos x="63" y="324"/>
              </a:cxn>
              <a:cxn ang="0">
                <a:pos x="63" y="324"/>
              </a:cxn>
              <a:cxn ang="0">
                <a:pos x="63" y="324"/>
              </a:cxn>
              <a:cxn ang="0">
                <a:pos x="12" y="245"/>
              </a:cxn>
              <a:cxn ang="0">
                <a:pos x="11" y="244"/>
              </a:cxn>
              <a:cxn ang="0">
                <a:pos x="2" y="197"/>
              </a:cxn>
              <a:cxn ang="0">
                <a:pos x="8" y="138"/>
              </a:cxn>
              <a:cxn ang="0">
                <a:pos x="12" y="125"/>
              </a:cxn>
              <a:cxn ang="0">
                <a:pos x="23" y="101"/>
              </a:cxn>
              <a:cxn ang="0">
                <a:pos x="23" y="101"/>
              </a:cxn>
            </a:cxnLst>
            <a:rect l="0" t="0" r="r" b="b"/>
            <a:pathLst>
              <a:path w="525" h="373">
                <a:moveTo>
                  <a:pt x="23" y="101"/>
                </a:moveTo>
                <a:cubicBezTo>
                  <a:pt x="27" y="95"/>
                  <a:pt x="31" y="88"/>
                  <a:pt x="36" y="83"/>
                </a:cubicBezTo>
                <a:cubicBezTo>
                  <a:pt x="36" y="82"/>
                  <a:pt x="36" y="82"/>
                  <a:pt x="36" y="82"/>
                </a:cubicBezTo>
                <a:cubicBezTo>
                  <a:pt x="36" y="82"/>
                  <a:pt x="36" y="82"/>
                  <a:pt x="36" y="82"/>
                </a:cubicBezTo>
                <a:cubicBezTo>
                  <a:pt x="42" y="73"/>
                  <a:pt x="49" y="64"/>
                  <a:pt x="57" y="56"/>
                </a:cubicBezTo>
                <a:cubicBezTo>
                  <a:pt x="65" y="48"/>
                  <a:pt x="73" y="41"/>
                  <a:pt x="83" y="35"/>
                </a:cubicBezTo>
                <a:cubicBezTo>
                  <a:pt x="111" y="17"/>
                  <a:pt x="146" y="5"/>
                  <a:pt x="181" y="1"/>
                </a:cubicBezTo>
                <a:cubicBezTo>
                  <a:pt x="183" y="1"/>
                  <a:pt x="184" y="1"/>
                  <a:pt x="186" y="1"/>
                </a:cubicBezTo>
                <a:cubicBezTo>
                  <a:pt x="203" y="0"/>
                  <a:pt x="221" y="1"/>
                  <a:pt x="238" y="5"/>
                </a:cubicBezTo>
                <a:cubicBezTo>
                  <a:pt x="251" y="8"/>
                  <a:pt x="263" y="11"/>
                  <a:pt x="274" y="17"/>
                </a:cubicBezTo>
                <a:cubicBezTo>
                  <a:pt x="274" y="17"/>
                  <a:pt x="274" y="17"/>
                  <a:pt x="274" y="17"/>
                </a:cubicBezTo>
                <a:cubicBezTo>
                  <a:pt x="284" y="21"/>
                  <a:pt x="293" y="26"/>
                  <a:pt x="302" y="31"/>
                </a:cubicBezTo>
                <a:cubicBezTo>
                  <a:pt x="315" y="39"/>
                  <a:pt x="327" y="49"/>
                  <a:pt x="338" y="60"/>
                </a:cubicBezTo>
                <a:cubicBezTo>
                  <a:pt x="347" y="68"/>
                  <a:pt x="356" y="78"/>
                  <a:pt x="364" y="88"/>
                </a:cubicBezTo>
                <a:cubicBezTo>
                  <a:pt x="370" y="96"/>
                  <a:pt x="376" y="104"/>
                  <a:pt x="382" y="113"/>
                </a:cubicBezTo>
                <a:cubicBezTo>
                  <a:pt x="395" y="132"/>
                  <a:pt x="407" y="153"/>
                  <a:pt x="419" y="179"/>
                </a:cubicBezTo>
                <a:cubicBezTo>
                  <a:pt x="424" y="188"/>
                  <a:pt x="428" y="197"/>
                  <a:pt x="433" y="206"/>
                </a:cubicBezTo>
                <a:cubicBezTo>
                  <a:pt x="434" y="210"/>
                  <a:pt x="436" y="213"/>
                  <a:pt x="438" y="217"/>
                </a:cubicBezTo>
                <a:cubicBezTo>
                  <a:pt x="445" y="229"/>
                  <a:pt x="451" y="241"/>
                  <a:pt x="458" y="253"/>
                </a:cubicBezTo>
                <a:cubicBezTo>
                  <a:pt x="463" y="261"/>
                  <a:pt x="468" y="269"/>
                  <a:pt x="473" y="277"/>
                </a:cubicBezTo>
                <a:cubicBezTo>
                  <a:pt x="473" y="277"/>
                  <a:pt x="473" y="277"/>
                  <a:pt x="473" y="277"/>
                </a:cubicBezTo>
                <a:cubicBezTo>
                  <a:pt x="476" y="281"/>
                  <a:pt x="476" y="281"/>
                  <a:pt x="476" y="281"/>
                </a:cubicBezTo>
                <a:cubicBezTo>
                  <a:pt x="490" y="301"/>
                  <a:pt x="506" y="324"/>
                  <a:pt x="525" y="347"/>
                </a:cubicBezTo>
                <a:cubicBezTo>
                  <a:pt x="519" y="345"/>
                  <a:pt x="513" y="343"/>
                  <a:pt x="507" y="341"/>
                </a:cubicBezTo>
                <a:cubicBezTo>
                  <a:pt x="496" y="339"/>
                  <a:pt x="485" y="337"/>
                  <a:pt x="474" y="336"/>
                </a:cubicBezTo>
                <a:cubicBezTo>
                  <a:pt x="474" y="336"/>
                  <a:pt x="474" y="336"/>
                  <a:pt x="474" y="336"/>
                </a:cubicBezTo>
                <a:cubicBezTo>
                  <a:pt x="469" y="335"/>
                  <a:pt x="464" y="335"/>
                  <a:pt x="460" y="335"/>
                </a:cubicBezTo>
                <a:cubicBezTo>
                  <a:pt x="450" y="334"/>
                  <a:pt x="440" y="334"/>
                  <a:pt x="430" y="334"/>
                </a:cubicBezTo>
                <a:cubicBezTo>
                  <a:pt x="398" y="334"/>
                  <a:pt x="368" y="341"/>
                  <a:pt x="340" y="348"/>
                </a:cubicBezTo>
                <a:cubicBezTo>
                  <a:pt x="333" y="350"/>
                  <a:pt x="326" y="352"/>
                  <a:pt x="319" y="354"/>
                </a:cubicBezTo>
                <a:cubicBezTo>
                  <a:pt x="318" y="354"/>
                  <a:pt x="318" y="354"/>
                  <a:pt x="318" y="354"/>
                </a:cubicBezTo>
                <a:cubicBezTo>
                  <a:pt x="310" y="356"/>
                  <a:pt x="302" y="358"/>
                  <a:pt x="295" y="360"/>
                </a:cubicBezTo>
                <a:cubicBezTo>
                  <a:pt x="286" y="362"/>
                  <a:pt x="277" y="363"/>
                  <a:pt x="268" y="365"/>
                </a:cubicBezTo>
                <a:cubicBezTo>
                  <a:pt x="262" y="366"/>
                  <a:pt x="257" y="367"/>
                  <a:pt x="251" y="368"/>
                </a:cubicBezTo>
                <a:cubicBezTo>
                  <a:pt x="239" y="370"/>
                  <a:pt x="227" y="371"/>
                  <a:pt x="216" y="372"/>
                </a:cubicBezTo>
                <a:cubicBezTo>
                  <a:pt x="203" y="373"/>
                  <a:pt x="190" y="373"/>
                  <a:pt x="178" y="372"/>
                </a:cubicBezTo>
                <a:cubicBezTo>
                  <a:pt x="149" y="370"/>
                  <a:pt x="124" y="364"/>
                  <a:pt x="102" y="353"/>
                </a:cubicBezTo>
                <a:cubicBezTo>
                  <a:pt x="98" y="350"/>
                  <a:pt x="93" y="348"/>
                  <a:pt x="89" y="345"/>
                </a:cubicBezTo>
                <a:cubicBezTo>
                  <a:pt x="80" y="339"/>
                  <a:pt x="71" y="332"/>
                  <a:pt x="63" y="324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63" y="324"/>
                  <a:pt x="63" y="324"/>
                  <a:pt x="63" y="324"/>
                </a:cubicBezTo>
                <a:cubicBezTo>
                  <a:pt x="40" y="304"/>
                  <a:pt x="22" y="276"/>
                  <a:pt x="12" y="245"/>
                </a:cubicBezTo>
                <a:cubicBezTo>
                  <a:pt x="11" y="244"/>
                  <a:pt x="11" y="244"/>
                  <a:pt x="11" y="244"/>
                </a:cubicBezTo>
                <a:cubicBezTo>
                  <a:pt x="6" y="228"/>
                  <a:pt x="3" y="213"/>
                  <a:pt x="2" y="197"/>
                </a:cubicBezTo>
                <a:cubicBezTo>
                  <a:pt x="0" y="177"/>
                  <a:pt x="2" y="157"/>
                  <a:pt x="8" y="138"/>
                </a:cubicBezTo>
                <a:cubicBezTo>
                  <a:pt x="9" y="134"/>
                  <a:pt x="11" y="129"/>
                  <a:pt x="12" y="125"/>
                </a:cubicBezTo>
                <a:cubicBezTo>
                  <a:pt x="15" y="117"/>
                  <a:pt x="19" y="109"/>
                  <a:pt x="23" y="101"/>
                </a:cubicBezTo>
                <a:cubicBezTo>
                  <a:pt x="23" y="101"/>
                  <a:pt x="23" y="101"/>
                  <a:pt x="23" y="101"/>
                </a:cubicBezTo>
                <a:close/>
              </a:path>
            </a:pathLst>
          </a:custGeom>
          <a:solidFill>
            <a:schemeClr val="accent6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5" name="Freeform: Shape 94"/>
          <p:cNvSpPr/>
          <p:nvPr/>
        </p:nvSpPr>
        <p:spPr bwMode="auto">
          <a:xfrm>
            <a:off x="4397338" y="3371209"/>
            <a:ext cx="1459970" cy="1186906"/>
          </a:xfrm>
          <a:custGeom>
            <a:avLst/>
            <a:gdLst/>
            <a:ahLst/>
            <a:cxnLst>
              <a:cxn ang="0">
                <a:pos x="30" y="311"/>
              </a:cxn>
              <a:cxn ang="0">
                <a:pos x="20" y="291"/>
              </a:cxn>
              <a:cxn ang="0">
                <a:pos x="20" y="291"/>
              </a:cxn>
              <a:cxn ang="0">
                <a:pos x="20" y="290"/>
              </a:cxn>
              <a:cxn ang="0">
                <a:pos x="7" y="260"/>
              </a:cxn>
              <a:cxn ang="0">
                <a:pos x="2" y="226"/>
              </a:cxn>
              <a:cxn ang="0">
                <a:pos x="22" y="125"/>
              </a:cxn>
              <a:cxn ang="0">
                <a:pos x="24" y="120"/>
              </a:cxn>
              <a:cxn ang="0">
                <a:pos x="54" y="77"/>
              </a:cxn>
              <a:cxn ang="0">
                <a:pos x="82" y="52"/>
              </a:cxn>
              <a:cxn ang="0">
                <a:pos x="82" y="52"/>
              </a:cxn>
              <a:cxn ang="0">
                <a:pos x="109" y="35"/>
              </a:cxn>
              <a:cxn ang="0">
                <a:pos x="152" y="18"/>
              </a:cxn>
              <a:cxn ang="0">
                <a:pos x="189" y="10"/>
              </a:cxn>
              <a:cxn ang="0">
                <a:pos x="220" y="7"/>
              </a:cxn>
              <a:cxn ang="0">
                <a:pos x="295" y="7"/>
              </a:cxn>
              <a:cxn ang="0">
                <a:pos x="326" y="9"/>
              </a:cxn>
              <a:cxn ang="0">
                <a:pos x="337" y="10"/>
              </a:cxn>
              <a:cxn ang="0">
                <a:pos x="379" y="11"/>
              </a:cxn>
              <a:cxn ang="0">
                <a:pos x="407" y="10"/>
              </a:cxn>
              <a:cxn ang="0">
                <a:pos x="407" y="10"/>
              </a:cxn>
              <a:cxn ang="0">
                <a:pos x="412" y="10"/>
              </a:cxn>
              <a:cxn ang="0">
                <a:pos x="493" y="0"/>
              </a:cxn>
              <a:cxn ang="0">
                <a:pos x="480" y="13"/>
              </a:cxn>
              <a:cxn ang="0">
                <a:pos x="458" y="39"/>
              </a:cxn>
              <a:cxn ang="0">
                <a:pos x="458" y="39"/>
              </a:cxn>
              <a:cxn ang="0">
                <a:pos x="450" y="50"/>
              </a:cxn>
              <a:cxn ang="0">
                <a:pos x="435" y="76"/>
              </a:cxn>
              <a:cxn ang="0">
                <a:pos x="403" y="161"/>
              </a:cxn>
              <a:cxn ang="0">
                <a:pos x="397" y="181"/>
              </a:cxn>
              <a:cxn ang="0">
                <a:pos x="396" y="183"/>
              </a:cxn>
              <a:cxn ang="0">
                <a:pos x="389" y="206"/>
              </a:cxn>
              <a:cxn ang="0">
                <a:pos x="381" y="231"/>
              </a:cxn>
              <a:cxn ang="0">
                <a:pos x="375" y="247"/>
              </a:cxn>
              <a:cxn ang="0">
                <a:pos x="361" y="280"/>
              </a:cxn>
              <a:cxn ang="0">
                <a:pos x="342" y="313"/>
              </a:cxn>
              <a:cxn ang="0">
                <a:pos x="287" y="369"/>
              </a:cxn>
              <a:cxn ang="0">
                <a:pos x="274" y="377"/>
              </a:cxn>
              <a:cxn ang="0">
                <a:pos x="243" y="389"/>
              </a:cxn>
              <a:cxn ang="0">
                <a:pos x="243" y="389"/>
              </a:cxn>
              <a:cxn ang="0">
                <a:pos x="243" y="389"/>
              </a:cxn>
              <a:cxn ang="0">
                <a:pos x="149" y="393"/>
              </a:cxn>
              <a:cxn ang="0">
                <a:pos x="147" y="393"/>
              </a:cxn>
              <a:cxn ang="0">
                <a:pos x="103" y="378"/>
              </a:cxn>
              <a:cxn ang="0">
                <a:pos x="54" y="343"/>
              </a:cxn>
              <a:cxn ang="0">
                <a:pos x="45" y="333"/>
              </a:cxn>
              <a:cxn ang="0">
                <a:pos x="30" y="311"/>
              </a:cxn>
              <a:cxn ang="0">
                <a:pos x="30" y="311"/>
              </a:cxn>
            </a:cxnLst>
            <a:rect l="0" t="0" r="r" b="b"/>
            <a:pathLst>
              <a:path w="493" h="400">
                <a:moveTo>
                  <a:pt x="30" y="311"/>
                </a:moveTo>
                <a:cubicBezTo>
                  <a:pt x="26" y="305"/>
                  <a:pt x="23" y="298"/>
                  <a:pt x="20" y="291"/>
                </a:cubicBezTo>
                <a:cubicBezTo>
                  <a:pt x="20" y="291"/>
                  <a:pt x="20" y="291"/>
                  <a:pt x="20" y="291"/>
                </a:cubicBezTo>
                <a:cubicBezTo>
                  <a:pt x="20" y="290"/>
                  <a:pt x="20" y="290"/>
                  <a:pt x="20" y="290"/>
                </a:cubicBezTo>
                <a:cubicBezTo>
                  <a:pt x="14" y="281"/>
                  <a:pt x="10" y="271"/>
                  <a:pt x="7" y="260"/>
                </a:cubicBezTo>
                <a:cubicBezTo>
                  <a:pt x="5" y="249"/>
                  <a:pt x="3" y="238"/>
                  <a:pt x="2" y="226"/>
                </a:cubicBezTo>
                <a:cubicBezTo>
                  <a:pt x="0" y="193"/>
                  <a:pt x="8" y="157"/>
                  <a:pt x="22" y="125"/>
                </a:cubicBezTo>
                <a:cubicBezTo>
                  <a:pt x="23" y="123"/>
                  <a:pt x="24" y="122"/>
                  <a:pt x="24" y="120"/>
                </a:cubicBezTo>
                <a:cubicBezTo>
                  <a:pt x="32" y="105"/>
                  <a:pt x="42" y="90"/>
                  <a:pt x="54" y="77"/>
                </a:cubicBezTo>
                <a:cubicBezTo>
                  <a:pt x="63" y="68"/>
                  <a:pt x="72" y="59"/>
                  <a:pt x="82" y="52"/>
                </a:cubicBezTo>
                <a:cubicBezTo>
                  <a:pt x="82" y="52"/>
                  <a:pt x="82" y="52"/>
                  <a:pt x="82" y="52"/>
                </a:cubicBezTo>
                <a:cubicBezTo>
                  <a:pt x="91" y="45"/>
                  <a:pt x="100" y="40"/>
                  <a:pt x="109" y="35"/>
                </a:cubicBezTo>
                <a:cubicBezTo>
                  <a:pt x="122" y="28"/>
                  <a:pt x="136" y="22"/>
                  <a:pt x="152" y="18"/>
                </a:cubicBezTo>
                <a:cubicBezTo>
                  <a:pt x="163" y="14"/>
                  <a:pt x="176" y="12"/>
                  <a:pt x="189" y="10"/>
                </a:cubicBezTo>
                <a:cubicBezTo>
                  <a:pt x="199" y="9"/>
                  <a:pt x="209" y="7"/>
                  <a:pt x="220" y="7"/>
                </a:cubicBezTo>
                <a:cubicBezTo>
                  <a:pt x="242" y="5"/>
                  <a:pt x="267" y="5"/>
                  <a:pt x="295" y="7"/>
                </a:cubicBezTo>
                <a:cubicBezTo>
                  <a:pt x="305" y="8"/>
                  <a:pt x="315" y="9"/>
                  <a:pt x="326" y="9"/>
                </a:cubicBezTo>
                <a:cubicBezTo>
                  <a:pt x="330" y="10"/>
                  <a:pt x="333" y="10"/>
                  <a:pt x="337" y="10"/>
                </a:cubicBezTo>
                <a:cubicBezTo>
                  <a:pt x="351" y="11"/>
                  <a:pt x="365" y="11"/>
                  <a:pt x="379" y="11"/>
                </a:cubicBezTo>
                <a:cubicBezTo>
                  <a:pt x="388" y="11"/>
                  <a:pt x="398" y="11"/>
                  <a:pt x="407" y="10"/>
                </a:cubicBezTo>
                <a:cubicBezTo>
                  <a:pt x="407" y="10"/>
                  <a:pt x="407" y="10"/>
                  <a:pt x="407" y="10"/>
                </a:cubicBezTo>
                <a:cubicBezTo>
                  <a:pt x="412" y="10"/>
                  <a:pt x="412" y="10"/>
                  <a:pt x="412" y="10"/>
                </a:cubicBezTo>
                <a:cubicBezTo>
                  <a:pt x="436" y="8"/>
                  <a:pt x="465" y="5"/>
                  <a:pt x="493" y="0"/>
                </a:cubicBezTo>
                <a:cubicBezTo>
                  <a:pt x="489" y="4"/>
                  <a:pt x="484" y="8"/>
                  <a:pt x="480" y="13"/>
                </a:cubicBezTo>
                <a:cubicBezTo>
                  <a:pt x="472" y="21"/>
                  <a:pt x="465" y="29"/>
                  <a:pt x="458" y="39"/>
                </a:cubicBezTo>
                <a:cubicBezTo>
                  <a:pt x="458" y="39"/>
                  <a:pt x="458" y="39"/>
                  <a:pt x="458" y="39"/>
                </a:cubicBezTo>
                <a:cubicBezTo>
                  <a:pt x="455" y="42"/>
                  <a:pt x="453" y="46"/>
                  <a:pt x="450" y="50"/>
                </a:cubicBezTo>
                <a:cubicBezTo>
                  <a:pt x="445" y="58"/>
                  <a:pt x="440" y="67"/>
                  <a:pt x="435" y="76"/>
                </a:cubicBezTo>
                <a:cubicBezTo>
                  <a:pt x="419" y="104"/>
                  <a:pt x="411" y="133"/>
                  <a:pt x="403" y="161"/>
                </a:cubicBezTo>
                <a:cubicBezTo>
                  <a:pt x="401" y="167"/>
                  <a:pt x="399" y="174"/>
                  <a:pt x="397" y="181"/>
                </a:cubicBezTo>
                <a:cubicBezTo>
                  <a:pt x="396" y="183"/>
                  <a:pt x="396" y="183"/>
                  <a:pt x="396" y="183"/>
                </a:cubicBezTo>
                <a:cubicBezTo>
                  <a:pt x="394" y="191"/>
                  <a:pt x="392" y="198"/>
                  <a:pt x="389" y="206"/>
                </a:cubicBezTo>
                <a:cubicBezTo>
                  <a:pt x="387" y="214"/>
                  <a:pt x="384" y="223"/>
                  <a:pt x="381" y="231"/>
                </a:cubicBezTo>
                <a:cubicBezTo>
                  <a:pt x="379" y="237"/>
                  <a:pt x="377" y="242"/>
                  <a:pt x="375" y="247"/>
                </a:cubicBezTo>
                <a:cubicBezTo>
                  <a:pt x="370" y="259"/>
                  <a:pt x="366" y="270"/>
                  <a:pt x="361" y="280"/>
                </a:cubicBezTo>
                <a:cubicBezTo>
                  <a:pt x="355" y="292"/>
                  <a:pt x="349" y="303"/>
                  <a:pt x="342" y="313"/>
                </a:cubicBezTo>
                <a:cubicBezTo>
                  <a:pt x="326" y="337"/>
                  <a:pt x="307" y="356"/>
                  <a:pt x="287" y="369"/>
                </a:cubicBezTo>
                <a:cubicBezTo>
                  <a:pt x="283" y="372"/>
                  <a:pt x="278" y="374"/>
                  <a:pt x="274" y="377"/>
                </a:cubicBezTo>
                <a:cubicBezTo>
                  <a:pt x="264" y="382"/>
                  <a:pt x="254" y="386"/>
                  <a:pt x="243" y="389"/>
                </a:cubicBezTo>
                <a:cubicBezTo>
                  <a:pt x="243" y="389"/>
                  <a:pt x="243" y="389"/>
                  <a:pt x="243" y="389"/>
                </a:cubicBezTo>
                <a:cubicBezTo>
                  <a:pt x="243" y="389"/>
                  <a:pt x="243" y="389"/>
                  <a:pt x="243" y="389"/>
                </a:cubicBezTo>
                <a:cubicBezTo>
                  <a:pt x="214" y="398"/>
                  <a:pt x="181" y="400"/>
                  <a:pt x="149" y="393"/>
                </a:cubicBezTo>
                <a:cubicBezTo>
                  <a:pt x="148" y="393"/>
                  <a:pt x="148" y="393"/>
                  <a:pt x="147" y="393"/>
                </a:cubicBezTo>
                <a:cubicBezTo>
                  <a:pt x="132" y="390"/>
                  <a:pt x="117" y="385"/>
                  <a:pt x="103" y="378"/>
                </a:cubicBezTo>
                <a:cubicBezTo>
                  <a:pt x="84" y="369"/>
                  <a:pt x="68" y="357"/>
                  <a:pt x="54" y="343"/>
                </a:cubicBezTo>
                <a:cubicBezTo>
                  <a:pt x="51" y="340"/>
                  <a:pt x="48" y="336"/>
                  <a:pt x="45" y="333"/>
                </a:cubicBezTo>
                <a:cubicBezTo>
                  <a:pt x="39" y="326"/>
                  <a:pt x="34" y="319"/>
                  <a:pt x="30" y="311"/>
                </a:cubicBezTo>
                <a:cubicBezTo>
                  <a:pt x="30" y="311"/>
                  <a:pt x="30" y="311"/>
                  <a:pt x="30" y="311"/>
                </a:cubicBez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6" name="Freeform: Shape 97"/>
          <p:cNvSpPr/>
          <p:nvPr/>
        </p:nvSpPr>
        <p:spPr bwMode="auto">
          <a:xfrm>
            <a:off x="5779616" y="1901479"/>
            <a:ext cx="407644" cy="307932"/>
          </a:xfrm>
          <a:custGeom>
            <a:avLst/>
            <a:gdLst/>
            <a:ahLst/>
            <a:cxnLst>
              <a:cxn ang="0">
                <a:pos x="61" y="9"/>
              </a:cxn>
              <a:cxn ang="0">
                <a:pos x="53" y="0"/>
              </a:cxn>
              <a:cxn ang="0">
                <a:pos x="25" y="8"/>
              </a:cxn>
              <a:cxn ang="0">
                <a:pos x="9" y="9"/>
              </a:cxn>
              <a:cxn ang="0">
                <a:pos x="0" y="57"/>
              </a:cxn>
              <a:cxn ang="0">
                <a:pos x="78" y="65"/>
              </a:cxn>
              <a:cxn ang="0">
                <a:pos x="86" y="17"/>
              </a:cxn>
              <a:cxn ang="0">
                <a:pos x="31" y="8"/>
              </a:cxn>
              <a:cxn ang="0">
                <a:pos x="53" y="5"/>
              </a:cxn>
              <a:cxn ang="0">
                <a:pos x="56" y="9"/>
              </a:cxn>
              <a:cxn ang="0">
                <a:pos x="31" y="8"/>
              </a:cxn>
              <a:cxn ang="0">
                <a:pos x="78" y="14"/>
              </a:cxn>
              <a:cxn ang="0">
                <a:pos x="81" y="23"/>
              </a:cxn>
              <a:cxn ang="0">
                <a:pos x="77" y="28"/>
              </a:cxn>
              <a:cxn ang="0">
                <a:pos x="50" y="28"/>
              </a:cxn>
              <a:cxn ang="0">
                <a:pos x="31" y="33"/>
              </a:cxn>
              <a:cxn ang="0">
                <a:pos x="6" y="24"/>
              </a:cxn>
              <a:cxn ang="0">
                <a:pos x="9" y="14"/>
              </a:cxn>
              <a:cxn ang="0">
                <a:pos x="52" y="37"/>
              </a:cxn>
              <a:cxn ang="0">
                <a:pos x="36" y="39"/>
              </a:cxn>
              <a:cxn ang="0">
                <a:pos x="34" y="34"/>
              </a:cxn>
              <a:cxn ang="0">
                <a:pos x="50" y="32"/>
              </a:cxn>
              <a:cxn ang="0">
                <a:pos x="78" y="60"/>
              </a:cxn>
              <a:cxn ang="0">
                <a:pos x="6" y="57"/>
              </a:cxn>
              <a:cxn ang="0">
                <a:pos x="9" y="57"/>
              </a:cxn>
              <a:cxn ang="0">
                <a:pos x="62" y="56"/>
              </a:cxn>
              <a:cxn ang="0">
                <a:pos x="9" y="54"/>
              </a:cxn>
              <a:cxn ang="0">
                <a:pos x="6" y="30"/>
              </a:cxn>
              <a:cxn ang="0">
                <a:pos x="9" y="31"/>
              </a:cxn>
              <a:cxn ang="0">
                <a:pos x="31" y="37"/>
              </a:cxn>
              <a:cxn ang="0">
                <a:pos x="50" y="43"/>
              </a:cxn>
              <a:cxn ang="0">
                <a:pos x="56" y="37"/>
              </a:cxn>
              <a:cxn ang="0">
                <a:pos x="78" y="31"/>
              </a:cxn>
              <a:cxn ang="0">
                <a:pos x="81" y="51"/>
              </a:cxn>
              <a:cxn ang="0">
                <a:pos x="68" y="54"/>
              </a:cxn>
              <a:cxn ang="0">
                <a:pos x="68" y="57"/>
              </a:cxn>
              <a:cxn ang="0">
                <a:pos x="81" y="56"/>
              </a:cxn>
              <a:cxn ang="0">
                <a:pos x="78" y="60"/>
              </a:cxn>
            </a:cxnLst>
            <a:rect l="0" t="0" r="r" b="b"/>
            <a:pathLst>
              <a:path w="86" h="65">
                <a:moveTo>
                  <a:pt x="78" y="9"/>
                </a:moveTo>
                <a:cubicBezTo>
                  <a:pt x="61" y="9"/>
                  <a:pt x="61" y="9"/>
                  <a:pt x="61" y="9"/>
                </a:cubicBezTo>
                <a:cubicBezTo>
                  <a:pt x="61" y="8"/>
                  <a:pt x="61" y="8"/>
                  <a:pt x="61" y="8"/>
                </a:cubicBezTo>
                <a:cubicBezTo>
                  <a:pt x="61" y="4"/>
                  <a:pt x="57" y="0"/>
                  <a:pt x="53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29" y="0"/>
                  <a:pt x="25" y="4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9" y="9"/>
                  <a:pt x="9" y="9"/>
                  <a:pt x="9" y="9"/>
                </a:cubicBezTo>
                <a:cubicBezTo>
                  <a:pt x="4" y="9"/>
                  <a:pt x="0" y="13"/>
                  <a:pt x="0" y="1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2"/>
                  <a:pt x="4" y="65"/>
                  <a:pt x="9" y="65"/>
                </a:cubicBezTo>
                <a:cubicBezTo>
                  <a:pt x="78" y="65"/>
                  <a:pt x="78" y="65"/>
                  <a:pt x="78" y="65"/>
                </a:cubicBezTo>
                <a:cubicBezTo>
                  <a:pt x="82" y="65"/>
                  <a:pt x="86" y="62"/>
                  <a:pt x="86" y="57"/>
                </a:cubicBezTo>
                <a:cubicBezTo>
                  <a:pt x="86" y="17"/>
                  <a:pt x="86" y="17"/>
                  <a:pt x="86" y="17"/>
                </a:cubicBezTo>
                <a:cubicBezTo>
                  <a:pt x="86" y="13"/>
                  <a:pt x="82" y="9"/>
                  <a:pt x="78" y="9"/>
                </a:cubicBezTo>
                <a:close/>
                <a:moveTo>
                  <a:pt x="31" y="8"/>
                </a:moveTo>
                <a:cubicBezTo>
                  <a:pt x="31" y="7"/>
                  <a:pt x="32" y="5"/>
                  <a:pt x="34" y="5"/>
                </a:cubicBezTo>
                <a:cubicBezTo>
                  <a:pt x="53" y="5"/>
                  <a:pt x="53" y="5"/>
                  <a:pt x="53" y="5"/>
                </a:cubicBezTo>
                <a:cubicBezTo>
                  <a:pt x="54" y="5"/>
                  <a:pt x="56" y="7"/>
                  <a:pt x="56" y="8"/>
                </a:cubicBezTo>
                <a:cubicBezTo>
                  <a:pt x="56" y="9"/>
                  <a:pt x="56" y="9"/>
                  <a:pt x="56" y="9"/>
                </a:cubicBezTo>
                <a:cubicBezTo>
                  <a:pt x="31" y="9"/>
                  <a:pt x="31" y="9"/>
                  <a:pt x="31" y="9"/>
                </a:cubicBezTo>
                <a:lnTo>
                  <a:pt x="31" y="8"/>
                </a:lnTo>
                <a:close/>
                <a:moveTo>
                  <a:pt x="9" y="14"/>
                </a:moveTo>
                <a:cubicBezTo>
                  <a:pt x="78" y="14"/>
                  <a:pt x="78" y="14"/>
                  <a:pt x="78" y="14"/>
                </a:cubicBezTo>
                <a:cubicBezTo>
                  <a:pt x="79" y="14"/>
                  <a:pt x="81" y="16"/>
                  <a:pt x="81" y="17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3"/>
                  <a:pt x="81" y="23"/>
                  <a:pt x="81" y="23"/>
                </a:cubicBezTo>
                <a:cubicBezTo>
                  <a:pt x="81" y="25"/>
                  <a:pt x="80" y="27"/>
                  <a:pt x="77" y="28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1"/>
                  <a:pt x="53" y="28"/>
                  <a:pt x="50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3" y="28"/>
                  <a:pt x="31" y="31"/>
                  <a:pt x="31" y="33"/>
                </a:cubicBezTo>
                <a:cubicBezTo>
                  <a:pt x="10" y="28"/>
                  <a:pt x="10" y="28"/>
                  <a:pt x="10" y="28"/>
                </a:cubicBezTo>
                <a:cubicBezTo>
                  <a:pt x="7" y="27"/>
                  <a:pt x="6" y="25"/>
                  <a:pt x="6" y="24"/>
                </a:cubicBezTo>
                <a:cubicBezTo>
                  <a:pt x="6" y="17"/>
                  <a:pt x="6" y="17"/>
                  <a:pt x="6" y="17"/>
                </a:cubicBezTo>
                <a:cubicBezTo>
                  <a:pt x="6" y="16"/>
                  <a:pt x="7" y="14"/>
                  <a:pt x="9" y="14"/>
                </a:cubicBezTo>
                <a:close/>
                <a:moveTo>
                  <a:pt x="52" y="34"/>
                </a:moveTo>
                <a:cubicBezTo>
                  <a:pt x="52" y="37"/>
                  <a:pt x="52" y="37"/>
                  <a:pt x="52" y="37"/>
                </a:cubicBezTo>
                <a:cubicBezTo>
                  <a:pt x="52" y="38"/>
                  <a:pt x="51" y="39"/>
                  <a:pt x="50" y="39"/>
                </a:cubicBezTo>
                <a:cubicBezTo>
                  <a:pt x="36" y="39"/>
                  <a:pt x="36" y="39"/>
                  <a:pt x="36" y="39"/>
                </a:cubicBezTo>
                <a:cubicBezTo>
                  <a:pt x="35" y="39"/>
                  <a:pt x="34" y="38"/>
                  <a:pt x="34" y="37"/>
                </a:cubicBezTo>
                <a:cubicBezTo>
                  <a:pt x="34" y="34"/>
                  <a:pt x="34" y="34"/>
                  <a:pt x="34" y="34"/>
                </a:cubicBezTo>
                <a:cubicBezTo>
                  <a:pt x="34" y="33"/>
                  <a:pt x="35" y="32"/>
                  <a:pt x="36" y="32"/>
                </a:cubicBezTo>
                <a:cubicBezTo>
                  <a:pt x="50" y="32"/>
                  <a:pt x="50" y="32"/>
                  <a:pt x="50" y="32"/>
                </a:cubicBezTo>
                <a:cubicBezTo>
                  <a:pt x="51" y="32"/>
                  <a:pt x="52" y="33"/>
                  <a:pt x="52" y="34"/>
                </a:cubicBezTo>
                <a:close/>
                <a:moveTo>
                  <a:pt x="78" y="60"/>
                </a:moveTo>
                <a:cubicBezTo>
                  <a:pt x="9" y="60"/>
                  <a:pt x="9" y="60"/>
                  <a:pt x="9" y="60"/>
                </a:cubicBezTo>
                <a:cubicBezTo>
                  <a:pt x="7" y="60"/>
                  <a:pt x="6" y="59"/>
                  <a:pt x="6" y="57"/>
                </a:cubicBezTo>
                <a:cubicBezTo>
                  <a:pt x="6" y="56"/>
                  <a:pt x="6" y="56"/>
                  <a:pt x="6" y="56"/>
                </a:cubicBezTo>
                <a:cubicBezTo>
                  <a:pt x="7" y="57"/>
                  <a:pt x="8" y="57"/>
                  <a:pt x="9" y="57"/>
                </a:cubicBezTo>
                <a:cubicBezTo>
                  <a:pt x="60" y="57"/>
                  <a:pt x="60" y="57"/>
                  <a:pt x="60" y="57"/>
                </a:cubicBezTo>
                <a:cubicBezTo>
                  <a:pt x="61" y="57"/>
                  <a:pt x="62" y="57"/>
                  <a:pt x="62" y="56"/>
                </a:cubicBezTo>
                <a:cubicBezTo>
                  <a:pt x="62" y="55"/>
                  <a:pt x="61" y="54"/>
                  <a:pt x="60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8" y="54"/>
                  <a:pt x="6" y="53"/>
                  <a:pt x="6" y="51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8" y="31"/>
                  <a:pt x="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40"/>
                  <a:pt x="33" y="43"/>
                  <a:pt x="36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3" y="43"/>
                  <a:pt x="56" y="40"/>
                  <a:pt x="56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77" y="31"/>
                  <a:pt x="77" y="31"/>
                  <a:pt x="77" y="31"/>
                </a:cubicBezTo>
                <a:cubicBezTo>
                  <a:pt x="78" y="31"/>
                  <a:pt x="78" y="31"/>
                  <a:pt x="78" y="31"/>
                </a:cubicBezTo>
                <a:cubicBezTo>
                  <a:pt x="79" y="31"/>
                  <a:pt x="80" y="31"/>
                  <a:pt x="81" y="30"/>
                </a:cubicBezTo>
                <a:cubicBezTo>
                  <a:pt x="81" y="51"/>
                  <a:pt x="81" y="51"/>
                  <a:pt x="81" y="51"/>
                </a:cubicBezTo>
                <a:cubicBezTo>
                  <a:pt x="80" y="53"/>
                  <a:pt x="79" y="54"/>
                  <a:pt x="77" y="54"/>
                </a:cubicBezTo>
                <a:cubicBezTo>
                  <a:pt x="68" y="54"/>
                  <a:pt x="68" y="54"/>
                  <a:pt x="68" y="54"/>
                </a:cubicBezTo>
                <a:cubicBezTo>
                  <a:pt x="67" y="54"/>
                  <a:pt x="67" y="55"/>
                  <a:pt x="67" y="56"/>
                </a:cubicBezTo>
                <a:cubicBezTo>
                  <a:pt x="67" y="57"/>
                  <a:pt x="67" y="57"/>
                  <a:pt x="68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8" y="57"/>
                  <a:pt x="80" y="57"/>
                  <a:pt x="81" y="56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59"/>
                  <a:pt x="79" y="60"/>
                  <a:pt x="78" y="6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87" name="Freeform: Shape 98"/>
          <p:cNvSpPr/>
          <p:nvPr/>
        </p:nvSpPr>
        <p:spPr bwMode="auto">
          <a:xfrm>
            <a:off x="6865338" y="2507619"/>
            <a:ext cx="407644" cy="272739"/>
          </a:xfrm>
          <a:custGeom>
            <a:avLst/>
            <a:gdLst/>
            <a:ahLst/>
            <a:cxnLst>
              <a:cxn ang="0">
                <a:pos x="78" y="0"/>
              </a:cxn>
              <a:cxn ang="0">
                <a:pos x="9" y="0"/>
              </a:cxn>
              <a:cxn ang="0">
                <a:pos x="0" y="8"/>
              </a:cxn>
              <a:cxn ang="0">
                <a:pos x="0" y="50"/>
              </a:cxn>
              <a:cxn ang="0">
                <a:pos x="9" y="58"/>
              </a:cxn>
              <a:cxn ang="0">
                <a:pos x="78" y="58"/>
              </a:cxn>
              <a:cxn ang="0">
                <a:pos x="86" y="50"/>
              </a:cxn>
              <a:cxn ang="0">
                <a:pos x="86" y="8"/>
              </a:cxn>
              <a:cxn ang="0">
                <a:pos x="78" y="0"/>
              </a:cxn>
              <a:cxn ang="0">
                <a:pos x="78" y="5"/>
              </a:cxn>
              <a:cxn ang="0">
                <a:pos x="79" y="5"/>
              </a:cxn>
              <a:cxn ang="0">
                <a:pos x="44" y="33"/>
              </a:cxn>
              <a:cxn ang="0">
                <a:pos x="9" y="5"/>
              </a:cxn>
              <a:cxn ang="0">
                <a:pos x="78" y="5"/>
              </a:cxn>
              <a:cxn ang="0">
                <a:pos x="10" y="53"/>
              </a:cxn>
              <a:cxn ang="0">
                <a:pos x="33" y="37"/>
              </a:cxn>
              <a:cxn ang="0">
                <a:pos x="34" y="34"/>
              </a:cxn>
              <a:cxn ang="0">
                <a:pos x="31" y="34"/>
              </a:cxn>
              <a:cxn ang="0">
                <a:pos x="6" y="51"/>
              </a:cxn>
              <a:cxn ang="0">
                <a:pos x="6" y="50"/>
              </a:cxn>
              <a:cxn ang="0">
                <a:pos x="6" y="8"/>
              </a:cxn>
              <a:cxn ang="0">
                <a:pos x="6" y="7"/>
              </a:cxn>
              <a:cxn ang="0">
                <a:pos x="42" y="35"/>
              </a:cxn>
              <a:cxn ang="0">
                <a:pos x="44" y="36"/>
              </a:cxn>
              <a:cxn ang="0">
                <a:pos x="46" y="35"/>
              </a:cxn>
              <a:cxn ang="0">
                <a:pos x="81" y="9"/>
              </a:cxn>
              <a:cxn ang="0">
                <a:pos x="81" y="50"/>
              </a:cxn>
              <a:cxn ang="0">
                <a:pos x="81" y="50"/>
              </a:cxn>
              <a:cxn ang="0">
                <a:pos x="57" y="34"/>
              </a:cxn>
              <a:cxn ang="0">
                <a:pos x="55" y="34"/>
              </a:cxn>
              <a:cxn ang="0">
                <a:pos x="55" y="37"/>
              </a:cxn>
              <a:cxn ang="0">
                <a:pos x="78" y="53"/>
              </a:cxn>
              <a:cxn ang="0">
                <a:pos x="78" y="53"/>
              </a:cxn>
              <a:cxn ang="0">
                <a:pos x="10" y="53"/>
              </a:cxn>
            </a:cxnLst>
            <a:rect l="0" t="0" r="r" b="b"/>
            <a:pathLst>
              <a:path w="86" h="58">
                <a:moveTo>
                  <a:pt x="78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5"/>
                  <a:pt x="4" y="58"/>
                  <a:pt x="9" y="58"/>
                </a:cubicBezTo>
                <a:cubicBezTo>
                  <a:pt x="78" y="58"/>
                  <a:pt x="78" y="58"/>
                  <a:pt x="78" y="58"/>
                </a:cubicBezTo>
                <a:cubicBezTo>
                  <a:pt x="82" y="58"/>
                  <a:pt x="86" y="55"/>
                  <a:pt x="86" y="50"/>
                </a:cubicBezTo>
                <a:cubicBezTo>
                  <a:pt x="86" y="8"/>
                  <a:pt x="86" y="8"/>
                  <a:pt x="86" y="8"/>
                </a:cubicBezTo>
                <a:cubicBezTo>
                  <a:pt x="86" y="4"/>
                  <a:pt x="82" y="0"/>
                  <a:pt x="78" y="0"/>
                </a:cubicBezTo>
                <a:close/>
                <a:moveTo>
                  <a:pt x="78" y="5"/>
                </a:moveTo>
                <a:cubicBezTo>
                  <a:pt x="78" y="5"/>
                  <a:pt x="78" y="5"/>
                  <a:pt x="79" y="5"/>
                </a:cubicBezTo>
                <a:cubicBezTo>
                  <a:pt x="44" y="33"/>
                  <a:pt x="44" y="33"/>
                  <a:pt x="44" y="33"/>
                </a:cubicBezTo>
                <a:cubicBezTo>
                  <a:pt x="9" y="5"/>
                  <a:pt x="9" y="5"/>
                  <a:pt x="9" y="5"/>
                </a:cubicBezTo>
                <a:lnTo>
                  <a:pt x="78" y="5"/>
                </a:lnTo>
                <a:close/>
                <a:moveTo>
                  <a:pt x="10" y="53"/>
                </a:moveTo>
                <a:cubicBezTo>
                  <a:pt x="33" y="37"/>
                  <a:pt x="33" y="37"/>
                  <a:pt x="33" y="37"/>
                </a:cubicBezTo>
                <a:cubicBezTo>
                  <a:pt x="34" y="36"/>
                  <a:pt x="34" y="35"/>
                  <a:pt x="34" y="34"/>
                </a:cubicBezTo>
                <a:cubicBezTo>
                  <a:pt x="33" y="33"/>
                  <a:pt x="32" y="33"/>
                  <a:pt x="31" y="34"/>
                </a:cubicBezTo>
                <a:cubicBezTo>
                  <a:pt x="6" y="51"/>
                  <a:pt x="6" y="51"/>
                  <a:pt x="6" y="51"/>
                </a:cubicBezTo>
                <a:cubicBezTo>
                  <a:pt x="6" y="51"/>
                  <a:pt x="6" y="50"/>
                  <a:pt x="6" y="50"/>
                </a:cubicBezTo>
                <a:cubicBezTo>
                  <a:pt x="6" y="8"/>
                  <a:pt x="6" y="8"/>
                  <a:pt x="6" y="8"/>
                </a:cubicBezTo>
                <a:cubicBezTo>
                  <a:pt x="6" y="8"/>
                  <a:pt x="6" y="8"/>
                  <a:pt x="6" y="7"/>
                </a:cubicBezTo>
                <a:cubicBezTo>
                  <a:pt x="42" y="35"/>
                  <a:pt x="42" y="35"/>
                  <a:pt x="42" y="35"/>
                </a:cubicBezTo>
                <a:cubicBezTo>
                  <a:pt x="43" y="36"/>
                  <a:pt x="43" y="36"/>
                  <a:pt x="44" y="36"/>
                </a:cubicBezTo>
                <a:cubicBezTo>
                  <a:pt x="45" y="36"/>
                  <a:pt x="46" y="36"/>
                  <a:pt x="46" y="35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50"/>
                  <a:pt x="81" y="50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57" y="34"/>
                  <a:pt x="57" y="34"/>
                  <a:pt x="57" y="34"/>
                </a:cubicBezTo>
                <a:cubicBezTo>
                  <a:pt x="56" y="33"/>
                  <a:pt x="55" y="33"/>
                  <a:pt x="55" y="34"/>
                </a:cubicBezTo>
                <a:cubicBezTo>
                  <a:pt x="54" y="35"/>
                  <a:pt x="54" y="36"/>
                  <a:pt x="55" y="37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53"/>
                  <a:pt x="78" y="53"/>
                  <a:pt x="78" y="53"/>
                </a:cubicBezTo>
                <a:lnTo>
                  <a:pt x="10" y="53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88" name="Group 99"/>
          <p:cNvGrpSpPr/>
          <p:nvPr/>
        </p:nvGrpSpPr>
        <p:grpSpPr>
          <a:xfrm>
            <a:off x="6934802" y="3673270"/>
            <a:ext cx="413508" cy="431105"/>
            <a:chOff x="5938838" y="1739900"/>
            <a:chExt cx="223837" cy="233363"/>
          </a:xfrm>
          <a:solidFill>
            <a:schemeClr val="bg1"/>
          </a:solidFill>
        </p:grpSpPr>
        <p:sp>
          <p:nvSpPr>
            <p:cNvPr id="101" name="Freeform: Shape 100"/>
            <p:cNvSpPr/>
            <p:nvPr/>
          </p:nvSpPr>
          <p:spPr bwMode="auto">
            <a:xfrm>
              <a:off x="5962650" y="1819275"/>
              <a:ext cx="200025" cy="153988"/>
            </a:xfrm>
            <a:custGeom>
              <a:avLst/>
              <a:gdLst/>
              <a:ahLst/>
              <a:cxnLst>
                <a:cxn ang="0">
                  <a:pos x="74" y="2"/>
                </a:cxn>
                <a:cxn ang="0">
                  <a:pos x="70" y="1"/>
                </a:cxn>
                <a:cxn ang="0">
                  <a:pos x="69" y="4"/>
                </a:cxn>
                <a:cxn ang="0">
                  <a:pos x="68" y="33"/>
                </a:cxn>
                <a:cxn ang="0">
                  <a:pos x="47" y="52"/>
                </a:cxn>
                <a:cxn ang="0">
                  <a:pos x="19" y="51"/>
                </a:cxn>
                <a:cxn ang="0">
                  <a:pos x="10" y="46"/>
                </a:cxn>
                <a:cxn ang="0">
                  <a:pos x="17" y="45"/>
                </a:cxn>
                <a:cxn ang="0">
                  <a:pos x="19" y="42"/>
                </a:cxn>
                <a:cxn ang="0">
                  <a:pos x="16" y="40"/>
                </a:cxn>
                <a:cxn ang="0">
                  <a:pos x="4" y="39"/>
                </a:cxn>
                <a:cxn ang="0">
                  <a:pos x="1" y="40"/>
                </a:cxn>
                <a:cxn ang="0">
                  <a:pos x="1" y="41"/>
                </a:cxn>
                <a:cxn ang="0">
                  <a:pos x="1" y="41"/>
                </a:cxn>
                <a:cxn ang="0">
                  <a:pos x="0" y="41"/>
                </a:cxn>
                <a:cxn ang="0">
                  <a:pos x="0" y="43"/>
                </a:cxn>
                <a:cxn ang="0">
                  <a:pos x="2" y="55"/>
                </a:cxn>
                <a:cxn ang="0">
                  <a:pos x="4" y="59"/>
                </a:cxn>
                <a:cxn ang="0">
                  <a:pos x="5" y="59"/>
                </a:cxn>
                <a:cxn ang="0">
                  <a:pos x="7" y="56"/>
                </a:cxn>
                <a:cxn ang="0">
                  <a:pos x="7" y="50"/>
                </a:cxn>
                <a:cxn ang="0">
                  <a:pos x="17" y="56"/>
                </a:cxn>
                <a:cxn ang="0">
                  <a:pos x="34" y="60"/>
                </a:cxn>
                <a:cxn ang="0">
                  <a:pos x="49" y="57"/>
                </a:cxn>
                <a:cxn ang="0">
                  <a:pos x="73" y="35"/>
                </a:cxn>
                <a:cxn ang="0">
                  <a:pos x="74" y="2"/>
                </a:cxn>
              </a:cxnLst>
              <a:rect l="0" t="0" r="r" b="b"/>
              <a:pathLst>
                <a:path w="78" h="60">
                  <a:moveTo>
                    <a:pt x="74" y="2"/>
                  </a:moveTo>
                  <a:cubicBezTo>
                    <a:pt x="73" y="1"/>
                    <a:pt x="72" y="0"/>
                    <a:pt x="70" y="1"/>
                  </a:cubicBezTo>
                  <a:cubicBezTo>
                    <a:pt x="69" y="1"/>
                    <a:pt x="68" y="3"/>
                    <a:pt x="69" y="4"/>
                  </a:cubicBezTo>
                  <a:cubicBezTo>
                    <a:pt x="72" y="14"/>
                    <a:pt x="72" y="24"/>
                    <a:pt x="68" y="33"/>
                  </a:cubicBezTo>
                  <a:cubicBezTo>
                    <a:pt x="64" y="42"/>
                    <a:pt x="57" y="49"/>
                    <a:pt x="47" y="52"/>
                  </a:cubicBezTo>
                  <a:cubicBezTo>
                    <a:pt x="38" y="56"/>
                    <a:pt x="28" y="55"/>
                    <a:pt x="19" y="51"/>
                  </a:cubicBezTo>
                  <a:cubicBezTo>
                    <a:pt x="16" y="50"/>
                    <a:pt x="13" y="48"/>
                    <a:pt x="10" y="46"/>
                  </a:cubicBezTo>
                  <a:cubicBezTo>
                    <a:pt x="12" y="46"/>
                    <a:pt x="15" y="45"/>
                    <a:pt x="17" y="45"/>
                  </a:cubicBezTo>
                  <a:cubicBezTo>
                    <a:pt x="18" y="45"/>
                    <a:pt x="19" y="43"/>
                    <a:pt x="19" y="42"/>
                  </a:cubicBezTo>
                  <a:cubicBezTo>
                    <a:pt x="19" y="41"/>
                    <a:pt x="18" y="40"/>
                    <a:pt x="16" y="40"/>
                  </a:cubicBezTo>
                  <a:cubicBezTo>
                    <a:pt x="11" y="41"/>
                    <a:pt x="7" y="40"/>
                    <a:pt x="4" y="39"/>
                  </a:cubicBezTo>
                  <a:cubicBezTo>
                    <a:pt x="3" y="39"/>
                    <a:pt x="2" y="39"/>
                    <a:pt x="1" y="40"/>
                  </a:cubicBezTo>
                  <a:cubicBezTo>
                    <a:pt x="1" y="40"/>
                    <a:pt x="1" y="40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0" y="41"/>
                    <a:pt x="0" y="41"/>
                  </a:cubicBezTo>
                  <a:cubicBezTo>
                    <a:pt x="0" y="42"/>
                    <a:pt x="0" y="42"/>
                    <a:pt x="0" y="43"/>
                  </a:cubicBezTo>
                  <a:cubicBezTo>
                    <a:pt x="1" y="45"/>
                    <a:pt x="3" y="51"/>
                    <a:pt x="2" y="55"/>
                  </a:cubicBezTo>
                  <a:cubicBezTo>
                    <a:pt x="2" y="57"/>
                    <a:pt x="3" y="58"/>
                    <a:pt x="4" y="59"/>
                  </a:cubicBezTo>
                  <a:cubicBezTo>
                    <a:pt x="4" y="59"/>
                    <a:pt x="5" y="59"/>
                    <a:pt x="5" y="59"/>
                  </a:cubicBezTo>
                  <a:cubicBezTo>
                    <a:pt x="6" y="59"/>
                    <a:pt x="7" y="58"/>
                    <a:pt x="7" y="56"/>
                  </a:cubicBezTo>
                  <a:cubicBezTo>
                    <a:pt x="8" y="54"/>
                    <a:pt x="8" y="52"/>
                    <a:pt x="7" y="50"/>
                  </a:cubicBezTo>
                  <a:cubicBezTo>
                    <a:pt x="10" y="52"/>
                    <a:pt x="13" y="54"/>
                    <a:pt x="17" y="56"/>
                  </a:cubicBezTo>
                  <a:cubicBezTo>
                    <a:pt x="22" y="58"/>
                    <a:pt x="28" y="60"/>
                    <a:pt x="34" y="60"/>
                  </a:cubicBezTo>
                  <a:cubicBezTo>
                    <a:pt x="39" y="60"/>
                    <a:pt x="44" y="59"/>
                    <a:pt x="49" y="57"/>
                  </a:cubicBezTo>
                  <a:cubicBezTo>
                    <a:pt x="60" y="53"/>
                    <a:pt x="68" y="45"/>
                    <a:pt x="73" y="35"/>
                  </a:cubicBezTo>
                  <a:cubicBezTo>
                    <a:pt x="78" y="25"/>
                    <a:pt x="78" y="13"/>
                    <a:pt x="74" y="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Freeform: Shape 101"/>
            <p:cNvSpPr/>
            <p:nvPr/>
          </p:nvSpPr>
          <p:spPr bwMode="auto">
            <a:xfrm>
              <a:off x="5938838" y="1739900"/>
              <a:ext cx="198438" cy="166688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59" y="15"/>
                </a:cxn>
                <a:cxn ang="0">
                  <a:pos x="67" y="20"/>
                </a:cxn>
                <a:cxn ang="0">
                  <a:pos x="60" y="20"/>
                </a:cxn>
                <a:cxn ang="0">
                  <a:pos x="58" y="23"/>
                </a:cxn>
                <a:cxn ang="0">
                  <a:pos x="61" y="26"/>
                </a:cxn>
                <a:cxn ang="0">
                  <a:pos x="74" y="26"/>
                </a:cxn>
                <a:cxn ang="0">
                  <a:pos x="74" y="26"/>
                </a:cxn>
                <a:cxn ang="0">
                  <a:pos x="74" y="26"/>
                </a:cxn>
                <a:cxn ang="0">
                  <a:pos x="74" y="26"/>
                </a:cxn>
                <a:cxn ang="0">
                  <a:pos x="74" y="26"/>
                </a:cxn>
                <a:cxn ang="0">
                  <a:pos x="75" y="26"/>
                </a:cxn>
                <a:cxn ang="0">
                  <a:pos x="75" y="26"/>
                </a:cxn>
                <a:cxn ang="0">
                  <a:pos x="75" y="26"/>
                </a:cxn>
                <a:cxn ang="0">
                  <a:pos x="75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76" y="26"/>
                </a:cxn>
                <a:cxn ang="0">
                  <a:pos x="76" y="25"/>
                </a:cxn>
                <a:cxn ang="0">
                  <a:pos x="76" y="25"/>
                </a:cxn>
                <a:cxn ang="0">
                  <a:pos x="76" y="25"/>
                </a:cxn>
                <a:cxn ang="0">
                  <a:pos x="77" y="25"/>
                </a:cxn>
                <a:cxn ang="0">
                  <a:pos x="77" y="25"/>
                </a:cxn>
                <a:cxn ang="0">
                  <a:pos x="77" y="24"/>
                </a:cxn>
                <a:cxn ang="0">
                  <a:pos x="77" y="24"/>
                </a:cxn>
                <a:cxn ang="0">
                  <a:pos x="77" y="24"/>
                </a:cxn>
                <a:cxn ang="0">
                  <a:pos x="77" y="23"/>
                </a:cxn>
                <a:cxn ang="0">
                  <a:pos x="77" y="23"/>
                </a:cxn>
                <a:cxn ang="0">
                  <a:pos x="77" y="23"/>
                </a:cxn>
                <a:cxn ang="0">
                  <a:pos x="75" y="10"/>
                </a:cxn>
                <a:cxn ang="0">
                  <a:pos x="73" y="7"/>
                </a:cxn>
                <a:cxn ang="0">
                  <a:pos x="70" y="9"/>
                </a:cxn>
                <a:cxn ang="0">
                  <a:pos x="70" y="15"/>
                </a:cxn>
                <a:cxn ang="0">
                  <a:pos x="61" y="10"/>
                </a:cxn>
                <a:cxn ang="0">
                  <a:pos x="5" y="31"/>
                </a:cxn>
                <a:cxn ang="0">
                  <a:pos x="4" y="63"/>
                </a:cxn>
                <a:cxn ang="0">
                  <a:pos x="6" y="65"/>
                </a:cxn>
                <a:cxn ang="0">
                  <a:pos x="7" y="65"/>
                </a:cxn>
                <a:cxn ang="0">
                  <a:pos x="9" y="61"/>
                </a:cxn>
                <a:cxn ang="0">
                  <a:pos x="10" y="33"/>
                </a:cxn>
              </a:cxnLst>
              <a:rect l="0" t="0" r="r" b="b"/>
              <a:pathLst>
                <a:path w="77" h="65">
                  <a:moveTo>
                    <a:pt x="10" y="33"/>
                  </a:moveTo>
                  <a:cubicBezTo>
                    <a:pt x="18" y="14"/>
                    <a:pt x="40" y="6"/>
                    <a:pt x="59" y="15"/>
                  </a:cubicBezTo>
                  <a:cubicBezTo>
                    <a:pt x="62" y="16"/>
                    <a:pt x="64" y="18"/>
                    <a:pt x="67" y="20"/>
                  </a:cubicBezTo>
                  <a:cubicBezTo>
                    <a:pt x="65" y="20"/>
                    <a:pt x="63" y="20"/>
                    <a:pt x="60" y="20"/>
                  </a:cubicBezTo>
                  <a:cubicBezTo>
                    <a:pt x="59" y="21"/>
                    <a:pt x="58" y="22"/>
                    <a:pt x="58" y="23"/>
                  </a:cubicBezTo>
                  <a:cubicBezTo>
                    <a:pt x="58" y="25"/>
                    <a:pt x="60" y="26"/>
                    <a:pt x="61" y="26"/>
                  </a:cubicBezTo>
                  <a:cubicBezTo>
                    <a:pt x="66" y="25"/>
                    <a:pt x="71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6"/>
                    <a:pt x="75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5" y="26"/>
                    <a:pt x="75" y="26"/>
                  </a:cubicBezTo>
                  <a:cubicBezTo>
                    <a:pt x="75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6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6" y="25"/>
                    <a:pt x="76" y="25"/>
                  </a:cubicBezTo>
                  <a:cubicBezTo>
                    <a:pt x="76" y="25"/>
                    <a:pt x="77" y="25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77" y="25"/>
                    <a:pt x="77" y="24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6" y="21"/>
                    <a:pt x="75" y="14"/>
                    <a:pt x="75" y="10"/>
                  </a:cubicBezTo>
                  <a:cubicBezTo>
                    <a:pt x="75" y="9"/>
                    <a:pt x="74" y="7"/>
                    <a:pt x="73" y="7"/>
                  </a:cubicBezTo>
                  <a:cubicBezTo>
                    <a:pt x="72" y="7"/>
                    <a:pt x="70" y="8"/>
                    <a:pt x="70" y="9"/>
                  </a:cubicBezTo>
                  <a:cubicBezTo>
                    <a:pt x="70" y="11"/>
                    <a:pt x="70" y="13"/>
                    <a:pt x="70" y="15"/>
                  </a:cubicBezTo>
                  <a:cubicBezTo>
                    <a:pt x="67" y="13"/>
                    <a:pt x="64" y="11"/>
                    <a:pt x="61" y="10"/>
                  </a:cubicBezTo>
                  <a:cubicBezTo>
                    <a:pt x="39" y="0"/>
                    <a:pt x="14" y="10"/>
                    <a:pt x="5" y="31"/>
                  </a:cubicBezTo>
                  <a:cubicBezTo>
                    <a:pt x="0" y="41"/>
                    <a:pt x="0" y="53"/>
                    <a:pt x="4" y="63"/>
                  </a:cubicBezTo>
                  <a:cubicBezTo>
                    <a:pt x="4" y="64"/>
                    <a:pt x="5" y="65"/>
                    <a:pt x="6" y="65"/>
                  </a:cubicBezTo>
                  <a:cubicBezTo>
                    <a:pt x="6" y="65"/>
                    <a:pt x="7" y="65"/>
                    <a:pt x="7" y="65"/>
                  </a:cubicBezTo>
                  <a:cubicBezTo>
                    <a:pt x="8" y="64"/>
                    <a:pt x="9" y="63"/>
                    <a:pt x="9" y="61"/>
                  </a:cubicBezTo>
                  <a:cubicBezTo>
                    <a:pt x="5" y="52"/>
                    <a:pt x="5" y="42"/>
                    <a:pt x="10" y="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Freeform: Shape 102"/>
            <p:cNvSpPr/>
            <p:nvPr/>
          </p:nvSpPr>
          <p:spPr bwMode="auto">
            <a:xfrm>
              <a:off x="6024563" y="1831975"/>
              <a:ext cx="109538" cy="114300"/>
            </a:xfrm>
            <a:custGeom>
              <a:avLst/>
              <a:gdLst/>
              <a:ahLst/>
              <a:cxnLst>
                <a:cxn ang="0">
                  <a:pos x="1" y="43"/>
                </a:cxn>
                <a:cxn ang="0">
                  <a:pos x="10" y="44"/>
                </a:cxn>
                <a:cxn ang="0">
                  <a:pos x="39" y="26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2"/>
                </a:cxn>
                <a:cxn ang="0">
                  <a:pos x="36" y="24"/>
                </a:cxn>
                <a:cxn ang="0">
                  <a:pos x="2" y="40"/>
                </a:cxn>
                <a:cxn ang="0">
                  <a:pos x="0" y="41"/>
                </a:cxn>
                <a:cxn ang="0">
                  <a:pos x="1" y="43"/>
                </a:cxn>
              </a:cxnLst>
              <a:rect l="0" t="0" r="r" b="b"/>
              <a:pathLst>
                <a:path w="43" h="44">
                  <a:moveTo>
                    <a:pt x="1" y="43"/>
                  </a:moveTo>
                  <a:cubicBezTo>
                    <a:pt x="4" y="44"/>
                    <a:pt x="7" y="44"/>
                    <a:pt x="10" y="44"/>
                  </a:cubicBezTo>
                  <a:cubicBezTo>
                    <a:pt x="22" y="44"/>
                    <a:pt x="34" y="37"/>
                    <a:pt x="39" y="26"/>
                  </a:cubicBezTo>
                  <a:cubicBezTo>
                    <a:pt x="43" y="18"/>
                    <a:pt x="43" y="9"/>
                    <a:pt x="40" y="1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7" y="0"/>
                    <a:pt x="37" y="1"/>
                    <a:pt x="37" y="2"/>
                  </a:cubicBezTo>
                  <a:cubicBezTo>
                    <a:pt x="40" y="9"/>
                    <a:pt x="39" y="17"/>
                    <a:pt x="36" y="24"/>
                  </a:cubicBezTo>
                  <a:cubicBezTo>
                    <a:pt x="30" y="37"/>
                    <a:pt x="16" y="44"/>
                    <a:pt x="2" y="40"/>
                  </a:cubicBezTo>
                  <a:cubicBezTo>
                    <a:pt x="1" y="39"/>
                    <a:pt x="0" y="40"/>
                    <a:pt x="0" y="41"/>
                  </a:cubicBezTo>
                  <a:cubicBezTo>
                    <a:pt x="0" y="42"/>
                    <a:pt x="0" y="43"/>
                    <a:pt x="1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Freeform: Shape 103"/>
            <p:cNvSpPr/>
            <p:nvPr/>
          </p:nvSpPr>
          <p:spPr bwMode="auto">
            <a:xfrm>
              <a:off x="5965825" y="1773238"/>
              <a:ext cx="109538" cy="123825"/>
            </a:xfrm>
            <a:custGeom>
              <a:avLst/>
              <a:gdLst/>
              <a:ahLst/>
              <a:cxnLst>
                <a:cxn ang="0">
                  <a:pos x="41" y="8"/>
                </a:cxn>
                <a:cxn ang="0">
                  <a:pos x="43" y="7"/>
                </a:cxn>
                <a:cxn ang="0">
                  <a:pos x="42" y="5"/>
                </a:cxn>
                <a:cxn ang="0">
                  <a:pos x="4" y="22"/>
                </a:cxn>
                <a:cxn ang="0">
                  <a:pos x="3" y="47"/>
                </a:cxn>
                <a:cxn ang="0">
                  <a:pos x="5" y="48"/>
                </a:cxn>
                <a:cxn ang="0">
                  <a:pos x="6" y="48"/>
                </a:cxn>
                <a:cxn ang="0">
                  <a:pos x="7" y="45"/>
                </a:cxn>
                <a:cxn ang="0">
                  <a:pos x="7" y="24"/>
                </a:cxn>
                <a:cxn ang="0">
                  <a:pos x="41" y="8"/>
                </a:cxn>
              </a:cxnLst>
              <a:rect l="0" t="0" r="r" b="b"/>
              <a:pathLst>
                <a:path w="43" h="48">
                  <a:moveTo>
                    <a:pt x="41" y="8"/>
                  </a:moveTo>
                  <a:cubicBezTo>
                    <a:pt x="42" y="8"/>
                    <a:pt x="43" y="8"/>
                    <a:pt x="43" y="7"/>
                  </a:cubicBezTo>
                  <a:cubicBezTo>
                    <a:pt x="43" y="6"/>
                    <a:pt x="43" y="5"/>
                    <a:pt x="42" y="5"/>
                  </a:cubicBezTo>
                  <a:cubicBezTo>
                    <a:pt x="26" y="0"/>
                    <a:pt x="11" y="8"/>
                    <a:pt x="4" y="22"/>
                  </a:cubicBezTo>
                  <a:cubicBezTo>
                    <a:pt x="1" y="30"/>
                    <a:pt x="0" y="39"/>
                    <a:pt x="3" y="47"/>
                  </a:cubicBezTo>
                  <a:cubicBezTo>
                    <a:pt x="4" y="47"/>
                    <a:pt x="4" y="48"/>
                    <a:pt x="5" y="48"/>
                  </a:cubicBezTo>
                  <a:cubicBezTo>
                    <a:pt x="5" y="48"/>
                    <a:pt x="5" y="48"/>
                    <a:pt x="6" y="48"/>
                  </a:cubicBezTo>
                  <a:cubicBezTo>
                    <a:pt x="7" y="47"/>
                    <a:pt x="7" y="46"/>
                    <a:pt x="7" y="45"/>
                  </a:cubicBezTo>
                  <a:cubicBezTo>
                    <a:pt x="4" y="38"/>
                    <a:pt x="4" y="31"/>
                    <a:pt x="7" y="24"/>
                  </a:cubicBezTo>
                  <a:cubicBezTo>
                    <a:pt x="13" y="11"/>
                    <a:pt x="27" y="4"/>
                    <a:pt x="41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9" name="Group 104"/>
          <p:cNvGrpSpPr/>
          <p:nvPr/>
        </p:nvGrpSpPr>
        <p:grpSpPr>
          <a:xfrm>
            <a:off x="5847145" y="4374795"/>
            <a:ext cx="404709" cy="395912"/>
            <a:chOff x="6516688" y="1757363"/>
            <a:chExt cx="219075" cy="214313"/>
          </a:xfrm>
          <a:solidFill>
            <a:schemeClr val="bg1"/>
          </a:solidFill>
        </p:grpSpPr>
        <p:sp>
          <p:nvSpPr>
            <p:cNvPr id="97" name="Freeform: Shape 105"/>
            <p:cNvSpPr/>
            <p:nvPr/>
          </p:nvSpPr>
          <p:spPr bwMode="auto">
            <a:xfrm>
              <a:off x="6583363" y="1822450"/>
              <a:ext cx="87313" cy="87313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7" y="34"/>
                </a:cxn>
                <a:cxn ang="0">
                  <a:pos x="34" y="17"/>
                </a:cxn>
                <a:cxn ang="0">
                  <a:pos x="17" y="0"/>
                </a:cxn>
                <a:cxn ang="0">
                  <a:pos x="0" y="17"/>
                </a:cxn>
                <a:cxn ang="0">
                  <a:pos x="29" y="17"/>
                </a:cxn>
                <a:cxn ang="0">
                  <a:pos x="17" y="29"/>
                </a:cxn>
                <a:cxn ang="0">
                  <a:pos x="5" y="17"/>
                </a:cxn>
                <a:cxn ang="0">
                  <a:pos x="17" y="6"/>
                </a:cxn>
                <a:cxn ang="0">
                  <a:pos x="29" y="17"/>
                </a:cxn>
              </a:cxnLst>
              <a:rect l="0" t="0" r="r" b="b"/>
              <a:pathLst>
                <a:path w="34" h="34">
                  <a:moveTo>
                    <a:pt x="0" y="17"/>
                  </a:moveTo>
                  <a:cubicBezTo>
                    <a:pt x="0" y="27"/>
                    <a:pt x="7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lose/>
                  <a:moveTo>
                    <a:pt x="29" y="17"/>
                  </a:moveTo>
                  <a:cubicBezTo>
                    <a:pt x="29" y="24"/>
                    <a:pt x="23" y="29"/>
                    <a:pt x="17" y="29"/>
                  </a:cubicBezTo>
                  <a:cubicBezTo>
                    <a:pt x="10" y="29"/>
                    <a:pt x="5" y="24"/>
                    <a:pt x="5" y="17"/>
                  </a:cubicBezTo>
                  <a:cubicBezTo>
                    <a:pt x="5" y="11"/>
                    <a:pt x="10" y="6"/>
                    <a:pt x="17" y="6"/>
                  </a:cubicBezTo>
                  <a:cubicBezTo>
                    <a:pt x="23" y="6"/>
                    <a:pt x="29" y="11"/>
                    <a:pt x="29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Freeform: Shape 106"/>
            <p:cNvSpPr/>
            <p:nvPr/>
          </p:nvSpPr>
          <p:spPr bwMode="auto">
            <a:xfrm>
              <a:off x="6516688" y="1757363"/>
              <a:ext cx="219075" cy="214313"/>
            </a:xfrm>
            <a:custGeom>
              <a:avLst/>
              <a:gdLst/>
              <a:ahLst/>
              <a:cxnLst>
                <a:cxn ang="0">
                  <a:pos x="77" y="39"/>
                </a:cxn>
                <a:cxn ang="0">
                  <a:pos x="79" y="27"/>
                </a:cxn>
                <a:cxn ang="0">
                  <a:pos x="73" y="12"/>
                </a:cxn>
                <a:cxn ang="0">
                  <a:pos x="67" y="11"/>
                </a:cxn>
                <a:cxn ang="0">
                  <a:pos x="54" y="10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2" y="10"/>
                </a:cxn>
                <a:cxn ang="0">
                  <a:pos x="18" y="11"/>
                </a:cxn>
                <a:cxn ang="0">
                  <a:pos x="12" y="12"/>
                </a:cxn>
                <a:cxn ang="0">
                  <a:pos x="6" y="27"/>
                </a:cxn>
                <a:cxn ang="0">
                  <a:pos x="8" y="39"/>
                </a:cxn>
                <a:cxn ang="0">
                  <a:pos x="0" y="47"/>
                </a:cxn>
                <a:cxn ang="0">
                  <a:pos x="8" y="61"/>
                </a:cxn>
                <a:cxn ang="0">
                  <a:pos x="19" y="67"/>
                </a:cxn>
                <a:cxn ang="0">
                  <a:pos x="20" y="78"/>
                </a:cxn>
                <a:cxn ang="0">
                  <a:pos x="31" y="83"/>
                </a:cxn>
                <a:cxn ang="0">
                  <a:pos x="39" y="77"/>
                </a:cxn>
                <a:cxn ang="0">
                  <a:pos x="46" y="77"/>
                </a:cxn>
                <a:cxn ang="0">
                  <a:pos x="54" y="83"/>
                </a:cxn>
                <a:cxn ang="0">
                  <a:pos x="66" y="78"/>
                </a:cxn>
                <a:cxn ang="0">
                  <a:pos x="67" y="67"/>
                </a:cxn>
                <a:cxn ang="0">
                  <a:pos x="78" y="61"/>
                </a:cxn>
                <a:cxn ang="0">
                  <a:pos x="85" y="47"/>
                </a:cxn>
                <a:cxn ang="0">
                  <a:pos x="61" y="20"/>
                </a:cxn>
                <a:cxn ang="0">
                  <a:pos x="75" y="23"/>
                </a:cxn>
                <a:cxn ang="0">
                  <a:pos x="71" y="26"/>
                </a:cxn>
                <a:cxn ang="0">
                  <a:pos x="68" y="27"/>
                </a:cxn>
                <a:cxn ang="0">
                  <a:pos x="46" y="71"/>
                </a:cxn>
                <a:cxn ang="0">
                  <a:pos x="14" y="46"/>
                </a:cxn>
                <a:cxn ang="0">
                  <a:pos x="25" y="19"/>
                </a:cxn>
                <a:cxn ang="0">
                  <a:pos x="26" y="19"/>
                </a:cxn>
                <a:cxn ang="0">
                  <a:pos x="36" y="14"/>
                </a:cxn>
                <a:cxn ang="0">
                  <a:pos x="49" y="14"/>
                </a:cxn>
                <a:cxn ang="0">
                  <a:pos x="61" y="20"/>
                </a:cxn>
                <a:cxn ang="0">
                  <a:pos x="43" y="5"/>
                </a:cxn>
                <a:cxn ang="0">
                  <a:pos x="48" y="10"/>
                </a:cxn>
                <a:cxn ang="0">
                  <a:pos x="37" y="10"/>
                </a:cxn>
                <a:cxn ang="0">
                  <a:pos x="16" y="16"/>
                </a:cxn>
                <a:cxn ang="0">
                  <a:pos x="17" y="22"/>
                </a:cxn>
                <a:cxn ang="0">
                  <a:pos x="11" y="23"/>
                </a:cxn>
                <a:cxn ang="0">
                  <a:pos x="6" y="47"/>
                </a:cxn>
                <a:cxn ang="0">
                  <a:pos x="11" y="46"/>
                </a:cxn>
                <a:cxn ang="0">
                  <a:pos x="8" y="56"/>
                </a:cxn>
                <a:cxn ang="0">
                  <a:pos x="23" y="74"/>
                </a:cxn>
                <a:cxn ang="0">
                  <a:pos x="35" y="74"/>
                </a:cxn>
                <a:cxn ang="0">
                  <a:pos x="23" y="74"/>
                </a:cxn>
                <a:cxn ang="0">
                  <a:pos x="51" y="74"/>
                </a:cxn>
                <a:cxn ang="0">
                  <a:pos x="63" y="74"/>
                </a:cxn>
                <a:cxn ang="0">
                  <a:pos x="78" y="56"/>
                </a:cxn>
                <a:cxn ang="0">
                  <a:pos x="75" y="44"/>
                </a:cxn>
                <a:cxn ang="0">
                  <a:pos x="78" y="56"/>
                </a:cxn>
              </a:cxnLst>
              <a:rect l="0" t="0" r="r" b="b"/>
              <a:pathLst>
                <a:path w="85" h="83">
                  <a:moveTo>
                    <a:pt x="82" y="42"/>
                  </a:moveTo>
                  <a:cubicBezTo>
                    <a:pt x="77" y="39"/>
                    <a:pt x="77" y="39"/>
                    <a:pt x="77" y="39"/>
                  </a:cubicBezTo>
                  <a:cubicBezTo>
                    <a:pt x="77" y="37"/>
                    <a:pt x="76" y="34"/>
                    <a:pt x="75" y="31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81" y="25"/>
                    <a:pt x="81" y="23"/>
                    <a:pt x="80" y="21"/>
                  </a:cubicBezTo>
                  <a:cubicBezTo>
                    <a:pt x="78" y="18"/>
                    <a:pt x="76" y="15"/>
                    <a:pt x="73" y="12"/>
                  </a:cubicBezTo>
                  <a:cubicBezTo>
                    <a:pt x="72" y="11"/>
                    <a:pt x="71" y="11"/>
                    <a:pt x="70" y="11"/>
                  </a:cubicBezTo>
                  <a:cubicBezTo>
                    <a:pt x="69" y="11"/>
                    <a:pt x="68" y="11"/>
                    <a:pt x="67" y="11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9" y="12"/>
                    <a:pt x="57" y="11"/>
                    <a:pt x="54" y="1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2"/>
                    <a:pt x="50" y="0"/>
                    <a:pt x="48" y="0"/>
                  </a:cubicBezTo>
                  <a:cubicBezTo>
                    <a:pt x="46" y="0"/>
                    <a:pt x="44" y="0"/>
                    <a:pt x="43" y="0"/>
                  </a:cubicBezTo>
                  <a:cubicBezTo>
                    <a:pt x="41" y="0"/>
                    <a:pt x="40" y="0"/>
                    <a:pt x="38" y="0"/>
                  </a:cubicBezTo>
                  <a:cubicBezTo>
                    <a:pt x="36" y="0"/>
                    <a:pt x="34" y="2"/>
                    <a:pt x="33" y="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29" y="11"/>
                    <a:pt x="26" y="12"/>
                    <a:pt x="24" y="14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7" y="11"/>
                    <a:pt x="16" y="11"/>
                  </a:cubicBezTo>
                  <a:cubicBezTo>
                    <a:pt x="15" y="11"/>
                    <a:pt x="13" y="11"/>
                    <a:pt x="12" y="12"/>
                  </a:cubicBezTo>
                  <a:cubicBezTo>
                    <a:pt x="10" y="15"/>
                    <a:pt x="8" y="18"/>
                    <a:pt x="6" y="21"/>
                  </a:cubicBezTo>
                  <a:cubicBezTo>
                    <a:pt x="5" y="23"/>
                    <a:pt x="5" y="25"/>
                    <a:pt x="6" y="27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4"/>
                    <a:pt x="9" y="37"/>
                    <a:pt x="8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43"/>
                    <a:pt x="0" y="45"/>
                    <a:pt x="0" y="47"/>
                  </a:cubicBezTo>
                  <a:cubicBezTo>
                    <a:pt x="1" y="51"/>
                    <a:pt x="2" y="54"/>
                    <a:pt x="3" y="58"/>
                  </a:cubicBezTo>
                  <a:cubicBezTo>
                    <a:pt x="4" y="60"/>
                    <a:pt x="6" y="61"/>
                    <a:pt x="8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3"/>
                    <a:pt x="17" y="65"/>
                    <a:pt x="19" y="67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5"/>
                    <a:pt x="18" y="77"/>
                    <a:pt x="20" y="78"/>
                  </a:cubicBezTo>
                  <a:cubicBezTo>
                    <a:pt x="23" y="80"/>
                    <a:pt x="26" y="82"/>
                    <a:pt x="30" y="83"/>
                  </a:cubicBezTo>
                  <a:cubicBezTo>
                    <a:pt x="30" y="83"/>
                    <a:pt x="31" y="83"/>
                    <a:pt x="31" y="83"/>
                  </a:cubicBezTo>
                  <a:cubicBezTo>
                    <a:pt x="33" y="83"/>
                    <a:pt x="34" y="82"/>
                    <a:pt x="35" y="81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1" y="77"/>
                    <a:pt x="42" y="77"/>
                    <a:pt x="43" y="77"/>
                  </a:cubicBezTo>
                  <a:cubicBezTo>
                    <a:pt x="44" y="77"/>
                    <a:pt x="45" y="77"/>
                    <a:pt x="46" y="77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51" y="82"/>
                    <a:pt x="53" y="83"/>
                    <a:pt x="54" y="83"/>
                  </a:cubicBezTo>
                  <a:cubicBezTo>
                    <a:pt x="55" y="83"/>
                    <a:pt x="55" y="83"/>
                    <a:pt x="56" y="83"/>
                  </a:cubicBezTo>
                  <a:cubicBezTo>
                    <a:pt x="59" y="82"/>
                    <a:pt x="63" y="80"/>
                    <a:pt x="66" y="78"/>
                  </a:cubicBezTo>
                  <a:cubicBezTo>
                    <a:pt x="68" y="77"/>
                    <a:pt x="69" y="75"/>
                    <a:pt x="68" y="73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69" y="65"/>
                    <a:pt x="70" y="63"/>
                    <a:pt x="72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80" y="61"/>
                    <a:pt x="82" y="60"/>
                    <a:pt x="83" y="58"/>
                  </a:cubicBezTo>
                  <a:cubicBezTo>
                    <a:pt x="84" y="54"/>
                    <a:pt x="85" y="51"/>
                    <a:pt x="85" y="47"/>
                  </a:cubicBezTo>
                  <a:cubicBezTo>
                    <a:pt x="85" y="45"/>
                    <a:pt x="84" y="43"/>
                    <a:pt x="82" y="42"/>
                  </a:cubicBezTo>
                  <a:close/>
                  <a:moveTo>
                    <a:pt x="61" y="20"/>
                  </a:moveTo>
                  <a:cubicBezTo>
                    <a:pt x="70" y="16"/>
                    <a:pt x="70" y="16"/>
                    <a:pt x="70" y="16"/>
                  </a:cubicBezTo>
                  <a:cubicBezTo>
                    <a:pt x="72" y="18"/>
                    <a:pt x="73" y="21"/>
                    <a:pt x="75" y="23"/>
                  </a:cubicBezTo>
                  <a:cubicBezTo>
                    <a:pt x="72" y="28"/>
                    <a:pt x="72" y="28"/>
                    <a:pt x="72" y="28"/>
                  </a:cubicBezTo>
                  <a:cubicBezTo>
                    <a:pt x="71" y="27"/>
                    <a:pt x="71" y="26"/>
                    <a:pt x="71" y="26"/>
                  </a:cubicBezTo>
                  <a:cubicBezTo>
                    <a:pt x="70" y="25"/>
                    <a:pt x="69" y="24"/>
                    <a:pt x="68" y="25"/>
                  </a:cubicBezTo>
                  <a:cubicBezTo>
                    <a:pt x="67" y="25"/>
                    <a:pt x="67" y="27"/>
                    <a:pt x="68" y="27"/>
                  </a:cubicBezTo>
                  <a:cubicBezTo>
                    <a:pt x="70" y="31"/>
                    <a:pt x="71" y="35"/>
                    <a:pt x="72" y="39"/>
                  </a:cubicBezTo>
                  <a:cubicBezTo>
                    <a:pt x="73" y="55"/>
                    <a:pt x="62" y="69"/>
                    <a:pt x="46" y="71"/>
                  </a:cubicBezTo>
                  <a:cubicBezTo>
                    <a:pt x="38" y="72"/>
                    <a:pt x="31" y="70"/>
                    <a:pt x="25" y="65"/>
                  </a:cubicBezTo>
                  <a:cubicBezTo>
                    <a:pt x="19" y="60"/>
                    <a:pt x="15" y="53"/>
                    <a:pt x="14" y="46"/>
                  </a:cubicBezTo>
                  <a:cubicBezTo>
                    <a:pt x="13" y="38"/>
                    <a:pt x="15" y="30"/>
                    <a:pt x="20" y="24"/>
                  </a:cubicBezTo>
                  <a:cubicBezTo>
                    <a:pt x="22" y="22"/>
                    <a:pt x="23" y="21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7"/>
                    <a:pt x="32" y="15"/>
                    <a:pt x="36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4"/>
                    <a:pt x="38" y="14"/>
                    <a:pt x="40" y="14"/>
                  </a:cubicBezTo>
                  <a:cubicBezTo>
                    <a:pt x="43" y="13"/>
                    <a:pt x="46" y="13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4" y="15"/>
                    <a:pt x="58" y="17"/>
                    <a:pt x="61" y="20"/>
                  </a:cubicBezTo>
                  <a:close/>
                  <a:moveTo>
                    <a:pt x="38" y="5"/>
                  </a:moveTo>
                  <a:cubicBezTo>
                    <a:pt x="40" y="5"/>
                    <a:pt x="41" y="5"/>
                    <a:pt x="43" y="5"/>
                  </a:cubicBezTo>
                  <a:cubicBezTo>
                    <a:pt x="44" y="5"/>
                    <a:pt x="46" y="5"/>
                    <a:pt x="47" y="5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5" y="10"/>
                    <a:pt x="42" y="10"/>
                    <a:pt x="39" y="10"/>
                  </a:cubicBezTo>
                  <a:cubicBezTo>
                    <a:pt x="39" y="10"/>
                    <a:pt x="38" y="10"/>
                    <a:pt x="37" y="10"/>
                  </a:cubicBezTo>
                  <a:lnTo>
                    <a:pt x="38" y="5"/>
                  </a:lnTo>
                  <a:close/>
                  <a:moveTo>
                    <a:pt x="16" y="16"/>
                  </a:moveTo>
                  <a:cubicBezTo>
                    <a:pt x="21" y="18"/>
                    <a:pt x="21" y="18"/>
                    <a:pt x="21" y="18"/>
                  </a:cubicBezTo>
                  <a:cubicBezTo>
                    <a:pt x="20" y="19"/>
                    <a:pt x="18" y="21"/>
                    <a:pt x="17" y="22"/>
                  </a:cubicBezTo>
                  <a:cubicBezTo>
                    <a:pt x="16" y="24"/>
                    <a:pt x="15" y="26"/>
                    <a:pt x="14" y="2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2" y="21"/>
                    <a:pt x="14" y="18"/>
                    <a:pt x="16" y="16"/>
                  </a:cubicBezTo>
                  <a:close/>
                  <a:moveTo>
                    <a:pt x="6" y="47"/>
                  </a:moveTo>
                  <a:cubicBezTo>
                    <a:pt x="10" y="44"/>
                    <a:pt x="10" y="44"/>
                    <a:pt x="10" y="44"/>
                  </a:cubicBezTo>
                  <a:cubicBezTo>
                    <a:pt x="10" y="45"/>
                    <a:pt x="11" y="45"/>
                    <a:pt x="11" y="46"/>
                  </a:cubicBezTo>
                  <a:cubicBezTo>
                    <a:pt x="11" y="49"/>
                    <a:pt x="12" y="53"/>
                    <a:pt x="13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3"/>
                    <a:pt x="6" y="50"/>
                    <a:pt x="6" y="47"/>
                  </a:cubicBezTo>
                  <a:close/>
                  <a:moveTo>
                    <a:pt x="23" y="74"/>
                  </a:moveTo>
                  <a:cubicBezTo>
                    <a:pt x="24" y="69"/>
                    <a:pt x="24" y="69"/>
                    <a:pt x="24" y="69"/>
                  </a:cubicBezTo>
                  <a:cubicBezTo>
                    <a:pt x="27" y="71"/>
                    <a:pt x="31" y="73"/>
                    <a:pt x="35" y="74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8" y="77"/>
                    <a:pt x="25" y="75"/>
                    <a:pt x="23" y="74"/>
                  </a:cubicBezTo>
                  <a:close/>
                  <a:moveTo>
                    <a:pt x="54" y="78"/>
                  </a:moveTo>
                  <a:cubicBezTo>
                    <a:pt x="51" y="74"/>
                    <a:pt x="51" y="74"/>
                    <a:pt x="51" y="74"/>
                  </a:cubicBezTo>
                  <a:cubicBezTo>
                    <a:pt x="55" y="73"/>
                    <a:pt x="59" y="71"/>
                    <a:pt x="62" y="69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60" y="75"/>
                    <a:pt x="57" y="77"/>
                    <a:pt x="54" y="78"/>
                  </a:cubicBezTo>
                  <a:close/>
                  <a:moveTo>
                    <a:pt x="78" y="56"/>
                  </a:moveTo>
                  <a:cubicBezTo>
                    <a:pt x="72" y="56"/>
                    <a:pt x="72" y="56"/>
                    <a:pt x="72" y="56"/>
                  </a:cubicBezTo>
                  <a:cubicBezTo>
                    <a:pt x="74" y="52"/>
                    <a:pt x="75" y="48"/>
                    <a:pt x="75" y="44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79" y="53"/>
                    <a:pt x="78" y="5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Freeform: Shape 107"/>
            <p:cNvSpPr/>
            <p:nvPr/>
          </p:nvSpPr>
          <p:spPr bwMode="auto">
            <a:xfrm>
              <a:off x="6562725" y="1804988"/>
              <a:ext cx="87313" cy="10160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5" y="40"/>
                </a:cxn>
                <a:cxn ang="0">
                  <a:pos x="7" y="40"/>
                </a:cxn>
                <a:cxn ang="0">
                  <a:pos x="8" y="40"/>
                </a:cxn>
                <a:cxn ang="0">
                  <a:pos x="8" y="37"/>
                </a:cxn>
                <a:cxn ang="0">
                  <a:pos x="4" y="24"/>
                </a:cxn>
                <a:cxn ang="0">
                  <a:pos x="25" y="3"/>
                </a:cxn>
                <a:cxn ang="0">
                  <a:pos x="31" y="4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25" y="0"/>
                </a:cxn>
                <a:cxn ang="0">
                  <a:pos x="0" y="24"/>
                </a:cxn>
              </a:cxnLst>
              <a:rect l="0" t="0" r="r" b="b"/>
              <a:pathLst>
                <a:path w="34" h="40">
                  <a:moveTo>
                    <a:pt x="0" y="24"/>
                  </a:moveTo>
                  <a:cubicBezTo>
                    <a:pt x="0" y="30"/>
                    <a:pt x="2" y="35"/>
                    <a:pt x="5" y="40"/>
                  </a:cubicBezTo>
                  <a:cubicBezTo>
                    <a:pt x="6" y="40"/>
                    <a:pt x="6" y="40"/>
                    <a:pt x="7" y="40"/>
                  </a:cubicBezTo>
                  <a:cubicBezTo>
                    <a:pt x="7" y="40"/>
                    <a:pt x="8" y="40"/>
                    <a:pt x="8" y="40"/>
                  </a:cubicBezTo>
                  <a:cubicBezTo>
                    <a:pt x="9" y="39"/>
                    <a:pt x="9" y="38"/>
                    <a:pt x="8" y="37"/>
                  </a:cubicBezTo>
                  <a:cubicBezTo>
                    <a:pt x="5" y="34"/>
                    <a:pt x="4" y="29"/>
                    <a:pt x="4" y="24"/>
                  </a:cubicBezTo>
                  <a:cubicBezTo>
                    <a:pt x="4" y="13"/>
                    <a:pt x="13" y="3"/>
                    <a:pt x="25" y="3"/>
                  </a:cubicBezTo>
                  <a:cubicBezTo>
                    <a:pt x="27" y="3"/>
                    <a:pt x="29" y="3"/>
                    <a:pt x="31" y="4"/>
                  </a:cubicBezTo>
                  <a:cubicBezTo>
                    <a:pt x="32" y="4"/>
                    <a:pt x="33" y="4"/>
                    <a:pt x="34" y="3"/>
                  </a:cubicBezTo>
                  <a:cubicBezTo>
                    <a:pt x="34" y="2"/>
                    <a:pt x="33" y="1"/>
                    <a:pt x="33" y="1"/>
                  </a:cubicBezTo>
                  <a:cubicBezTo>
                    <a:pt x="30" y="0"/>
                    <a:pt x="27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Freeform: Shape 108"/>
            <p:cNvSpPr/>
            <p:nvPr/>
          </p:nvSpPr>
          <p:spPr bwMode="auto">
            <a:xfrm>
              <a:off x="6594475" y="1822450"/>
              <a:ext cx="96838" cy="107950"/>
            </a:xfrm>
            <a:custGeom>
              <a:avLst/>
              <a:gdLst/>
              <a:ahLst/>
              <a:cxnLst>
                <a:cxn ang="0">
                  <a:pos x="34" y="17"/>
                </a:cxn>
                <a:cxn ang="0">
                  <a:pos x="13" y="38"/>
                </a:cxn>
                <a:cxn ang="0">
                  <a:pos x="3" y="36"/>
                </a:cxn>
                <a:cxn ang="0">
                  <a:pos x="1" y="37"/>
                </a:cxn>
                <a:cxn ang="0">
                  <a:pos x="2" y="39"/>
                </a:cxn>
                <a:cxn ang="0">
                  <a:pos x="13" y="42"/>
                </a:cxn>
                <a:cxn ang="0">
                  <a:pos x="38" y="17"/>
                </a:cxn>
                <a:cxn ang="0">
                  <a:pos x="31" y="1"/>
                </a:cxn>
                <a:cxn ang="0">
                  <a:pos x="29" y="1"/>
                </a:cxn>
                <a:cxn ang="0">
                  <a:pos x="29" y="3"/>
                </a:cxn>
                <a:cxn ang="0">
                  <a:pos x="34" y="17"/>
                </a:cxn>
              </a:cxnLst>
              <a:rect l="0" t="0" r="r" b="b"/>
              <a:pathLst>
                <a:path w="38" h="42">
                  <a:moveTo>
                    <a:pt x="34" y="17"/>
                  </a:moveTo>
                  <a:cubicBezTo>
                    <a:pt x="34" y="29"/>
                    <a:pt x="25" y="38"/>
                    <a:pt x="13" y="38"/>
                  </a:cubicBezTo>
                  <a:cubicBezTo>
                    <a:pt x="9" y="38"/>
                    <a:pt x="6" y="38"/>
                    <a:pt x="3" y="36"/>
                  </a:cubicBezTo>
                  <a:cubicBezTo>
                    <a:pt x="2" y="36"/>
                    <a:pt x="1" y="36"/>
                    <a:pt x="1" y="37"/>
                  </a:cubicBezTo>
                  <a:cubicBezTo>
                    <a:pt x="0" y="38"/>
                    <a:pt x="1" y="39"/>
                    <a:pt x="2" y="39"/>
                  </a:cubicBezTo>
                  <a:cubicBezTo>
                    <a:pt x="5" y="41"/>
                    <a:pt x="9" y="42"/>
                    <a:pt x="13" y="42"/>
                  </a:cubicBezTo>
                  <a:cubicBezTo>
                    <a:pt x="26" y="42"/>
                    <a:pt x="38" y="31"/>
                    <a:pt x="38" y="17"/>
                  </a:cubicBezTo>
                  <a:cubicBezTo>
                    <a:pt x="38" y="11"/>
                    <a:pt x="35" y="5"/>
                    <a:pt x="31" y="1"/>
                  </a:cubicBezTo>
                  <a:cubicBezTo>
                    <a:pt x="31" y="0"/>
                    <a:pt x="30" y="0"/>
                    <a:pt x="29" y="1"/>
                  </a:cubicBezTo>
                  <a:cubicBezTo>
                    <a:pt x="28" y="1"/>
                    <a:pt x="28" y="3"/>
                    <a:pt x="29" y="3"/>
                  </a:cubicBezTo>
                  <a:cubicBezTo>
                    <a:pt x="32" y="7"/>
                    <a:pt x="34" y="12"/>
                    <a:pt x="34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0" name="Group 109"/>
          <p:cNvGrpSpPr/>
          <p:nvPr/>
        </p:nvGrpSpPr>
        <p:grpSpPr>
          <a:xfrm>
            <a:off x="4739567" y="2577318"/>
            <a:ext cx="293268" cy="398845"/>
            <a:chOff x="6548438" y="2333625"/>
            <a:chExt cx="158750" cy="215900"/>
          </a:xfrm>
          <a:solidFill>
            <a:schemeClr val="bg1"/>
          </a:solidFill>
        </p:grpSpPr>
        <p:sp>
          <p:nvSpPr>
            <p:cNvPr id="95" name="Freeform: Shape 110"/>
            <p:cNvSpPr/>
            <p:nvPr/>
          </p:nvSpPr>
          <p:spPr bwMode="auto">
            <a:xfrm>
              <a:off x="6548438" y="2333625"/>
              <a:ext cx="158750" cy="215900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0" y="22"/>
                </a:cxn>
                <a:cxn ang="0">
                  <a:pos x="2" y="26"/>
                </a:cxn>
                <a:cxn ang="0">
                  <a:pos x="19" y="37"/>
                </a:cxn>
                <a:cxn ang="0">
                  <a:pos x="6" y="59"/>
                </a:cxn>
                <a:cxn ang="0">
                  <a:pos x="31" y="84"/>
                </a:cxn>
                <a:cxn ang="0">
                  <a:pos x="56" y="59"/>
                </a:cxn>
                <a:cxn ang="0">
                  <a:pos x="43" y="37"/>
                </a:cxn>
                <a:cxn ang="0">
                  <a:pos x="59" y="26"/>
                </a:cxn>
                <a:cxn ang="0">
                  <a:pos x="62" y="22"/>
                </a:cxn>
                <a:cxn ang="0">
                  <a:pos x="62" y="5"/>
                </a:cxn>
                <a:cxn ang="0">
                  <a:pos x="57" y="0"/>
                </a:cxn>
                <a:cxn ang="0">
                  <a:pos x="50" y="59"/>
                </a:cxn>
                <a:cxn ang="0">
                  <a:pos x="31" y="79"/>
                </a:cxn>
                <a:cxn ang="0">
                  <a:pos x="11" y="59"/>
                </a:cxn>
                <a:cxn ang="0">
                  <a:pos x="31" y="40"/>
                </a:cxn>
                <a:cxn ang="0">
                  <a:pos x="50" y="59"/>
                </a:cxn>
                <a:cxn ang="0">
                  <a:pos x="57" y="22"/>
                </a:cxn>
                <a:cxn ang="0">
                  <a:pos x="46" y="29"/>
                </a:cxn>
                <a:cxn ang="0">
                  <a:pos x="46" y="19"/>
                </a:cxn>
                <a:cxn ang="0">
                  <a:pos x="45" y="17"/>
                </a:cxn>
                <a:cxn ang="0">
                  <a:pos x="43" y="19"/>
                </a:cxn>
                <a:cxn ang="0">
                  <a:pos x="43" y="31"/>
                </a:cxn>
                <a:cxn ang="0">
                  <a:pos x="37" y="35"/>
                </a:cxn>
                <a:cxn ang="0">
                  <a:pos x="31" y="35"/>
                </a:cxn>
                <a:cxn ang="0">
                  <a:pos x="25" y="35"/>
                </a:cxn>
                <a:cxn ang="0">
                  <a:pos x="19" y="31"/>
                </a:cxn>
                <a:cxn ang="0">
                  <a:pos x="19" y="19"/>
                </a:cxn>
                <a:cxn ang="0">
                  <a:pos x="17" y="17"/>
                </a:cxn>
                <a:cxn ang="0">
                  <a:pos x="15" y="19"/>
                </a:cxn>
                <a:cxn ang="0">
                  <a:pos x="15" y="29"/>
                </a:cxn>
                <a:cxn ang="0">
                  <a:pos x="5" y="22"/>
                </a:cxn>
                <a:cxn ang="0">
                  <a:pos x="5" y="5"/>
                </a:cxn>
                <a:cxn ang="0">
                  <a:pos x="15" y="5"/>
                </a:cxn>
                <a:cxn ang="0">
                  <a:pos x="15" y="10"/>
                </a:cxn>
                <a:cxn ang="0">
                  <a:pos x="17" y="11"/>
                </a:cxn>
                <a:cxn ang="0">
                  <a:pos x="19" y="10"/>
                </a:cxn>
                <a:cxn ang="0">
                  <a:pos x="19" y="5"/>
                </a:cxn>
                <a:cxn ang="0">
                  <a:pos x="43" y="5"/>
                </a:cxn>
                <a:cxn ang="0">
                  <a:pos x="43" y="10"/>
                </a:cxn>
                <a:cxn ang="0">
                  <a:pos x="45" y="11"/>
                </a:cxn>
                <a:cxn ang="0">
                  <a:pos x="46" y="10"/>
                </a:cxn>
                <a:cxn ang="0">
                  <a:pos x="46" y="5"/>
                </a:cxn>
                <a:cxn ang="0">
                  <a:pos x="57" y="5"/>
                </a:cxn>
                <a:cxn ang="0">
                  <a:pos x="57" y="22"/>
                </a:cxn>
              </a:cxnLst>
              <a:rect l="0" t="0" r="r" b="b"/>
              <a:pathLst>
                <a:path w="62" h="84">
                  <a:moveTo>
                    <a:pt x="57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1" y="25"/>
                    <a:pt x="2" y="26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1" y="42"/>
                    <a:pt x="6" y="50"/>
                    <a:pt x="6" y="59"/>
                  </a:cubicBezTo>
                  <a:cubicBezTo>
                    <a:pt x="6" y="73"/>
                    <a:pt x="17" y="84"/>
                    <a:pt x="31" y="84"/>
                  </a:cubicBezTo>
                  <a:cubicBezTo>
                    <a:pt x="45" y="84"/>
                    <a:pt x="56" y="73"/>
                    <a:pt x="56" y="59"/>
                  </a:cubicBezTo>
                  <a:cubicBezTo>
                    <a:pt x="56" y="50"/>
                    <a:pt x="50" y="42"/>
                    <a:pt x="43" y="37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61" y="25"/>
                    <a:pt x="62" y="24"/>
                    <a:pt x="62" y="22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2"/>
                    <a:pt x="59" y="0"/>
                    <a:pt x="57" y="0"/>
                  </a:cubicBezTo>
                  <a:close/>
                  <a:moveTo>
                    <a:pt x="50" y="59"/>
                  </a:moveTo>
                  <a:cubicBezTo>
                    <a:pt x="50" y="70"/>
                    <a:pt x="42" y="79"/>
                    <a:pt x="31" y="79"/>
                  </a:cubicBezTo>
                  <a:cubicBezTo>
                    <a:pt x="20" y="79"/>
                    <a:pt x="11" y="70"/>
                    <a:pt x="11" y="59"/>
                  </a:cubicBezTo>
                  <a:cubicBezTo>
                    <a:pt x="11" y="49"/>
                    <a:pt x="20" y="40"/>
                    <a:pt x="31" y="40"/>
                  </a:cubicBezTo>
                  <a:cubicBezTo>
                    <a:pt x="42" y="40"/>
                    <a:pt x="50" y="49"/>
                    <a:pt x="50" y="59"/>
                  </a:cubicBezTo>
                  <a:close/>
                  <a:moveTo>
                    <a:pt x="57" y="22"/>
                  </a:moveTo>
                  <a:cubicBezTo>
                    <a:pt x="46" y="29"/>
                    <a:pt x="46" y="29"/>
                    <a:pt x="46" y="29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6" y="18"/>
                    <a:pt x="46" y="17"/>
                    <a:pt x="45" y="17"/>
                  </a:cubicBezTo>
                  <a:cubicBezTo>
                    <a:pt x="44" y="17"/>
                    <a:pt x="43" y="18"/>
                    <a:pt x="43" y="19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5" y="35"/>
                    <a:pt x="33" y="35"/>
                    <a:pt x="31" y="35"/>
                  </a:cubicBezTo>
                  <a:cubicBezTo>
                    <a:pt x="29" y="35"/>
                    <a:pt x="27" y="35"/>
                    <a:pt x="25" y="35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8" y="17"/>
                    <a:pt x="17" y="17"/>
                  </a:cubicBezTo>
                  <a:cubicBezTo>
                    <a:pt x="16" y="17"/>
                    <a:pt x="15" y="18"/>
                    <a:pt x="15" y="1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6" y="11"/>
                    <a:pt x="17" y="11"/>
                  </a:cubicBezTo>
                  <a:cubicBezTo>
                    <a:pt x="18" y="11"/>
                    <a:pt x="19" y="11"/>
                    <a:pt x="19" y="1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3" y="11"/>
                    <a:pt x="44" y="11"/>
                    <a:pt x="45" y="11"/>
                  </a:cubicBezTo>
                  <a:cubicBezTo>
                    <a:pt x="46" y="11"/>
                    <a:pt x="46" y="11"/>
                    <a:pt x="46" y="1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57" y="5"/>
                    <a:pt x="57" y="5"/>
                    <a:pt x="57" y="5"/>
                  </a:cubicBezTo>
                  <a:lnTo>
                    <a:pt x="57" y="2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Freeform: Shape 111"/>
            <p:cNvSpPr/>
            <p:nvPr/>
          </p:nvSpPr>
          <p:spPr bwMode="auto">
            <a:xfrm>
              <a:off x="6586538" y="2446338"/>
              <a:ext cx="82550" cy="76200"/>
            </a:xfrm>
            <a:custGeom>
              <a:avLst/>
              <a:gdLst/>
              <a:ahLst/>
              <a:cxnLst>
                <a:cxn ang="0">
                  <a:pos x="13" y="2"/>
                </a:cxn>
                <a:cxn ang="0">
                  <a:pos x="10" y="8"/>
                </a:cxn>
                <a:cxn ang="0">
                  <a:pos x="3" y="9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6" y="19"/>
                </a:cxn>
                <a:cxn ang="0">
                  <a:pos x="5" y="26"/>
                </a:cxn>
                <a:cxn ang="0">
                  <a:pos x="6" y="29"/>
                </a:cxn>
                <a:cxn ang="0">
                  <a:pos x="8" y="30"/>
                </a:cxn>
                <a:cxn ang="0">
                  <a:pos x="10" y="29"/>
                </a:cxn>
                <a:cxn ang="0">
                  <a:pos x="16" y="26"/>
                </a:cxn>
                <a:cxn ang="0">
                  <a:pos x="22" y="29"/>
                </a:cxn>
                <a:cxn ang="0">
                  <a:pos x="23" y="30"/>
                </a:cxn>
                <a:cxn ang="0">
                  <a:pos x="25" y="29"/>
                </a:cxn>
                <a:cxn ang="0">
                  <a:pos x="27" y="26"/>
                </a:cxn>
                <a:cxn ang="0">
                  <a:pos x="26" y="19"/>
                </a:cxn>
                <a:cxn ang="0">
                  <a:pos x="30" y="14"/>
                </a:cxn>
                <a:cxn ang="0">
                  <a:pos x="31" y="11"/>
                </a:cxn>
                <a:cxn ang="0">
                  <a:pos x="28" y="9"/>
                </a:cxn>
                <a:cxn ang="0">
                  <a:pos x="22" y="8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3" y="2"/>
                </a:cxn>
                <a:cxn ang="0">
                  <a:pos x="20" y="11"/>
                </a:cxn>
                <a:cxn ang="0">
                  <a:pos x="28" y="12"/>
                </a:cxn>
                <a:cxn ang="0">
                  <a:pos x="22" y="18"/>
                </a:cxn>
                <a:cxn ang="0">
                  <a:pos x="23" y="26"/>
                </a:cxn>
                <a:cxn ang="0">
                  <a:pos x="16" y="22"/>
                </a:cxn>
                <a:cxn ang="0">
                  <a:pos x="8" y="26"/>
                </a:cxn>
                <a:cxn ang="0">
                  <a:pos x="10" y="18"/>
                </a:cxn>
                <a:cxn ang="0">
                  <a:pos x="4" y="12"/>
                </a:cxn>
                <a:cxn ang="0">
                  <a:pos x="12" y="11"/>
                </a:cxn>
                <a:cxn ang="0">
                  <a:pos x="16" y="3"/>
                </a:cxn>
                <a:cxn ang="0">
                  <a:pos x="20" y="11"/>
                </a:cxn>
              </a:cxnLst>
              <a:rect l="0" t="0" r="r" b="b"/>
              <a:pathLst>
                <a:path w="32" h="30">
                  <a:moveTo>
                    <a:pt x="13" y="2"/>
                  </a:moveTo>
                  <a:cubicBezTo>
                    <a:pt x="10" y="8"/>
                    <a:pt x="10" y="8"/>
                    <a:pt x="10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0" y="12"/>
                    <a:pt x="0" y="14"/>
                    <a:pt x="1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7"/>
                    <a:pt x="5" y="28"/>
                    <a:pt x="6" y="29"/>
                  </a:cubicBezTo>
                  <a:cubicBezTo>
                    <a:pt x="7" y="30"/>
                    <a:pt x="8" y="30"/>
                    <a:pt x="8" y="30"/>
                  </a:cubicBezTo>
                  <a:cubicBezTo>
                    <a:pt x="9" y="30"/>
                    <a:pt x="9" y="30"/>
                    <a:pt x="10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3" y="30"/>
                    <a:pt x="23" y="30"/>
                  </a:cubicBezTo>
                  <a:cubicBezTo>
                    <a:pt x="24" y="30"/>
                    <a:pt x="25" y="30"/>
                    <a:pt x="25" y="29"/>
                  </a:cubicBezTo>
                  <a:cubicBezTo>
                    <a:pt x="26" y="28"/>
                    <a:pt x="27" y="27"/>
                    <a:pt x="27" y="26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4"/>
                    <a:pt x="32" y="12"/>
                    <a:pt x="31" y="11"/>
                  </a:cubicBezTo>
                  <a:cubicBezTo>
                    <a:pt x="31" y="10"/>
                    <a:pt x="30" y="9"/>
                    <a:pt x="28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4" y="0"/>
                    <a:pt x="13" y="0"/>
                    <a:pt x="13" y="2"/>
                  </a:cubicBezTo>
                  <a:close/>
                  <a:moveTo>
                    <a:pt x="20" y="11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6" y="3"/>
                    <a:pt x="16" y="3"/>
                    <a:pt x="16" y="3"/>
                  </a:cubicBezTo>
                  <a:lnTo>
                    <a:pt x="20" y="1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1" name="Group 112"/>
          <p:cNvGrpSpPr/>
          <p:nvPr/>
        </p:nvGrpSpPr>
        <p:grpSpPr>
          <a:xfrm>
            <a:off x="4740518" y="3775325"/>
            <a:ext cx="401779" cy="398845"/>
            <a:chOff x="5942013" y="2333625"/>
            <a:chExt cx="217488" cy="215900"/>
          </a:xfrm>
          <a:solidFill>
            <a:schemeClr val="bg1"/>
          </a:solidFill>
        </p:grpSpPr>
        <p:sp>
          <p:nvSpPr>
            <p:cNvPr id="92" name="Freeform: Shape 113"/>
            <p:cNvSpPr/>
            <p:nvPr/>
          </p:nvSpPr>
          <p:spPr bwMode="auto">
            <a:xfrm>
              <a:off x="5942013" y="2333625"/>
              <a:ext cx="217488" cy="215900"/>
            </a:xfrm>
            <a:custGeom>
              <a:avLst/>
              <a:gdLst/>
              <a:ahLst/>
              <a:cxnLst>
                <a:cxn ang="0">
                  <a:pos x="83" y="61"/>
                </a:cxn>
                <a:cxn ang="0">
                  <a:pos x="83" y="61"/>
                </a:cxn>
                <a:cxn ang="0">
                  <a:pos x="79" y="59"/>
                </a:cxn>
                <a:cxn ang="0">
                  <a:pos x="79" y="59"/>
                </a:cxn>
                <a:cxn ang="0">
                  <a:pos x="78" y="59"/>
                </a:cxn>
                <a:cxn ang="0">
                  <a:pos x="78" y="58"/>
                </a:cxn>
                <a:cxn ang="0">
                  <a:pos x="73" y="53"/>
                </a:cxn>
                <a:cxn ang="0">
                  <a:pos x="71" y="53"/>
                </a:cxn>
                <a:cxn ang="0">
                  <a:pos x="71" y="52"/>
                </a:cxn>
                <a:cxn ang="0">
                  <a:pos x="70" y="48"/>
                </a:cxn>
                <a:cxn ang="0">
                  <a:pos x="62" y="40"/>
                </a:cxn>
                <a:cxn ang="0">
                  <a:pos x="54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31" y="63"/>
                </a:cxn>
                <a:cxn ang="0">
                  <a:pos x="40" y="61"/>
                </a:cxn>
                <a:cxn ang="0">
                  <a:pos x="61" y="83"/>
                </a:cxn>
                <a:cxn ang="0">
                  <a:pos x="65" y="84"/>
                </a:cxn>
                <a:cxn ang="0">
                  <a:pos x="65" y="84"/>
                </a:cxn>
                <a:cxn ang="0">
                  <a:pos x="79" y="84"/>
                </a:cxn>
                <a:cxn ang="0">
                  <a:pos x="84" y="79"/>
                </a:cxn>
                <a:cxn ang="0">
                  <a:pos x="85" y="65"/>
                </a:cxn>
                <a:cxn ang="0">
                  <a:pos x="83" y="61"/>
                </a:cxn>
                <a:cxn ang="0">
                  <a:pos x="79" y="78"/>
                </a:cxn>
                <a:cxn ang="0">
                  <a:pos x="65" y="79"/>
                </a:cxn>
                <a:cxn ang="0">
                  <a:pos x="41" y="55"/>
                </a:cxn>
                <a:cxn ang="0">
                  <a:pos x="31" y="57"/>
                </a:cxn>
                <a:cxn ang="0">
                  <a:pos x="13" y="50"/>
                </a:cxn>
                <a:cxn ang="0">
                  <a:pos x="13" y="13"/>
                </a:cxn>
                <a:cxn ang="0">
                  <a:pos x="31" y="5"/>
                </a:cxn>
                <a:cxn ang="0">
                  <a:pos x="50" y="13"/>
                </a:cxn>
                <a:cxn ang="0">
                  <a:pos x="56" y="41"/>
                </a:cxn>
                <a:cxn ang="0">
                  <a:pos x="66" y="52"/>
                </a:cxn>
                <a:cxn ang="0">
                  <a:pos x="66" y="58"/>
                </a:cxn>
                <a:cxn ang="0">
                  <a:pos x="73" y="58"/>
                </a:cxn>
                <a:cxn ang="0">
                  <a:pos x="73" y="65"/>
                </a:cxn>
                <a:cxn ang="0">
                  <a:pos x="79" y="65"/>
                </a:cxn>
                <a:cxn ang="0">
                  <a:pos x="79" y="65"/>
                </a:cxn>
                <a:cxn ang="0">
                  <a:pos x="79" y="78"/>
                </a:cxn>
              </a:cxnLst>
              <a:rect l="0" t="0" r="r" b="b"/>
              <a:pathLst>
                <a:path w="85" h="84">
                  <a:moveTo>
                    <a:pt x="83" y="61"/>
                  </a:moveTo>
                  <a:cubicBezTo>
                    <a:pt x="83" y="61"/>
                    <a:pt x="83" y="61"/>
                    <a:pt x="83" y="61"/>
                  </a:cubicBezTo>
                  <a:cubicBezTo>
                    <a:pt x="82" y="60"/>
                    <a:pt x="81" y="59"/>
                    <a:pt x="79" y="5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55"/>
                    <a:pt x="76" y="53"/>
                    <a:pt x="73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71" y="50"/>
                    <a:pt x="71" y="49"/>
                    <a:pt x="70" y="48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5" y="29"/>
                    <a:pt x="62" y="17"/>
                    <a:pt x="54" y="9"/>
                  </a:cubicBezTo>
                  <a:cubicBezTo>
                    <a:pt x="48" y="3"/>
                    <a:pt x="40" y="0"/>
                    <a:pt x="31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5" y="59"/>
                    <a:pt x="23" y="63"/>
                    <a:pt x="31" y="63"/>
                  </a:cubicBezTo>
                  <a:cubicBezTo>
                    <a:pt x="34" y="63"/>
                    <a:pt x="37" y="62"/>
                    <a:pt x="40" y="61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2" y="84"/>
                    <a:pt x="64" y="84"/>
                    <a:pt x="65" y="84"/>
                  </a:cubicBezTo>
                  <a:cubicBezTo>
                    <a:pt x="65" y="84"/>
                    <a:pt x="65" y="84"/>
                    <a:pt x="65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2" y="83"/>
                    <a:pt x="84" y="81"/>
                    <a:pt x="84" y="79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5" y="64"/>
                    <a:pt x="84" y="62"/>
                    <a:pt x="83" y="61"/>
                  </a:cubicBezTo>
                  <a:close/>
                  <a:moveTo>
                    <a:pt x="79" y="78"/>
                  </a:moveTo>
                  <a:cubicBezTo>
                    <a:pt x="65" y="79"/>
                    <a:pt x="65" y="79"/>
                    <a:pt x="65" y="79"/>
                  </a:cubicBezTo>
                  <a:cubicBezTo>
                    <a:pt x="41" y="55"/>
                    <a:pt x="41" y="55"/>
                    <a:pt x="41" y="55"/>
                  </a:cubicBezTo>
                  <a:cubicBezTo>
                    <a:pt x="38" y="57"/>
                    <a:pt x="35" y="57"/>
                    <a:pt x="31" y="57"/>
                  </a:cubicBezTo>
                  <a:cubicBezTo>
                    <a:pt x="25" y="57"/>
                    <a:pt x="18" y="55"/>
                    <a:pt x="13" y="50"/>
                  </a:cubicBezTo>
                  <a:cubicBezTo>
                    <a:pt x="3" y="39"/>
                    <a:pt x="3" y="23"/>
                    <a:pt x="13" y="13"/>
                  </a:cubicBezTo>
                  <a:cubicBezTo>
                    <a:pt x="18" y="7"/>
                    <a:pt x="25" y="5"/>
                    <a:pt x="31" y="5"/>
                  </a:cubicBezTo>
                  <a:cubicBezTo>
                    <a:pt x="38" y="5"/>
                    <a:pt x="45" y="7"/>
                    <a:pt x="50" y="13"/>
                  </a:cubicBezTo>
                  <a:cubicBezTo>
                    <a:pt x="58" y="20"/>
                    <a:pt x="60" y="32"/>
                    <a:pt x="56" y="41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8"/>
                    <a:pt x="66" y="58"/>
                    <a:pt x="66" y="58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9" y="65"/>
                    <a:pt x="79" y="65"/>
                    <a:pt x="79" y="65"/>
                  </a:cubicBezTo>
                  <a:cubicBezTo>
                    <a:pt x="79" y="65"/>
                    <a:pt x="79" y="65"/>
                    <a:pt x="79" y="65"/>
                  </a:cubicBezTo>
                  <a:lnTo>
                    <a:pt x="79" y="7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Freeform: Shape 114"/>
            <p:cNvSpPr/>
            <p:nvPr/>
          </p:nvSpPr>
          <p:spPr bwMode="auto">
            <a:xfrm>
              <a:off x="5975350" y="2368550"/>
              <a:ext cx="50800" cy="49213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17" y="16"/>
                </a:cxn>
                <a:cxn ang="0">
                  <a:pos x="20" y="9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4" y="3"/>
                </a:cxn>
                <a:cxn ang="0">
                  <a:pos x="4" y="16"/>
                </a:cxn>
                <a:cxn ang="0">
                  <a:pos x="11" y="19"/>
                </a:cxn>
                <a:cxn ang="0">
                  <a:pos x="6" y="5"/>
                </a:cxn>
                <a:cxn ang="0">
                  <a:pos x="11" y="3"/>
                </a:cxn>
                <a:cxn ang="0">
                  <a:pos x="15" y="5"/>
                </a:cxn>
                <a:cxn ang="0">
                  <a:pos x="17" y="9"/>
                </a:cxn>
                <a:cxn ang="0">
                  <a:pos x="15" y="14"/>
                </a:cxn>
                <a:cxn ang="0">
                  <a:pos x="11" y="15"/>
                </a:cxn>
                <a:cxn ang="0">
                  <a:pos x="6" y="14"/>
                </a:cxn>
                <a:cxn ang="0">
                  <a:pos x="6" y="5"/>
                </a:cxn>
              </a:cxnLst>
              <a:rect l="0" t="0" r="r" b="b"/>
              <a:pathLst>
                <a:path w="20" h="19">
                  <a:moveTo>
                    <a:pt x="11" y="19"/>
                  </a:moveTo>
                  <a:cubicBezTo>
                    <a:pt x="13" y="19"/>
                    <a:pt x="16" y="18"/>
                    <a:pt x="17" y="16"/>
                  </a:cubicBezTo>
                  <a:cubicBezTo>
                    <a:pt x="19" y="14"/>
                    <a:pt x="20" y="12"/>
                    <a:pt x="20" y="9"/>
                  </a:cubicBezTo>
                  <a:cubicBezTo>
                    <a:pt x="20" y="7"/>
                    <a:pt x="19" y="4"/>
                    <a:pt x="17" y="3"/>
                  </a:cubicBezTo>
                  <a:cubicBezTo>
                    <a:pt x="16" y="1"/>
                    <a:pt x="13" y="0"/>
                    <a:pt x="11" y="0"/>
                  </a:cubicBezTo>
                  <a:cubicBezTo>
                    <a:pt x="8" y="0"/>
                    <a:pt x="6" y="1"/>
                    <a:pt x="4" y="3"/>
                  </a:cubicBezTo>
                  <a:cubicBezTo>
                    <a:pt x="0" y="6"/>
                    <a:pt x="0" y="12"/>
                    <a:pt x="4" y="16"/>
                  </a:cubicBezTo>
                  <a:cubicBezTo>
                    <a:pt x="6" y="18"/>
                    <a:pt x="8" y="19"/>
                    <a:pt x="11" y="19"/>
                  </a:cubicBezTo>
                  <a:close/>
                  <a:moveTo>
                    <a:pt x="6" y="5"/>
                  </a:moveTo>
                  <a:cubicBezTo>
                    <a:pt x="7" y="4"/>
                    <a:pt x="9" y="3"/>
                    <a:pt x="11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6"/>
                    <a:pt x="17" y="8"/>
                    <a:pt x="17" y="9"/>
                  </a:cubicBezTo>
                  <a:cubicBezTo>
                    <a:pt x="17" y="11"/>
                    <a:pt x="16" y="12"/>
                    <a:pt x="15" y="14"/>
                  </a:cubicBezTo>
                  <a:cubicBezTo>
                    <a:pt x="14" y="15"/>
                    <a:pt x="12" y="15"/>
                    <a:pt x="11" y="15"/>
                  </a:cubicBezTo>
                  <a:cubicBezTo>
                    <a:pt x="9" y="15"/>
                    <a:pt x="7" y="15"/>
                    <a:pt x="6" y="14"/>
                  </a:cubicBezTo>
                  <a:cubicBezTo>
                    <a:pt x="4" y="11"/>
                    <a:pt x="4" y="7"/>
                    <a:pt x="6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Freeform: Shape 115"/>
            <p:cNvSpPr/>
            <p:nvPr/>
          </p:nvSpPr>
          <p:spPr bwMode="auto">
            <a:xfrm>
              <a:off x="5967413" y="2359025"/>
              <a:ext cx="161925" cy="158750"/>
            </a:xfrm>
            <a:custGeom>
              <a:avLst/>
              <a:gdLst/>
              <a:ahLst/>
              <a:cxnLst>
                <a:cxn ang="0">
                  <a:pos x="38" y="35"/>
                </a:cxn>
                <a:cxn ang="0">
                  <a:pos x="37" y="6"/>
                </a:cxn>
                <a:cxn ang="0">
                  <a:pos x="25" y="0"/>
                </a:cxn>
                <a:cxn ang="0">
                  <a:pos x="23" y="1"/>
                </a:cxn>
                <a:cxn ang="0">
                  <a:pos x="25" y="3"/>
                </a:cxn>
                <a:cxn ang="0">
                  <a:pos x="34" y="8"/>
                </a:cxn>
                <a:cxn ang="0">
                  <a:pos x="34" y="34"/>
                </a:cxn>
                <a:cxn ang="0">
                  <a:pos x="21" y="39"/>
                </a:cxn>
                <a:cxn ang="0">
                  <a:pos x="9" y="34"/>
                </a:cxn>
                <a:cxn ang="0">
                  <a:pos x="4" y="24"/>
                </a:cxn>
                <a:cxn ang="0">
                  <a:pos x="1" y="23"/>
                </a:cxn>
                <a:cxn ang="0">
                  <a:pos x="0" y="25"/>
                </a:cxn>
                <a:cxn ang="0">
                  <a:pos x="6" y="36"/>
                </a:cxn>
                <a:cxn ang="0">
                  <a:pos x="21" y="43"/>
                </a:cxn>
                <a:cxn ang="0">
                  <a:pos x="35" y="37"/>
                </a:cxn>
                <a:cxn ang="0">
                  <a:pos x="60" y="62"/>
                </a:cxn>
                <a:cxn ang="0">
                  <a:pos x="61" y="62"/>
                </a:cxn>
                <a:cxn ang="0">
                  <a:pos x="62" y="62"/>
                </a:cxn>
                <a:cxn ang="0">
                  <a:pos x="62" y="59"/>
                </a:cxn>
                <a:cxn ang="0">
                  <a:pos x="38" y="35"/>
                </a:cxn>
              </a:cxnLst>
              <a:rect l="0" t="0" r="r" b="b"/>
              <a:pathLst>
                <a:path w="63" h="62">
                  <a:moveTo>
                    <a:pt x="38" y="35"/>
                  </a:moveTo>
                  <a:cubicBezTo>
                    <a:pt x="45" y="27"/>
                    <a:pt x="45" y="14"/>
                    <a:pt x="37" y="6"/>
                  </a:cubicBezTo>
                  <a:cubicBezTo>
                    <a:pt x="34" y="3"/>
                    <a:pt x="30" y="1"/>
                    <a:pt x="25" y="0"/>
                  </a:cubicBezTo>
                  <a:cubicBezTo>
                    <a:pt x="24" y="0"/>
                    <a:pt x="24" y="0"/>
                    <a:pt x="23" y="1"/>
                  </a:cubicBezTo>
                  <a:cubicBezTo>
                    <a:pt x="23" y="2"/>
                    <a:pt x="24" y="3"/>
                    <a:pt x="25" y="3"/>
                  </a:cubicBezTo>
                  <a:cubicBezTo>
                    <a:pt x="28" y="4"/>
                    <a:pt x="32" y="6"/>
                    <a:pt x="34" y="8"/>
                  </a:cubicBezTo>
                  <a:cubicBezTo>
                    <a:pt x="41" y="15"/>
                    <a:pt x="41" y="27"/>
                    <a:pt x="34" y="34"/>
                  </a:cubicBezTo>
                  <a:cubicBezTo>
                    <a:pt x="31" y="37"/>
                    <a:pt x="26" y="39"/>
                    <a:pt x="21" y="39"/>
                  </a:cubicBezTo>
                  <a:cubicBezTo>
                    <a:pt x="16" y="39"/>
                    <a:pt x="12" y="37"/>
                    <a:pt x="9" y="34"/>
                  </a:cubicBezTo>
                  <a:cubicBezTo>
                    <a:pt x="6" y="31"/>
                    <a:pt x="4" y="28"/>
                    <a:pt x="4" y="24"/>
                  </a:cubicBezTo>
                  <a:cubicBezTo>
                    <a:pt x="3" y="23"/>
                    <a:pt x="2" y="23"/>
                    <a:pt x="1" y="23"/>
                  </a:cubicBezTo>
                  <a:cubicBezTo>
                    <a:pt x="1" y="23"/>
                    <a:pt x="0" y="24"/>
                    <a:pt x="0" y="25"/>
                  </a:cubicBezTo>
                  <a:cubicBezTo>
                    <a:pt x="1" y="29"/>
                    <a:pt x="3" y="33"/>
                    <a:pt x="6" y="36"/>
                  </a:cubicBezTo>
                  <a:cubicBezTo>
                    <a:pt x="10" y="40"/>
                    <a:pt x="16" y="43"/>
                    <a:pt x="21" y="43"/>
                  </a:cubicBezTo>
                  <a:cubicBezTo>
                    <a:pt x="27" y="43"/>
                    <a:pt x="31" y="41"/>
                    <a:pt x="35" y="37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1" y="62"/>
                  </a:cubicBezTo>
                  <a:cubicBezTo>
                    <a:pt x="61" y="62"/>
                    <a:pt x="62" y="62"/>
                    <a:pt x="62" y="62"/>
                  </a:cubicBezTo>
                  <a:cubicBezTo>
                    <a:pt x="63" y="61"/>
                    <a:pt x="63" y="60"/>
                    <a:pt x="62" y="59"/>
                  </a:cubicBezTo>
                  <a:lnTo>
                    <a:pt x="38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76" name="TextBox 51"/>
          <p:cNvSpPr txBox="1"/>
          <p:nvPr/>
        </p:nvSpPr>
        <p:spPr bwMode="auto">
          <a:xfrm>
            <a:off x="4740263" y="5129726"/>
            <a:ext cx="2619115" cy="439751"/>
          </a:xfrm>
          <a:prstGeom prst="rect">
            <a:avLst/>
          </a:prstGeom>
          <a:noFill/>
        </p:spPr>
        <p:txBody>
          <a:bodyPr wrap="none" lIns="0" tIns="0" rIns="0" bIns="0" anchor="b" anchorCtr="1">
            <a:normAutofit/>
          </a:bodyPr>
          <a:lstStyle/>
          <a:p>
            <a:pPr latinLnBrk="0"/>
            <a:r>
              <a:rPr lang="zh-CN" altLang="en-US" sz="1400">
                <a:solidFill>
                  <a:schemeClr val="accent4">
                    <a:lumMod val="100000"/>
                  </a:schemeClr>
                </a:solidFill>
                <a:effectLst/>
              </a:rPr>
              <a:t>标题文本预设</a:t>
            </a:r>
            <a:endParaRPr lang="zh-CN" altLang="en-US" sz="1400">
              <a:solidFill>
                <a:schemeClr val="accent4">
                  <a:lumMod val="100000"/>
                </a:schemeClr>
              </a:solidFill>
              <a:effectLst/>
            </a:endParaRPr>
          </a:p>
        </p:txBody>
      </p:sp>
      <p:sp>
        <p:nvSpPr>
          <p:cNvPr id="77" name="TextBox 52"/>
          <p:cNvSpPr txBox="1"/>
          <p:nvPr/>
        </p:nvSpPr>
        <p:spPr bwMode="auto">
          <a:xfrm>
            <a:off x="4740263" y="5569477"/>
            <a:ext cx="2619115" cy="658323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/>
          </a:bodyPr>
          <a:lstStyle/>
          <a:p>
            <a:pPr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  <a:endParaRPr lang="zh-CN" altLang="en-US" sz="1000" b="0">
              <a:solidFill>
                <a:schemeClr val="tx1"/>
              </a:solidFill>
              <a:effectLst/>
            </a:endParaRPr>
          </a:p>
        </p:txBody>
      </p:sp>
      <p:sp>
        <p:nvSpPr>
          <p:cNvPr id="74" name="TextBox 55"/>
          <p:cNvSpPr txBox="1"/>
          <p:nvPr/>
        </p:nvSpPr>
        <p:spPr bwMode="auto">
          <a:xfrm>
            <a:off x="7703203" y="2020571"/>
            <a:ext cx="2732266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2">
                    <a:lumMod val="100000"/>
                  </a:schemeClr>
                </a:solidFill>
                <a:effectLst/>
              </a:rPr>
              <a:t>标题文本预设</a:t>
            </a:r>
            <a:endParaRPr lang="zh-CN" altLang="en-US" sz="1400">
              <a:solidFill>
                <a:schemeClr val="accent2">
                  <a:lumMod val="100000"/>
                </a:schemeClr>
              </a:solidFill>
              <a:effectLst/>
            </a:endParaRPr>
          </a:p>
        </p:txBody>
      </p:sp>
      <p:sp>
        <p:nvSpPr>
          <p:cNvPr id="75" name="TextBox 56"/>
          <p:cNvSpPr txBox="1"/>
          <p:nvPr/>
        </p:nvSpPr>
        <p:spPr bwMode="auto">
          <a:xfrm>
            <a:off x="7703203" y="2321029"/>
            <a:ext cx="2732266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  <a:endParaRPr lang="zh-CN" altLang="en-US" sz="1000" b="0">
              <a:solidFill>
                <a:schemeClr val="tx1"/>
              </a:solidFill>
              <a:effectLst/>
            </a:endParaRPr>
          </a:p>
        </p:txBody>
      </p:sp>
      <p:sp>
        <p:nvSpPr>
          <p:cNvPr id="72" name="TextBox 58"/>
          <p:cNvSpPr txBox="1"/>
          <p:nvPr/>
        </p:nvSpPr>
        <p:spPr bwMode="auto">
          <a:xfrm>
            <a:off x="2032564" y="4037839"/>
            <a:ext cx="2299240" cy="309958"/>
          </a:xfrm>
          <a:prstGeom prst="rect">
            <a:avLst/>
          </a:prstGeom>
          <a:noFill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5">
                    <a:lumMod val="100000"/>
                  </a:schemeClr>
                </a:solidFill>
                <a:effectLst/>
              </a:rPr>
              <a:t>标题文本预设</a:t>
            </a:r>
            <a:endParaRPr lang="zh-CN" altLang="en-US" sz="1400">
              <a:solidFill>
                <a:schemeClr val="accent5">
                  <a:lumMod val="100000"/>
                </a:schemeClr>
              </a:solidFill>
              <a:effectLst/>
            </a:endParaRPr>
          </a:p>
        </p:txBody>
      </p:sp>
      <p:sp>
        <p:nvSpPr>
          <p:cNvPr id="73" name="TextBox 59"/>
          <p:cNvSpPr txBox="1"/>
          <p:nvPr/>
        </p:nvSpPr>
        <p:spPr bwMode="auto">
          <a:xfrm>
            <a:off x="2032564" y="4347797"/>
            <a:ext cx="2299240" cy="556179"/>
          </a:xfrm>
          <a:prstGeom prst="rect">
            <a:avLst/>
          </a:prstGeom>
          <a:noFill/>
        </p:spPr>
        <p:txBody>
          <a:bodyPr wrap="square" lIns="0" tIns="0" rIns="360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  <a:endParaRPr lang="zh-CN" altLang="en-US" sz="1000" b="0">
              <a:solidFill>
                <a:schemeClr val="tx1"/>
              </a:solidFill>
              <a:effectLst/>
            </a:endParaRPr>
          </a:p>
        </p:txBody>
      </p:sp>
      <p:sp>
        <p:nvSpPr>
          <p:cNvPr id="70" name="TextBox 61"/>
          <p:cNvSpPr txBox="1"/>
          <p:nvPr/>
        </p:nvSpPr>
        <p:spPr bwMode="auto">
          <a:xfrm>
            <a:off x="2032564" y="2020571"/>
            <a:ext cx="2299240" cy="309958"/>
          </a:xfrm>
          <a:prstGeom prst="rect">
            <a:avLst/>
          </a:prstGeom>
          <a:noFill/>
        </p:spPr>
        <p:txBody>
          <a:bodyPr wrap="none" lIns="0" tIns="0" rIns="432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6">
                    <a:lumMod val="100000"/>
                  </a:schemeClr>
                </a:solidFill>
                <a:effectLst/>
              </a:rPr>
              <a:t>标题文本预设</a:t>
            </a:r>
            <a:endParaRPr lang="zh-CN" altLang="en-US" sz="1400">
              <a:solidFill>
                <a:schemeClr val="accent6">
                  <a:lumMod val="100000"/>
                </a:schemeClr>
              </a:solidFill>
              <a:effectLst/>
            </a:endParaRPr>
          </a:p>
        </p:txBody>
      </p:sp>
      <p:sp>
        <p:nvSpPr>
          <p:cNvPr id="71" name="TextBox 62"/>
          <p:cNvSpPr txBox="1"/>
          <p:nvPr/>
        </p:nvSpPr>
        <p:spPr bwMode="auto">
          <a:xfrm>
            <a:off x="2032564" y="2330529"/>
            <a:ext cx="2299240" cy="556179"/>
          </a:xfrm>
          <a:prstGeom prst="rect">
            <a:avLst/>
          </a:prstGeom>
          <a:noFill/>
        </p:spPr>
        <p:txBody>
          <a:bodyPr wrap="square" lIns="0" tIns="0" rIns="432000" bIns="0" anchor="ctr" anchorCtr="0">
            <a:normAutofit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  <a:endParaRPr lang="zh-CN" altLang="en-US" sz="1000" b="0">
              <a:solidFill>
                <a:schemeClr val="tx1"/>
              </a:solidFill>
              <a:effectLst/>
            </a:endParaRPr>
          </a:p>
        </p:txBody>
      </p:sp>
      <p:sp>
        <p:nvSpPr>
          <p:cNvPr id="68" name="TextBox 64"/>
          <p:cNvSpPr txBox="1"/>
          <p:nvPr/>
        </p:nvSpPr>
        <p:spPr bwMode="auto">
          <a:xfrm>
            <a:off x="7703203" y="4047339"/>
            <a:ext cx="2732266" cy="309958"/>
          </a:xfrm>
          <a:prstGeom prst="rect">
            <a:avLst/>
          </a:prstGeom>
          <a:noFill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>
                    <a:lumMod val="100000"/>
                  </a:schemeClr>
                </a:solidFill>
                <a:effectLst/>
              </a:rPr>
              <a:t>标题文本预设</a:t>
            </a:r>
            <a:endParaRPr lang="zh-CN" altLang="en-US" sz="1400">
              <a:solidFill>
                <a:schemeClr val="accent3">
                  <a:lumMod val="100000"/>
                </a:schemeClr>
              </a:solidFill>
              <a:effectLst/>
            </a:endParaRPr>
          </a:p>
        </p:txBody>
      </p:sp>
      <p:sp>
        <p:nvSpPr>
          <p:cNvPr id="69" name="TextBox 65"/>
          <p:cNvSpPr txBox="1"/>
          <p:nvPr/>
        </p:nvSpPr>
        <p:spPr bwMode="auto">
          <a:xfrm>
            <a:off x="7703203" y="4347797"/>
            <a:ext cx="2732266" cy="556179"/>
          </a:xfrm>
          <a:prstGeom prst="rect">
            <a:avLst/>
          </a:prstGeom>
          <a:noFill/>
        </p:spPr>
        <p:txBody>
          <a:bodyPr wrap="square" lIns="360000" tIns="0" rIns="0" bIns="0" anchor="ctr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此部分内容作为文字排版占位显示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（建议使用主题字体）</a:t>
            </a:r>
            <a:endParaRPr lang="zh-CN" altLang="en-US" sz="1000" b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76" grpId="0"/>
      <p:bldP spid="77" grpId="0"/>
      <p:bldP spid="74" grpId="0"/>
      <p:bldP spid="75" grpId="0"/>
      <p:bldP spid="72" grpId="0"/>
      <p:bldP spid="73" grpId="0"/>
      <p:bldP spid="70" grpId="0"/>
      <p:bldP spid="71" grpId="0"/>
      <p:bldP spid="68" grpId="0"/>
      <p:bldP spid="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6" name="Oval 4"/>
          <p:cNvSpPr/>
          <p:nvPr/>
        </p:nvSpPr>
        <p:spPr>
          <a:xfrm>
            <a:off x="5149360" y="2847324"/>
            <a:ext cx="1712521" cy="1712521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标题文本预设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127" name="Oval 34"/>
          <p:cNvSpPr/>
          <p:nvPr/>
        </p:nvSpPr>
        <p:spPr>
          <a:xfrm>
            <a:off x="4721229" y="2419194"/>
            <a:ext cx="2568783" cy="2568782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28" name="Oval 36"/>
          <p:cNvSpPr/>
          <p:nvPr/>
        </p:nvSpPr>
        <p:spPr>
          <a:xfrm>
            <a:off x="7174572" y="3493802"/>
            <a:ext cx="214066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29" name="Freeform: Shape 37"/>
          <p:cNvSpPr/>
          <p:nvPr/>
        </p:nvSpPr>
        <p:spPr>
          <a:xfrm>
            <a:off x="4649034" y="4040686"/>
            <a:ext cx="428248" cy="42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0" name="Freeform: Shape 38"/>
          <p:cNvSpPr/>
          <p:nvPr/>
        </p:nvSpPr>
        <p:spPr>
          <a:xfrm>
            <a:off x="5242227" y="2484039"/>
            <a:ext cx="214124" cy="214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1" name="Oval 21"/>
          <p:cNvSpPr/>
          <p:nvPr/>
        </p:nvSpPr>
        <p:spPr>
          <a:xfrm>
            <a:off x="3864970" y="1562933"/>
            <a:ext cx="4281303" cy="4281304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2" name="Oval 23"/>
          <p:cNvSpPr/>
          <p:nvPr/>
        </p:nvSpPr>
        <p:spPr>
          <a:xfrm>
            <a:off x="4282674" y="2204325"/>
            <a:ext cx="214065" cy="21406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3" name="Oval 24"/>
          <p:cNvSpPr/>
          <p:nvPr/>
        </p:nvSpPr>
        <p:spPr>
          <a:xfrm>
            <a:off x="7927927" y="3489519"/>
            <a:ext cx="428131" cy="428131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4" name="Freeform: Shape 25"/>
          <p:cNvSpPr/>
          <p:nvPr/>
        </p:nvSpPr>
        <p:spPr>
          <a:xfrm>
            <a:off x="3884222" y="4301302"/>
            <a:ext cx="214119" cy="214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5" name="Freeform: Shape 26"/>
          <p:cNvSpPr/>
          <p:nvPr/>
        </p:nvSpPr>
        <p:spPr>
          <a:xfrm>
            <a:off x="6861931" y="1644312"/>
            <a:ext cx="428237" cy="428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6" name="Oval 27"/>
          <p:cNvSpPr/>
          <p:nvPr/>
        </p:nvSpPr>
        <p:spPr>
          <a:xfrm>
            <a:off x="7841301" y="2633258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7" name="Oval 32"/>
          <p:cNvSpPr/>
          <p:nvPr/>
        </p:nvSpPr>
        <p:spPr>
          <a:xfrm>
            <a:off x="5706917" y="5525800"/>
            <a:ext cx="597410" cy="59741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8" name="Freeform: Shape 33"/>
          <p:cNvSpPr/>
          <p:nvPr/>
        </p:nvSpPr>
        <p:spPr>
          <a:xfrm>
            <a:off x="5898448" y="5742141"/>
            <a:ext cx="214348" cy="195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7" h="21291" extrusionOk="0">
                <a:moveTo>
                  <a:pt x="10681" y="21291"/>
                </a:moveTo>
                <a:cubicBezTo>
                  <a:pt x="10233" y="21291"/>
                  <a:pt x="9795" y="21121"/>
                  <a:pt x="9441" y="20803"/>
                </a:cubicBezTo>
                <a:lnTo>
                  <a:pt x="725" y="12955"/>
                </a:lnTo>
                <a:cubicBezTo>
                  <a:pt x="-117" y="12197"/>
                  <a:pt x="-244" y="10828"/>
                  <a:pt x="441" y="9895"/>
                </a:cubicBezTo>
                <a:cubicBezTo>
                  <a:pt x="1126" y="8965"/>
                  <a:pt x="2364" y="8824"/>
                  <a:pt x="3204" y="9581"/>
                </a:cubicBezTo>
                <a:lnTo>
                  <a:pt x="10095" y="15786"/>
                </a:lnTo>
                <a:lnTo>
                  <a:pt x="17391" y="1126"/>
                </a:lnTo>
                <a:cubicBezTo>
                  <a:pt x="17915" y="73"/>
                  <a:pt x="19111" y="-309"/>
                  <a:pt x="20059" y="271"/>
                </a:cubicBezTo>
                <a:cubicBezTo>
                  <a:pt x="21010" y="850"/>
                  <a:pt x="21356" y="2172"/>
                  <a:pt x="20832" y="3224"/>
                </a:cubicBezTo>
                <a:lnTo>
                  <a:pt x="12402" y="20166"/>
                </a:lnTo>
                <a:cubicBezTo>
                  <a:pt x="12121" y="20730"/>
                  <a:pt x="11628" y="21128"/>
                  <a:pt x="11056" y="21251"/>
                </a:cubicBezTo>
                <a:cubicBezTo>
                  <a:pt x="10932" y="21277"/>
                  <a:pt x="10806" y="21291"/>
                  <a:pt x="10681" y="2129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39" name="Freeform: Shape 30"/>
          <p:cNvSpPr/>
          <p:nvPr/>
        </p:nvSpPr>
        <p:spPr>
          <a:xfrm>
            <a:off x="7542567" y="4471185"/>
            <a:ext cx="597468" cy="597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3" h="19163" extrusionOk="0">
                <a:moveTo>
                  <a:pt x="6359" y="18602"/>
                </a:moveTo>
                <a:cubicBezTo>
                  <a:pt x="1377" y="16822"/>
                  <a:pt x="-1219" y="11341"/>
                  <a:pt x="560" y="6359"/>
                </a:cubicBezTo>
                <a:cubicBezTo>
                  <a:pt x="2340" y="1377"/>
                  <a:pt x="7821" y="-1219"/>
                  <a:pt x="12803" y="560"/>
                </a:cubicBezTo>
                <a:cubicBezTo>
                  <a:pt x="17785" y="2340"/>
                  <a:pt x="20381" y="7821"/>
                  <a:pt x="18602" y="12803"/>
                </a:cubicBezTo>
                <a:cubicBezTo>
                  <a:pt x="16822" y="17785"/>
                  <a:pt x="11341" y="20381"/>
                  <a:pt x="6359" y="1860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0" name="Freeform: Shape 31"/>
          <p:cNvSpPr/>
          <p:nvPr/>
        </p:nvSpPr>
        <p:spPr>
          <a:xfrm>
            <a:off x="7698060" y="4633030"/>
            <a:ext cx="273778" cy="273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lnTo>
                  <a:pt x="2700" y="10800"/>
                </a:lnTo>
                <a:cubicBezTo>
                  <a:pt x="2700" y="6326"/>
                  <a:pt x="6326" y="2700"/>
                  <a:pt x="10800" y="2700"/>
                </a:cubicBezTo>
                <a:cubicBezTo>
                  <a:pt x="13037" y="2700"/>
                  <a:pt x="15063" y="3616"/>
                  <a:pt x="16527" y="5084"/>
                </a:cubicBezTo>
                <a:lnTo>
                  <a:pt x="14850" y="6750"/>
                </a:lnTo>
                <a:lnTo>
                  <a:pt x="20250" y="6750"/>
                </a:lnTo>
                <a:lnTo>
                  <a:pt x="20250" y="1350"/>
                </a:lnTo>
                <a:lnTo>
                  <a:pt x="18436" y="3175"/>
                </a:lnTo>
                <a:cubicBezTo>
                  <a:pt x="16482" y="1220"/>
                  <a:pt x="13782" y="0"/>
                  <a:pt x="10800" y="0"/>
                </a:cubicBezTo>
                <a:close/>
                <a:moveTo>
                  <a:pt x="18900" y="10800"/>
                </a:moveTo>
                <a:cubicBezTo>
                  <a:pt x="18900" y="15274"/>
                  <a:pt x="15274" y="18900"/>
                  <a:pt x="10800" y="18900"/>
                </a:cubicBezTo>
                <a:cubicBezTo>
                  <a:pt x="8735" y="18900"/>
                  <a:pt x="6850" y="18128"/>
                  <a:pt x="5421" y="16854"/>
                </a:cubicBezTo>
                <a:lnTo>
                  <a:pt x="7425" y="14850"/>
                </a:lnTo>
                <a:lnTo>
                  <a:pt x="2025" y="14850"/>
                </a:lnTo>
                <a:lnTo>
                  <a:pt x="2025" y="20250"/>
                </a:lnTo>
                <a:lnTo>
                  <a:pt x="3512" y="18763"/>
                </a:lnTo>
                <a:cubicBezTo>
                  <a:pt x="5433" y="20523"/>
                  <a:pt x="7989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10800"/>
                  <a:pt x="18900" y="10800"/>
                  <a:pt x="18900" y="108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1" name="Oval 8"/>
          <p:cNvSpPr/>
          <p:nvPr/>
        </p:nvSpPr>
        <p:spPr>
          <a:xfrm>
            <a:off x="4295517" y="1991040"/>
            <a:ext cx="3425046" cy="3425047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2" name="Oval 10"/>
          <p:cNvSpPr/>
          <p:nvPr/>
        </p:nvSpPr>
        <p:spPr>
          <a:xfrm>
            <a:off x="4083316" y="3489520"/>
            <a:ext cx="428130" cy="428131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3" name="Oval 11"/>
          <p:cNvSpPr/>
          <p:nvPr/>
        </p:nvSpPr>
        <p:spPr>
          <a:xfrm>
            <a:off x="7606828" y="3596552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4" name="Oval 12"/>
          <p:cNvSpPr/>
          <p:nvPr/>
        </p:nvSpPr>
        <p:spPr>
          <a:xfrm>
            <a:off x="6290292" y="5123274"/>
            <a:ext cx="428216" cy="42821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5" name="Oval 13"/>
          <p:cNvSpPr/>
          <p:nvPr/>
        </p:nvSpPr>
        <p:spPr>
          <a:xfrm>
            <a:off x="5398464" y="1963130"/>
            <a:ext cx="214108" cy="214109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6" name="Oval 14"/>
          <p:cNvSpPr/>
          <p:nvPr/>
        </p:nvSpPr>
        <p:spPr>
          <a:xfrm>
            <a:off x="7204386" y="2474850"/>
            <a:ext cx="214065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7" name="Oval 19"/>
          <p:cNvSpPr/>
          <p:nvPr/>
        </p:nvSpPr>
        <p:spPr>
          <a:xfrm>
            <a:off x="5679874" y="1714054"/>
            <a:ext cx="597306" cy="59730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8" name="Freeform: Shape 20"/>
          <p:cNvSpPr/>
          <p:nvPr/>
        </p:nvSpPr>
        <p:spPr>
          <a:xfrm>
            <a:off x="5801343" y="1842375"/>
            <a:ext cx="340664" cy="34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046"/>
                </a:moveTo>
                <a:cubicBezTo>
                  <a:pt x="14527" y="4046"/>
                  <a:pt x="17554" y="7069"/>
                  <a:pt x="17554" y="10800"/>
                </a:cubicBezTo>
                <a:cubicBezTo>
                  <a:pt x="17554" y="14530"/>
                  <a:pt x="14527" y="17553"/>
                  <a:pt x="10800" y="17553"/>
                </a:cubicBezTo>
                <a:cubicBezTo>
                  <a:pt x="7070" y="17553"/>
                  <a:pt x="4047" y="14530"/>
                  <a:pt x="4047" y="10800"/>
                </a:cubicBezTo>
                <a:cubicBezTo>
                  <a:pt x="4047" y="7069"/>
                  <a:pt x="7070" y="4046"/>
                  <a:pt x="10800" y="4046"/>
                </a:cubicBezTo>
                <a:close/>
                <a:moveTo>
                  <a:pt x="1861" y="12432"/>
                </a:moveTo>
                <a:lnTo>
                  <a:pt x="1948" y="12440"/>
                </a:lnTo>
                <a:cubicBezTo>
                  <a:pt x="2181" y="13704"/>
                  <a:pt x="2679" y="14882"/>
                  <a:pt x="3387" y="15902"/>
                </a:cubicBezTo>
                <a:lnTo>
                  <a:pt x="3327" y="15973"/>
                </a:lnTo>
                <a:lnTo>
                  <a:pt x="2142" y="17419"/>
                </a:lnTo>
                <a:lnTo>
                  <a:pt x="4185" y="19462"/>
                </a:lnTo>
                <a:lnTo>
                  <a:pt x="5631" y="18277"/>
                </a:lnTo>
                <a:lnTo>
                  <a:pt x="5702" y="18217"/>
                </a:lnTo>
                <a:cubicBezTo>
                  <a:pt x="6722" y="18921"/>
                  <a:pt x="7895" y="19419"/>
                  <a:pt x="9164" y="19652"/>
                </a:cubicBezTo>
                <a:lnTo>
                  <a:pt x="9172" y="19743"/>
                </a:lnTo>
                <a:lnTo>
                  <a:pt x="9357" y="21600"/>
                </a:lnTo>
                <a:lnTo>
                  <a:pt x="12246" y="21600"/>
                </a:lnTo>
                <a:lnTo>
                  <a:pt x="12432" y="19739"/>
                </a:lnTo>
                <a:lnTo>
                  <a:pt x="12440" y="19648"/>
                </a:lnTo>
                <a:cubicBezTo>
                  <a:pt x="13705" y="19415"/>
                  <a:pt x="14878" y="18921"/>
                  <a:pt x="15902" y="18213"/>
                </a:cubicBezTo>
                <a:lnTo>
                  <a:pt x="15973" y="18272"/>
                </a:lnTo>
                <a:lnTo>
                  <a:pt x="17419" y="19454"/>
                </a:lnTo>
                <a:lnTo>
                  <a:pt x="19462" y="17415"/>
                </a:lnTo>
                <a:lnTo>
                  <a:pt x="18277" y="15969"/>
                </a:lnTo>
                <a:lnTo>
                  <a:pt x="18217" y="15898"/>
                </a:lnTo>
                <a:cubicBezTo>
                  <a:pt x="18921" y="14878"/>
                  <a:pt x="19419" y="13701"/>
                  <a:pt x="19648" y="12435"/>
                </a:cubicBezTo>
                <a:lnTo>
                  <a:pt x="19743" y="12428"/>
                </a:lnTo>
                <a:lnTo>
                  <a:pt x="21600" y="12238"/>
                </a:lnTo>
                <a:lnTo>
                  <a:pt x="21600" y="9354"/>
                </a:lnTo>
                <a:lnTo>
                  <a:pt x="19739" y="9168"/>
                </a:lnTo>
                <a:lnTo>
                  <a:pt x="19648" y="9160"/>
                </a:lnTo>
                <a:cubicBezTo>
                  <a:pt x="19415" y="7895"/>
                  <a:pt x="18917" y="6718"/>
                  <a:pt x="18213" y="5698"/>
                </a:cubicBezTo>
                <a:lnTo>
                  <a:pt x="18273" y="5627"/>
                </a:lnTo>
                <a:lnTo>
                  <a:pt x="19455" y="4181"/>
                </a:lnTo>
                <a:lnTo>
                  <a:pt x="17415" y="2137"/>
                </a:lnTo>
                <a:lnTo>
                  <a:pt x="15969" y="3323"/>
                </a:lnTo>
                <a:lnTo>
                  <a:pt x="15898" y="3382"/>
                </a:lnTo>
                <a:cubicBezTo>
                  <a:pt x="14878" y="2679"/>
                  <a:pt x="13701" y="2181"/>
                  <a:pt x="12436" y="1948"/>
                </a:cubicBezTo>
                <a:lnTo>
                  <a:pt x="12428" y="1857"/>
                </a:lnTo>
                <a:lnTo>
                  <a:pt x="12238" y="0"/>
                </a:lnTo>
                <a:lnTo>
                  <a:pt x="9354" y="0"/>
                </a:lnTo>
                <a:lnTo>
                  <a:pt x="9168" y="1861"/>
                </a:lnTo>
                <a:lnTo>
                  <a:pt x="9160" y="1948"/>
                </a:lnTo>
                <a:cubicBezTo>
                  <a:pt x="7892" y="2185"/>
                  <a:pt x="6718" y="2679"/>
                  <a:pt x="5699" y="3386"/>
                </a:cubicBezTo>
                <a:lnTo>
                  <a:pt x="5627" y="3327"/>
                </a:lnTo>
                <a:lnTo>
                  <a:pt x="4181" y="2142"/>
                </a:lnTo>
                <a:lnTo>
                  <a:pt x="2138" y="4185"/>
                </a:lnTo>
                <a:lnTo>
                  <a:pt x="3323" y="5631"/>
                </a:lnTo>
                <a:lnTo>
                  <a:pt x="3383" y="5702"/>
                </a:lnTo>
                <a:cubicBezTo>
                  <a:pt x="2679" y="6722"/>
                  <a:pt x="2181" y="7895"/>
                  <a:pt x="1948" y="9164"/>
                </a:cubicBezTo>
                <a:lnTo>
                  <a:pt x="1857" y="9172"/>
                </a:lnTo>
                <a:lnTo>
                  <a:pt x="0" y="9361"/>
                </a:lnTo>
                <a:lnTo>
                  <a:pt x="0" y="12246"/>
                </a:lnTo>
                <a:cubicBezTo>
                  <a:pt x="0" y="12246"/>
                  <a:pt x="1861" y="12432"/>
                  <a:pt x="1861" y="1243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49" name="Oval 17"/>
          <p:cNvSpPr/>
          <p:nvPr/>
        </p:nvSpPr>
        <p:spPr>
          <a:xfrm>
            <a:off x="4748488" y="4789970"/>
            <a:ext cx="597410" cy="59741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50" name="Freeform: Shape 18"/>
          <p:cNvSpPr/>
          <p:nvPr/>
        </p:nvSpPr>
        <p:spPr>
          <a:xfrm>
            <a:off x="4904940" y="4987976"/>
            <a:ext cx="284506" cy="212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09" y="8833"/>
                </a:moveTo>
                <a:lnTo>
                  <a:pt x="17859" y="8833"/>
                </a:lnTo>
                <a:lnTo>
                  <a:pt x="17859" y="12882"/>
                </a:lnTo>
                <a:cubicBezTo>
                  <a:pt x="17859" y="13876"/>
                  <a:pt x="17565" y="14779"/>
                  <a:pt x="17083" y="15433"/>
                </a:cubicBezTo>
                <a:cubicBezTo>
                  <a:pt x="16602" y="16087"/>
                  <a:pt x="15933" y="16493"/>
                  <a:pt x="15183" y="16493"/>
                </a:cubicBezTo>
                <a:lnTo>
                  <a:pt x="9357" y="16493"/>
                </a:lnTo>
                <a:lnTo>
                  <a:pt x="9357" y="17897"/>
                </a:lnTo>
                <a:cubicBezTo>
                  <a:pt x="9357" y="18443"/>
                  <a:pt x="9524" y="18937"/>
                  <a:pt x="9793" y="19294"/>
                </a:cubicBezTo>
                <a:cubicBezTo>
                  <a:pt x="10063" y="19652"/>
                  <a:pt x="10436" y="19873"/>
                  <a:pt x="10848" y="19873"/>
                </a:cubicBezTo>
                <a:lnTo>
                  <a:pt x="16806" y="19873"/>
                </a:lnTo>
                <a:lnTo>
                  <a:pt x="19219" y="21600"/>
                </a:lnTo>
                <a:lnTo>
                  <a:pt x="19219" y="19873"/>
                </a:lnTo>
                <a:lnTo>
                  <a:pt x="20109" y="19873"/>
                </a:lnTo>
                <a:cubicBezTo>
                  <a:pt x="20521" y="19873"/>
                  <a:pt x="20893" y="19652"/>
                  <a:pt x="21163" y="19294"/>
                </a:cubicBezTo>
                <a:cubicBezTo>
                  <a:pt x="21433" y="18937"/>
                  <a:pt x="21600" y="18443"/>
                  <a:pt x="21600" y="17897"/>
                </a:cubicBezTo>
                <a:lnTo>
                  <a:pt x="21600" y="10808"/>
                </a:lnTo>
                <a:cubicBezTo>
                  <a:pt x="21600" y="10263"/>
                  <a:pt x="21433" y="9769"/>
                  <a:pt x="21163" y="9412"/>
                </a:cubicBezTo>
                <a:cubicBezTo>
                  <a:pt x="20893" y="9054"/>
                  <a:pt x="20521" y="8833"/>
                  <a:pt x="20109" y="8833"/>
                </a:cubicBezTo>
                <a:close/>
                <a:moveTo>
                  <a:pt x="6802" y="15095"/>
                </a:moveTo>
                <a:lnTo>
                  <a:pt x="6583" y="15095"/>
                </a:lnTo>
                <a:lnTo>
                  <a:pt x="2551" y="17949"/>
                </a:lnTo>
                <a:lnTo>
                  <a:pt x="2551" y="15095"/>
                </a:lnTo>
                <a:lnTo>
                  <a:pt x="2041" y="15095"/>
                </a:lnTo>
                <a:cubicBezTo>
                  <a:pt x="1477" y="15095"/>
                  <a:pt x="967" y="14792"/>
                  <a:pt x="598" y="14303"/>
                </a:cubicBezTo>
                <a:cubicBezTo>
                  <a:pt x="228" y="13814"/>
                  <a:pt x="0" y="13138"/>
                  <a:pt x="0" y="12391"/>
                </a:cubicBezTo>
                <a:lnTo>
                  <a:pt x="0" y="2704"/>
                </a:lnTo>
                <a:cubicBezTo>
                  <a:pt x="0" y="1957"/>
                  <a:pt x="228" y="1281"/>
                  <a:pt x="598" y="792"/>
                </a:cubicBezTo>
                <a:cubicBezTo>
                  <a:pt x="967" y="303"/>
                  <a:pt x="1477" y="0"/>
                  <a:pt x="2041" y="0"/>
                </a:cubicBezTo>
                <a:lnTo>
                  <a:pt x="14794" y="0"/>
                </a:lnTo>
                <a:cubicBezTo>
                  <a:pt x="15357" y="0"/>
                  <a:pt x="15868" y="303"/>
                  <a:pt x="16237" y="792"/>
                </a:cubicBezTo>
                <a:cubicBezTo>
                  <a:pt x="16606" y="1281"/>
                  <a:pt x="16834" y="1957"/>
                  <a:pt x="16834" y="2704"/>
                </a:cubicBezTo>
                <a:lnTo>
                  <a:pt x="16834" y="4281"/>
                </a:lnTo>
                <a:lnTo>
                  <a:pt x="16834" y="8336"/>
                </a:lnTo>
                <a:lnTo>
                  <a:pt x="16834" y="12385"/>
                </a:lnTo>
                <a:cubicBezTo>
                  <a:pt x="16834" y="13131"/>
                  <a:pt x="16617" y="13809"/>
                  <a:pt x="16259" y="14300"/>
                </a:cubicBezTo>
                <a:cubicBezTo>
                  <a:pt x="15901" y="14790"/>
                  <a:pt x="15402" y="15095"/>
                  <a:pt x="14838" y="15095"/>
                </a:cubicBezTo>
                <a:lnTo>
                  <a:pt x="9012" y="15095"/>
                </a:lnTo>
                <a:lnTo>
                  <a:pt x="6802" y="1509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93" name="Group 43"/>
          <p:cNvGrpSpPr/>
          <p:nvPr/>
        </p:nvGrpSpPr>
        <p:grpSpPr>
          <a:xfrm>
            <a:off x="3577303" y="2817967"/>
            <a:ext cx="489858" cy="489858"/>
            <a:chOff x="1427243" y="1987229"/>
            <a:chExt cx="1016000" cy="1016000"/>
          </a:xfrm>
          <a:effectLst/>
        </p:grpSpPr>
        <p:sp>
          <p:nvSpPr>
            <p:cNvPr id="124" name="Oval 89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5" name="Freeform: Shape 90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94" name="Group 45"/>
          <p:cNvGrpSpPr/>
          <p:nvPr/>
        </p:nvGrpSpPr>
        <p:grpSpPr>
          <a:xfrm>
            <a:off x="3577303" y="4556984"/>
            <a:ext cx="489858" cy="489858"/>
            <a:chOff x="1427243" y="3314803"/>
            <a:chExt cx="1016000" cy="1016000"/>
          </a:xfrm>
          <a:effectLst/>
        </p:grpSpPr>
        <p:sp>
          <p:nvSpPr>
            <p:cNvPr id="122" name="Oval 87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3" name="Freeform: Shape 88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5" name="Rectangle 49"/>
          <p:cNvSpPr/>
          <p:nvPr/>
        </p:nvSpPr>
        <p:spPr>
          <a:xfrm>
            <a:off x="873035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>
              <a:solidFill>
                <a:schemeClr val="accent1"/>
              </a:solidFill>
            </a:endParaRPr>
          </a:p>
        </p:txBody>
      </p:sp>
      <p:sp>
        <p:nvSpPr>
          <p:cNvPr id="96" name="Rectangle 53"/>
          <p:cNvSpPr/>
          <p:nvPr/>
        </p:nvSpPr>
        <p:spPr>
          <a:xfrm>
            <a:off x="873035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97" name="Rectangle 57"/>
          <p:cNvSpPr/>
          <p:nvPr/>
        </p:nvSpPr>
        <p:spPr>
          <a:xfrm>
            <a:off x="873035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>
              <a:solidFill>
                <a:schemeClr val="accent3"/>
              </a:solidFill>
            </a:endParaRPr>
          </a:p>
        </p:txBody>
      </p:sp>
      <p:sp>
        <p:nvSpPr>
          <p:cNvPr id="98" name="Rectangle 61"/>
          <p:cNvSpPr/>
          <p:nvPr/>
        </p:nvSpPr>
        <p:spPr>
          <a:xfrm>
            <a:off x="873035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99" name="Group 64"/>
          <p:cNvGrpSpPr/>
          <p:nvPr/>
        </p:nvGrpSpPr>
        <p:grpSpPr>
          <a:xfrm>
            <a:off x="8217851" y="4556984"/>
            <a:ext cx="489858" cy="489858"/>
            <a:chOff x="6262908" y="3314803"/>
            <a:chExt cx="1016000" cy="1016000"/>
          </a:xfrm>
          <a:effectLst/>
        </p:grpSpPr>
        <p:sp>
          <p:nvSpPr>
            <p:cNvPr id="115" name="Oval 80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6" name="Group 81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117" name="Freeform: Shape 82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8" name="Freeform: Shape 83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9" name="Freeform: Shape 84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0" name="Freeform: Shape 85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1" name="Freeform: Shape 86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00" name="Group 65"/>
          <p:cNvGrpSpPr/>
          <p:nvPr/>
        </p:nvGrpSpPr>
        <p:grpSpPr>
          <a:xfrm>
            <a:off x="8217850" y="2817967"/>
            <a:ext cx="489858" cy="489858"/>
            <a:chOff x="6262912" y="1987229"/>
            <a:chExt cx="1016001" cy="1016000"/>
          </a:xfrm>
          <a:effectLst/>
        </p:grpSpPr>
        <p:sp>
          <p:nvSpPr>
            <p:cNvPr id="105" name="Oval 70"/>
            <p:cNvSpPr/>
            <p:nvPr/>
          </p:nvSpPr>
          <p:spPr>
            <a:xfrm>
              <a:off x="6262912" y="1987229"/>
              <a:ext cx="1016001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6" name="Group 71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107" name="Freeform: Shape 72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Freeform: Shape 73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Freeform: Shape 74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Freeform: Shape 75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1" name="Freeform: Shape 76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2" name="Freeform: Shape 77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Freeform: Shape 78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4" name="Freeform: Shape 79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101" name="Rectangle 66"/>
          <p:cNvSpPr/>
          <p:nvPr/>
        </p:nvSpPr>
        <p:spPr>
          <a:xfrm>
            <a:off x="8760775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>
              <a:solidFill>
                <a:schemeClr val="accent2"/>
              </a:solidFill>
            </a:endParaRPr>
          </a:p>
        </p:txBody>
      </p:sp>
      <p:sp>
        <p:nvSpPr>
          <p:cNvPr id="102" name="Rectangle 67"/>
          <p:cNvSpPr/>
          <p:nvPr/>
        </p:nvSpPr>
        <p:spPr>
          <a:xfrm>
            <a:off x="8760775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03" name="Rectangle 68"/>
          <p:cNvSpPr/>
          <p:nvPr/>
        </p:nvSpPr>
        <p:spPr>
          <a:xfrm>
            <a:off x="8760775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>
              <a:solidFill>
                <a:schemeClr val="accent4"/>
              </a:solidFill>
            </a:endParaRPr>
          </a:p>
        </p:txBody>
      </p:sp>
      <p:sp>
        <p:nvSpPr>
          <p:cNvPr id="104" name="Rectangle 69"/>
          <p:cNvSpPr/>
          <p:nvPr/>
        </p:nvSpPr>
        <p:spPr>
          <a:xfrm>
            <a:off x="8760775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4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95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45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9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4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9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4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95" grpId="0"/>
      <p:bldP spid="96" grpId="0"/>
      <p:bldP spid="97" grpId="0"/>
      <p:bldP spid="98" grpId="0"/>
      <p:bldP spid="101" grpId="0"/>
      <p:bldP spid="102" grpId="0"/>
      <p:bldP spid="103" grpId="0"/>
      <p:bldP spid="10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1" name="Trapezoid 1"/>
          <p:cNvSpPr/>
          <p:nvPr/>
        </p:nvSpPr>
        <p:spPr>
          <a:xfrm>
            <a:off x="5537200" y="2665461"/>
            <a:ext cx="1117600" cy="932143"/>
          </a:xfrm>
          <a:prstGeom prst="trapezoid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400" b="1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altLang="zh-CN" sz="24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2" name="Trapezoid 2"/>
          <p:cNvSpPr/>
          <p:nvPr/>
        </p:nvSpPr>
        <p:spPr>
          <a:xfrm flipV="1">
            <a:off x="5537200" y="3597604"/>
            <a:ext cx="1117600" cy="1672771"/>
          </a:xfrm>
          <a:prstGeom prst="trapezoid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3" name="Parallelogram 3"/>
          <p:cNvSpPr/>
          <p:nvPr/>
        </p:nvSpPr>
        <p:spPr>
          <a:xfrm>
            <a:off x="4565396" y="2235148"/>
            <a:ext cx="923544" cy="1362456"/>
          </a:xfrm>
          <a:prstGeom prst="parallelogram">
            <a:avLst>
              <a:gd name="adj" fmla="val 32216"/>
            </a:avLst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altLang="zh-CN" sz="2000" b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0" name="Parallelogram 4"/>
          <p:cNvSpPr/>
          <p:nvPr/>
        </p:nvSpPr>
        <p:spPr>
          <a:xfrm flipV="1">
            <a:off x="4565396" y="3597604"/>
            <a:ext cx="923544" cy="1362456"/>
          </a:xfrm>
          <a:prstGeom prst="parallelogram">
            <a:avLst>
              <a:gd name="adj" fmla="val 32216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1" name="Parallelogram 5"/>
          <p:cNvSpPr/>
          <p:nvPr/>
        </p:nvSpPr>
        <p:spPr>
          <a:xfrm>
            <a:off x="3593592" y="2600908"/>
            <a:ext cx="923544" cy="996696"/>
          </a:xfrm>
          <a:prstGeom prst="parallelogram">
            <a:avLst>
              <a:gd name="adj" fmla="val 32216"/>
            </a:avLst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accent1">
                    <a:lumMod val="50000"/>
                  </a:schemeClr>
                </a:solidFill>
              </a:rPr>
              <a:t>1</a:t>
            </a:r>
            <a:endParaRPr lang="en-US" altLang="zh-CN"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2" name="Parallelogram 6"/>
          <p:cNvSpPr/>
          <p:nvPr/>
        </p:nvSpPr>
        <p:spPr>
          <a:xfrm flipV="1">
            <a:off x="3593592" y="3597604"/>
            <a:ext cx="923544" cy="996696"/>
          </a:xfrm>
          <a:prstGeom prst="parallelogram">
            <a:avLst>
              <a:gd name="adj" fmla="val 32216"/>
            </a:avLst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3" name="Parallelogram 8"/>
          <p:cNvSpPr/>
          <p:nvPr/>
        </p:nvSpPr>
        <p:spPr>
          <a:xfrm flipH="1">
            <a:off x="6703060" y="2235148"/>
            <a:ext cx="923544" cy="1362456"/>
          </a:xfrm>
          <a:prstGeom prst="parallelogram">
            <a:avLst>
              <a:gd name="adj" fmla="val 32216"/>
            </a:avLst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2000" b="1">
                <a:solidFill>
                  <a:schemeClr val="accent4">
                    <a:lumMod val="50000"/>
                  </a:schemeClr>
                </a:solidFill>
              </a:rPr>
              <a:t>4</a:t>
            </a:r>
            <a:endParaRPr lang="en-US" altLang="zh-CN" sz="2000" b="1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4" name="Parallelogram 9"/>
          <p:cNvSpPr/>
          <p:nvPr/>
        </p:nvSpPr>
        <p:spPr>
          <a:xfrm flipH="1" flipV="1">
            <a:off x="6703060" y="3597604"/>
            <a:ext cx="923544" cy="1362456"/>
          </a:xfrm>
          <a:prstGeom prst="parallelogram">
            <a:avLst>
              <a:gd name="adj" fmla="val 32216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5" name="Parallelogram 10"/>
          <p:cNvSpPr/>
          <p:nvPr/>
        </p:nvSpPr>
        <p:spPr>
          <a:xfrm flipH="1">
            <a:off x="7674864" y="2600908"/>
            <a:ext cx="923544" cy="996696"/>
          </a:xfrm>
          <a:prstGeom prst="parallelogram">
            <a:avLst>
              <a:gd name="adj" fmla="val 32216"/>
            </a:avLst>
          </a:prstGeom>
          <a:solidFill>
            <a:schemeClr val="tx2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b="1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altLang="zh-CN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6" name="Parallelogram 11"/>
          <p:cNvSpPr/>
          <p:nvPr/>
        </p:nvSpPr>
        <p:spPr>
          <a:xfrm flipH="1" flipV="1">
            <a:off x="7674864" y="3597604"/>
            <a:ext cx="923544" cy="996696"/>
          </a:xfrm>
          <a:prstGeom prst="parallelogram">
            <a:avLst>
              <a:gd name="adj" fmla="val 32216"/>
            </a:avLst>
          </a:prstGeom>
          <a:solidFill>
            <a:schemeClr val="accent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107" name="Group 19"/>
          <p:cNvGrpSpPr/>
          <p:nvPr/>
        </p:nvGrpSpPr>
        <p:grpSpPr>
          <a:xfrm>
            <a:off x="960133" y="3288750"/>
            <a:ext cx="2407615" cy="835777"/>
            <a:chOff x="609599" y="3139323"/>
            <a:chExt cx="2407615" cy="835777"/>
          </a:xfrm>
        </p:grpSpPr>
        <p:sp>
          <p:nvSpPr>
            <p:cNvPr id="125" name="TextBox 2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126" name="Rectangle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08" name="Group 22"/>
          <p:cNvGrpSpPr/>
          <p:nvPr/>
        </p:nvGrpSpPr>
        <p:grpSpPr>
          <a:xfrm>
            <a:off x="8797148" y="3288750"/>
            <a:ext cx="2457329" cy="835777"/>
            <a:chOff x="9029821" y="3139323"/>
            <a:chExt cx="2457329" cy="835777"/>
          </a:xfrm>
        </p:grpSpPr>
        <p:sp>
          <p:nvSpPr>
            <p:cNvPr id="123" name="TextBox 23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124" name="Rectangle 24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6"/>
                  </a:solidFill>
                </a:rPr>
                <a:t>标题文本预设</a:t>
              </a:r>
              <a:endParaRPr lang="zh-CN" altLang="en-US" sz="16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109" name="Group 25"/>
          <p:cNvGrpSpPr/>
          <p:nvPr/>
        </p:nvGrpSpPr>
        <p:grpSpPr>
          <a:xfrm>
            <a:off x="5085512" y="1268023"/>
            <a:ext cx="2020976" cy="927740"/>
            <a:chOff x="5122025" y="525814"/>
            <a:chExt cx="2020976" cy="927740"/>
          </a:xfrm>
        </p:grpSpPr>
        <p:sp>
          <p:nvSpPr>
            <p:cNvPr id="121" name="TextBox 2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/>
                <a:t>此部分内容作为文字排版占位显示 （建议使用主题字体）</a:t>
              </a:r>
              <a:endParaRPr lang="zh-CN" altLang="en-US" sz="1000"/>
            </a:p>
          </p:txBody>
        </p:sp>
        <p:sp>
          <p:nvSpPr>
            <p:cNvPr id="122" name="Rectangle 27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3"/>
                  </a:solidFill>
                </a:rPr>
                <a:t>标题文本预设</a:t>
              </a:r>
              <a:endParaRPr lang="zh-CN" altLang="en-US" b="1">
                <a:solidFill>
                  <a:schemeClr val="accent3"/>
                </a:solidFill>
              </a:endParaRPr>
            </a:p>
          </p:txBody>
        </p:sp>
      </p:grpSp>
      <p:grpSp>
        <p:nvGrpSpPr>
          <p:cNvPr id="110" name="Group 28"/>
          <p:cNvGrpSpPr/>
          <p:nvPr/>
        </p:nvGrpSpPr>
        <p:grpSpPr>
          <a:xfrm>
            <a:off x="6654800" y="5126424"/>
            <a:ext cx="2457329" cy="835777"/>
            <a:chOff x="9029821" y="3139323"/>
            <a:chExt cx="2457329" cy="835777"/>
          </a:xfrm>
        </p:grpSpPr>
        <p:sp>
          <p:nvSpPr>
            <p:cNvPr id="119" name="TextBox 29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120" name="Rectangle 3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4400">
                <a:defRPr/>
              </a:pPr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111" name="Group 31"/>
          <p:cNvGrpSpPr/>
          <p:nvPr/>
        </p:nvGrpSpPr>
        <p:grpSpPr>
          <a:xfrm>
            <a:off x="3129585" y="5126424"/>
            <a:ext cx="2407615" cy="835777"/>
            <a:chOff x="609599" y="3139323"/>
            <a:chExt cx="2407615" cy="835777"/>
          </a:xfrm>
        </p:grpSpPr>
        <p:sp>
          <p:nvSpPr>
            <p:cNvPr id="117" name="TextBox 32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/>
            </a:bodyPr>
            <a:lstStyle/>
            <a:p>
              <a:pPr algn="r" defTabSz="914400">
                <a:lnSpc>
                  <a:spcPct val="120000"/>
                </a:lnSpc>
                <a:defRPr/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  <p:sp>
          <p:nvSpPr>
            <p:cNvPr id="118" name="Rectangle 33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algn="r" defTabSz="914400"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</p:grpSp>
      <p:sp>
        <p:nvSpPr>
          <p:cNvPr id="112" name="Freeform: Shape 34"/>
          <p:cNvSpPr/>
          <p:nvPr/>
        </p:nvSpPr>
        <p:spPr bwMode="auto">
          <a:xfrm>
            <a:off x="6909695" y="4310391"/>
            <a:ext cx="424066" cy="42328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3" name="Freeform: Shape 35"/>
          <p:cNvSpPr>
            <a:spLocks noChangeAspect="1"/>
          </p:cNvSpPr>
          <p:nvPr/>
        </p:nvSpPr>
        <p:spPr bwMode="auto">
          <a:xfrm>
            <a:off x="4824793" y="4240957"/>
            <a:ext cx="493232" cy="492714"/>
          </a:xfrm>
          <a:custGeom>
            <a:avLst/>
            <a:gdLst>
              <a:gd name="T0" fmla="*/ 374 w 400"/>
              <a:gd name="T1" fmla="*/ 100 h 400"/>
              <a:gd name="T2" fmla="*/ 301 w 400"/>
              <a:gd name="T3" fmla="*/ 27 h 400"/>
              <a:gd name="T4" fmla="*/ 200 w 400"/>
              <a:gd name="T5" fmla="*/ 0 h 400"/>
              <a:gd name="T6" fmla="*/ 100 w 400"/>
              <a:gd name="T7" fmla="*/ 27 h 400"/>
              <a:gd name="T8" fmla="*/ 27 w 400"/>
              <a:gd name="T9" fmla="*/ 100 h 400"/>
              <a:gd name="T10" fmla="*/ 0 w 400"/>
              <a:gd name="T11" fmla="*/ 200 h 400"/>
              <a:gd name="T12" fmla="*/ 27 w 400"/>
              <a:gd name="T13" fmla="*/ 301 h 400"/>
              <a:gd name="T14" fmla="*/ 100 w 400"/>
              <a:gd name="T15" fmla="*/ 374 h 400"/>
              <a:gd name="T16" fmla="*/ 200 w 400"/>
              <a:gd name="T17" fmla="*/ 400 h 400"/>
              <a:gd name="T18" fmla="*/ 301 w 400"/>
              <a:gd name="T19" fmla="*/ 374 h 400"/>
              <a:gd name="T20" fmla="*/ 374 w 400"/>
              <a:gd name="T21" fmla="*/ 301 h 400"/>
              <a:gd name="T22" fmla="*/ 400 w 400"/>
              <a:gd name="T23" fmla="*/ 200 h 400"/>
              <a:gd name="T24" fmla="*/ 374 w 400"/>
              <a:gd name="T25" fmla="*/ 100 h 400"/>
              <a:gd name="T26" fmla="*/ 330 w 400"/>
              <a:gd name="T27" fmla="*/ 170 h 400"/>
              <a:gd name="T28" fmla="*/ 188 w 400"/>
              <a:gd name="T29" fmla="*/ 311 h 400"/>
              <a:gd name="T30" fmla="*/ 176 w 400"/>
              <a:gd name="T31" fmla="*/ 316 h 400"/>
              <a:gd name="T32" fmla="*/ 165 w 400"/>
              <a:gd name="T33" fmla="*/ 311 h 400"/>
              <a:gd name="T34" fmla="*/ 70 w 400"/>
              <a:gd name="T35" fmla="*/ 217 h 400"/>
              <a:gd name="T36" fmla="*/ 66 w 400"/>
              <a:gd name="T37" fmla="*/ 205 h 400"/>
              <a:gd name="T38" fmla="*/ 70 w 400"/>
              <a:gd name="T39" fmla="*/ 193 h 400"/>
              <a:gd name="T40" fmla="*/ 94 w 400"/>
              <a:gd name="T41" fmla="*/ 170 h 400"/>
              <a:gd name="T42" fmla="*/ 106 w 400"/>
              <a:gd name="T43" fmla="*/ 165 h 400"/>
              <a:gd name="T44" fmla="*/ 118 w 400"/>
              <a:gd name="T45" fmla="*/ 170 h 400"/>
              <a:gd name="T46" fmla="*/ 176 w 400"/>
              <a:gd name="T47" fmla="*/ 229 h 400"/>
              <a:gd name="T48" fmla="*/ 283 w 400"/>
              <a:gd name="T49" fmla="*/ 123 h 400"/>
              <a:gd name="T50" fmla="*/ 295 w 400"/>
              <a:gd name="T51" fmla="*/ 118 h 400"/>
              <a:gd name="T52" fmla="*/ 306 w 400"/>
              <a:gd name="T53" fmla="*/ 123 h 400"/>
              <a:gd name="T54" fmla="*/ 330 w 400"/>
              <a:gd name="T55" fmla="*/ 146 h 400"/>
              <a:gd name="T56" fmla="*/ 335 w 400"/>
              <a:gd name="T57" fmla="*/ 158 h 400"/>
              <a:gd name="T58" fmla="*/ 330 w 400"/>
              <a:gd name="T59" fmla="*/ 170 h 400"/>
              <a:gd name="T60" fmla="*/ 330 w 400"/>
              <a:gd name="T61" fmla="*/ 170 h 400"/>
              <a:gd name="T62" fmla="*/ 330 w 400"/>
              <a:gd name="T63" fmla="*/ 17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374" y="100"/>
                </a:moveTo>
                <a:cubicBezTo>
                  <a:pt x="356" y="69"/>
                  <a:pt x="331" y="45"/>
                  <a:pt x="301" y="27"/>
                </a:cubicBezTo>
                <a:cubicBezTo>
                  <a:pt x="270" y="9"/>
                  <a:pt x="237" y="0"/>
                  <a:pt x="200" y="0"/>
                </a:cubicBezTo>
                <a:cubicBezTo>
                  <a:pt x="164" y="0"/>
                  <a:pt x="130" y="9"/>
                  <a:pt x="100" y="27"/>
                </a:cubicBezTo>
                <a:cubicBezTo>
                  <a:pt x="69" y="45"/>
                  <a:pt x="45" y="69"/>
                  <a:pt x="27" y="100"/>
                </a:cubicBezTo>
                <a:cubicBezTo>
                  <a:pt x="9" y="130"/>
                  <a:pt x="0" y="164"/>
                  <a:pt x="0" y="200"/>
                </a:cubicBezTo>
                <a:cubicBezTo>
                  <a:pt x="0" y="237"/>
                  <a:pt x="9" y="270"/>
                  <a:pt x="27" y="301"/>
                </a:cubicBezTo>
                <a:cubicBezTo>
                  <a:pt x="45" y="331"/>
                  <a:pt x="69" y="356"/>
                  <a:pt x="100" y="374"/>
                </a:cubicBezTo>
                <a:cubicBezTo>
                  <a:pt x="130" y="391"/>
                  <a:pt x="164" y="400"/>
                  <a:pt x="200" y="400"/>
                </a:cubicBezTo>
                <a:cubicBezTo>
                  <a:pt x="237" y="400"/>
                  <a:pt x="270" y="391"/>
                  <a:pt x="301" y="374"/>
                </a:cubicBezTo>
                <a:cubicBezTo>
                  <a:pt x="331" y="356"/>
                  <a:pt x="356" y="331"/>
                  <a:pt x="374" y="301"/>
                </a:cubicBezTo>
                <a:cubicBezTo>
                  <a:pt x="392" y="270"/>
                  <a:pt x="400" y="237"/>
                  <a:pt x="400" y="200"/>
                </a:cubicBezTo>
                <a:cubicBezTo>
                  <a:pt x="400" y="164"/>
                  <a:pt x="392" y="130"/>
                  <a:pt x="374" y="100"/>
                </a:cubicBezTo>
                <a:close/>
                <a:moveTo>
                  <a:pt x="330" y="170"/>
                </a:moveTo>
                <a:cubicBezTo>
                  <a:pt x="188" y="311"/>
                  <a:pt x="188" y="311"/>
                  <a:pt x="188" y="311"/>
                </a:cubicBezTo>
                <a:cubicBezTo>
                  <a:pt x="185" y="315"/>
                  <a:pt x="181" y="316"/>
                  <a:pt x="176" y="316"/>
                </a:cubicBezTo>
                <a:cubicBezTo>
                  <a:pt x="172" y="316"/>
                  <a:pt x="168" y="315"/>
                  <a:pt x="165" y="311"/>
                </a:cubicBezTo>
                <a:cubicBezTo>
                  <a:pt x="70" y="217"/>
                  <a:pt x="70" y="217"/>
                  <a:pt x="70" y="217"/>
                </a:cubicBezTo>
                <a:cubicBezTo>
                  <a:pt x="67" y="214"/>
                  <a:pt x="66" y="210"/>
                  <a:pt x="66" y="205"/>
                </a:cubicBezTo>
                <a:cubicBezTo>
                  <a:pt x="66" y="200"/>
                  <a:pt x="67" y="196"/>
                  <a:pt x="70" y="193"/>
                </a:cubicBezTo>
                <a:cubicBezTo>
                  <a:pt x="94" y="170"/>
                  <a:pt x="94" y="170"/>
                  <a:pt x="94" y="170"/>
                </a:cubicBezTo>
                <a:cubicBezTo>
                  <a:pt x="97" y="166"/>
                  <a:pt x="101" y="165"/>
                  <a:pt x="106" y="165"/>
                </a:cubicBezTo>
                <a:cubicBezTo>
                  <a:pt x="110" y="165"/>
                  <a:pt x="114" y="166"/>
                  <a:pt x="118" y="170"/>
                </a:cubicBezTo>
                <a:cubicBezTo>
                  <a:pt x="176" y="229"/>
                  <a:pt x="176" y="229"/>
                  <a:pt x="176" y="229"/>
                </a:cubicBezTo>
                <a:cubicBezTo>
                  <a:pt x="283" y="123"/>
                  <a:pt x="283" y="123"/>
                  <a:pt x="283" y="123"/>
                </a:cubicBezTo>
                <a:cubicBezTo>
                  <a:pt x="286" y="119"/>
                  <a:pt x="290" y="118"/>
                  <a:pt x="295" y="118"/>
                </a:cubicBezTo>
                <a:cubicBezTo>
                  <a:pt x="299" y="118"/>
                  <a:pt x="303" y="119"/>
                  <a:pt x="306" y="123"/>
                </a:cubicBezTo>
                <a:cubicBezTo>
                  <a:pt x="330" y="146"/>
                  <a:pt x="330" y="146"/>
                  <a:pt x="330" y="146"/>
                </a:cubicBezTo>
                <a:cubicBezTo>
                  <a:pt x="333" y="149"/>
                  <a:pt x="335" y="153"/>
                  <a:pt x="335" y="158"/>
                </a:cubicBezTo>
                <a:cubicBezTo>
                  <a:pt x="335" y="163"/>
                  <a:pt x="333" y="167"/>
                  <a:pt x="330" y="170"/>
                </a:cubicBezTo>
                <a:close/>
                <a:moveTo>
                  <a:pt x="330" y="170"/>
                </a:moveTo>
                <a:cubicBezTo>
                  <a:pt x="330" y="170"/>
                  <a:pt x="330" y="170"/>
                  <a:pt x="330" y="17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4" name="Freeform: Shape 36"/>
          <p:cNvSpPr/>
          <p:nvPr/>
        </p:nvSpPr>
        <p:spPr bwMode="auto">
          <a:xfrm>
            <a:off x="3880590" y="4008278"/>
            <a:ext cx="428132" cy="351888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5" name="Freeform: Shape 37"/>
          <p:cNvSpPr/>
          <p:nvPr/>
        </p:nvSpPr>
        <p:spPr bwMode="auto">
          <a:xfrm>
            <a:off x="7901822" y="3920332"/>
            <a:ext cx="456434" cy="439834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6" name="Freeform: Shape 38"/>
          <p:cNvSpPr/>
          <p:nvPr/>
        </p:nvSpPr>
        <p:spPr bwMode="auto">
          <a:xfrm>
            <a:off x="5762625" y="4202051"/>
            <a:ext cx="666750" cy="616852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51" grpId="0" animBg="1"/>
      <p:bldP spid="52" grpId="0" animBg="1"/>
      <p:bldP spid="53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12" grpId="0" animBg="1"/>
      <p:bldP spid="113" grpId="0" animBg="1"/>
      <p:bldP spid="114" grpId="0" animBg="1"/>
      <p:bldP spid="115" grpId="0" animBg="1"/>
      <p:bldP spid="1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5" name="Freeform: Shape 104"/>
          <p:cNvSpPr/>
          <p:nvPr/>
        </p:nvSpPr>
        <p:spPr bwMode="auto">
          <a:xfrm>
            <a:off x="5864361" y="2507720"/>
            <a:ext cx="2294615" cy="1032688"/>
          </a:xfrm>
          <a:custGeom>
            <a:avLst/>
            <a:gdLst/>
            <a:ahLst/>
            <a:cxnLst>
              <a:cxn ang="0">
                <a:pos x="621" y="54"/>
              </a:cxn>
              <a:cxn ang="0">
                <a:pos x="346" y="54"/>
              </a:cxn>
              <a:cxn ang="0">
                <a:pos x="255" y="91"/>
              </a:cxn>
              <a:cxn ang="0">
                <a:pos x="0" y="346"/>
              </a:cxn>
              <a:cxn ang="0">
                <a:pos x="91" y="309"/>
              </a:cxn>
              <a:cxn ang="0">
                <a:pos x="621" y="309"/>
              </a:cxn>
              <a:cxn ang="0">
                <a:pos x="621" y="351"/>
              </a:cxn>
              <a:cxn ang="0">
                <a:pos x="636" y="358"/>
              </a:cxn>
              <a:cxn ang="0">
                <a:pos x="797" y="196"/>
              </a:cxn>
              <a:cxn ang="0">
                <a:pos x="797" y="166"/>
              </a:cxn>
              <a:cxn ang="0">
                <a:pos x="636" y="5"/>
              </a:cxn>
              <a:cxn ang="0">
                <a:pos x="621" y="11"/>
              </a:cxn>
              <a:cxn ang="0">
                <a:pos x="621" y="54"/>
              </a:cxn>
            </a:cxnLst>
            <a:rect l="0" t="0" r="r" b="b"/>
            <a:pathLst>
              <a:path w="805" h="363">
                <a:moveTo>
                  <a:pt x="621" y="54"/>
                </a:moveTo>
                <a:cubicBezTo>
                  <a:pt x="346" y="54"/>
                  <a:pt x="346" y="54"/>
                  <a:pt x="346" y="54"/>
                </a:cubicBezTo>
                <a:cubicBezTo>
                  <a:pt x="310" y="54"/>
                  <a:pt x="279" y="68"/>
                  <a:pt x="255" y="91"/>
                </a:cubicBezTo>
                <a:cubicBezTo>
                  <a:pt x="0" y="346"/>
                  <a:pt x="0" y="346"/>
                  <a:pt x="0" y="346"/>
                </a:cubicBezTo>
                <a:cubicBezTo>
                  <a:pt x="23" y="323"/>
                  <a:pt x="55" y="309"/>
                  <a:pt x="91" y="309"/>
                </a:cubicBezTo>
                <a:cubicBezTo>
                  <a:pt x="621" y="309"/>
                  <a:pt x="621" y="309"/>
                  <a:pt x="621" y="309"/>
                </a:cubicBezTo>
                <a:cubicBezTo>
                  <a:pt x="621" y="351"/>
                  <a:pt x="621" y="351"/>
                  <a:pt x="621" y="351"/>
                </a:cubicBezTo>
                <a:cubicBezTo>
                  <a:pt x="621" y="359"/>
                  <a:pt x="630" y="363"/>
                  <a:pt x="636" y="358"/>
                </a:cubicBezTo>
                <a:cubicBezTo>
                  <a:pt x="797" y="196"/>
                  <a:pt x="797" y="196"/>
                  <a:pt x="797" y="196"/>
                </a:cubicBezTo>
                <a:cubicBezTo>
                  <a:pt x="805" y="188"/>
                  <a:pt x="805" y="175"/>
                  <a:pt x="797" y="166"/>
                </a:cubicBezTo>
                <a:cubicBezTo>
                  <a:pt x="636" y="5"/>
                  <a:pt x="636" y="5"/>
                  <a:pt x="636" y="5"/>
                </a:cubicBezTo>
                <a:cubicBezTo>
                  <a:pt x="630" y="0"/>
                  <a:pt x="621" y="3"/>
                  <a:pt x="621" y="11"/>
                </a:cubicBezTo>
                <a:lnTo>
                  <a:pt x="621" y="5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6" name="Freeform: Shape 107"/>
          <p:cNvSpPr/>
          <p:nvPr/>
        </p:nvSpPr>
        <p:spPr bwMode="auto">
          <a:xfrm>
            <a:off x="5279024" y="1584087"/>
            <a:ext cx="1119488" cy="2330225"/>
          </a:xfrm>
          <a:custGeom>
            <a:avLst/>
            <a:gdLst/>
            <a:ahLst/>
            <a:cxnLst>
              <a:cxn ang="0">
                <a:pos x="95" y="138"/>
              </a:cxn>
              <a:cxn ang="0">
                <a:pos x="10" y="400"/>
              </a:cxn>
              <a:cxn ang="0">
                <a:pos x="18" y="497"/>
              </a:cxn>
              <a:cxn ang="0">
                <a:pos x="182" y="818"/>
              </a:cxn>
              <a:cxn ang="0">
                <a:pos x="174" y="721"/>
              </a:cxn>
              <a:cxn ang="0">
                <a:pos x="338" y="217"/>
              </a:cxn>
              <a:cxn ang="0">
                <a:pos x="379" y="230"/>
              </a:cxn>
              <a:cxn ang="0">
                <a:pos x="389" y="218"/>
              </a:cxn>
              <a:cxn ang="0">
                <a:pos x="286" y="14"/>
              </a:cxn>
              <a:cxn ang="0">
                <a:pos x="257" y="5"/>
              </a:cxn>
              <a:cxn ang="0">
                <a:pos x="54" y="109"/>
              </a:cxn>
              <a:cxn ang="0">
                <a:pos x="55" y="125"/>
              </a:cxn>
              <a:cxn ang="0">
                <a:pos x="95" y="138"/>
              </a:cxn>
            </a:cxnLst>
            <a:rect l="0" t="0" r="r" b="b"/>
            <a:pathLst>
              <a:path w="393" h="818">
                <a:moveTo>
                  <a:pt x="95" y="138"/>
                </a:moveTo>
                <a:cubicBezTo>
                  <a:pt x="10" y="400"/>
                  <a:pt x="10" y="400"/>
                  <a:pt x="10" y="400"/>
                </a:cubicBezTo>
                <a:cubicBezTo>
                  <a:pt x="0" y="433"/>
                  <a:pt x="3" y="468"/>
                  <a:pt x="18" y="497"/>
                </a:cubicBezTo>
                <a:cubicBezTo>
                  <a:pt x="182" y="818"/>
                  <a:pt x="182" y="818"/>
                  <a:pt x="182" y="818"/>
                </a:cubicBezTo>
                <a:cubicBezTo>
                  <a:pt x="167" y="789"/>
                  <a:pt x="163" y="755"/>
                  <a:pt x="174" y="721"/>
                </a:cubicBezTo>
                <a:cubicBezTo>
                  <a:pt x="338" y="217"/>
                  <a:pt x="338" y="217"/>
                  <a:pt x="338" y="217"/>
                </a:cubicBezTo>
                <a:cubicBezTo>
                  <a:pt x="379" y="230"/>
                  <a:pt x="379" y="230"/>
                  <a:pt x="379" y="230"/>
                </a:cubicBezTo>
                <a:cubicBezTo>
                  <a:pt x="386" y="232"/>
                  <a:pt x="393" y="225"/>
                  <a:pt x="389" y="218"/>
                </a:cubicBezTo>
                <a:cubicBezTo>
                  <a:pt x="286" y="14"/>
                  <a:pt x="286" y="14"/>
                  <a:pt x="286" y="14"/>
                </a:cubicBezTo>
                <a:cubicBezTo>
                  <a:pt x="280" y="4"/>
                  <a:pt x="267" y="0"/>
                  <a:pt x="257" y="5"/>
                </a:cubicBezTo>
                <a:cubicBezTo>
                  <a:pt x="54" y="109"/>
                  <a:pt x="54" y="109"/>
                  <a:pt x="54" y="109"/>
                </a:cubicBezTo>
                <a:cubicBezTo>
                  <a:pt x="47" y="112"/>
                  <a:pt x="48" y="122"/>
                  <a:pt x="55" y="125"/>
                </a:cubicBezTo>
                <a:lnTo>
                  <a:pt x="95" y="13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7" name="Freeform: Shape 110"/>
          <p:cNvSpPr/>
          <p:nvPr/>
        </p:nvSpPr>
        <p:spPr bwMode="auto">
          <a:xfrm>
            <a:off x="4032676" y="3017386"/>
            <a:ext cx="2143273" cy="1268603"/>
          </a:xfrm>
          <a:custGeom>
            <a:avLst/>
            <a:gdLst/>
            <a:ahLst/>
            <a:cxnLst>
              <a:cxn ang="0">
                <a:pos x="79" y="255"/>
              </a:cxn>
              <a:cxn ang="0">
                <a:pos x="301" y="417"/>
              </a:cxn>
              <a:cxn ang="0">
                <a:pos x="396" y="440"/>
              </a:cxn>
              <a:cxn ang="0">
                <a:pos x="752" y="383"/>
              </a:cxn>
              <a:cxn ang="0">
                <a:pos x="658" y="361"/>
              </a:cxn>
              <a:cxn ang="0">
                <a:pos x="229" y="49"/>
              </a:cxn>
              <a:cxn ang="0">
                <a:pos x="254" y="15"/>
              </a:cxn>
              <a:cxn ang="0">
                <a:pos x="245" y="1"/>
              </a:cxn>
              <a:cxn ang="0">
                <a:pos x="20" y="36"/>
              </a:cxn>
              <a:cxn ang="0">
                <a:pos x="2" y="61"/>
              </a:cxn>
              <a:cxn ang="0">
                <a:pos x="38" y="286"/>
              </a:cxn>
              <a:cxn ang="0">
                <a:pos x="54" y="290"/>
              </a:cxn>
              <a:cxn ang="0">
                <a:pos x="79" y="255"/>
              </a:cxn>
            </a:cxnLst>
            <a:rect l="0" t="0" r="r" b="b"/>
            <a:pathLst>
              <a:path w="752" h="445">
                <a:moveTo>
                  <a:pt x="79" y="255"/>
                </a:moveTo>
                <a:cubicBezTo>
                  <a:pt x="301" y="417"/>
                  <a:pt x="301" y="417"/>
                  <a:pt x="301" y="417"/>
                </a:cubicBezTo>
                <a:cubicBezTo>
                  <a:pt x="330" y="438"/>
                  <a:pt x="364" y="445"/>
                  <a:pt x="396" y="440"/>
                </a:cubicBezTo>
                <a:cubicBezTo>
                  <a:pt x="752" y="383"/>
                  <a:pt x="752" y="383"/>
                  <a:pt x="752" y="383"/>
                </a:cubicBezTo>
                <a:cubicBezTo>
                  <a:pt x="720" y="389"/>
                  <a:pt x="686" y="381"/>
                  <a:pt x="658" y="361"/>
                </a:cubicBezTo>
                <a:cubicBezTo>
                  <a:pt x="229" y="49"/>
                  <a:pt x="229" y="49"/>
                  <a:pt x="229" y="49"/>
                </a:cubicBezTo>
                <a:cubicBezTo>
                  <a:pt x="254" y="15"/>
                  <a:pt x="254" y="15"/>
                  <a:pt x="254" y="15"/>
                </a:cubicBezTo>
                <a:cubicBezTo>
                  <a:pt x="258" y="8"/>
                  <a:pt x="253" y="0"/>
                  <a:pt x="245" y="1"/>
                </a:cubicBezTo>
                <a:cubicBezTo>
                  <a:pt x="20" y="36"/>
                  <a:pt x="20" y="36"/>
                  <a:pt x="20" y="36"/>
                </a:cubicBezTo>
                <a:cubicBezTo>
                  <a:pt x="8" y="38"/>
                  <a:pt x="0" y="49"/>
                  <a:pt x="2" y="61"/>
                </a:cubicBezTo>
                <a:cubicBezTo>
                  <a:pt x="38" y="286"/>
                  <a:pt x="38" y="286"/>
                  <a:pt x="38" y="286"/>
                </a:cubicBezTo>
                <a:cubicBezTo>
                  <a:pt x="39" y="294"/>
                  <a:pt x="49" y="296"/>
                  <a:pt x="54" y="290"/>
                </a:cubicBezTo>
                <a:lnTo>
                  <a:pt x="79" y="25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8" name="Freeform: Shape 113"/>
          <p:cNvSpPr/>
          <p:nvPr/>
        </p:nvSpPr>
        <p:spPr bwMode="auto">
          <a:xfrm>
            <a:off x="4889540" y="3807482"/>
            <a:ext cx="1593544" cy="1853942"/>
          </a:xfrm>
          <a:custGeom>
            <a:avLst/>
            <a:gdLst/>
            <a:ahLst/>
            <a:cxnLst>
              <a:cxn ang="0">
                <a:pos x="228" y="602"/>
              </a:cxn>
              <a:cxn ang="0">
                <a:pos x="451" y="440"/>
              </a:cxn>
              <a:cxn ang="0">
                <a:pos x="502" y="357"/>
              </a:cxn>
              <a:cxn ang="0">
                <a:pos x="559" y="0"/>
              </a:cxn>
              <a:cxn ang="0">
                <a:pos x="507" y="84"/>
              </a:cxn>
              <a:cxn ang="0">
                <a:pos x="79" y="395"/>
              </a:cxn>
              <a:cxn ang="0">
                <a:pos x="54" y="361"/>
              </a:cxn>
              <a:cxn ang="0">
                <a:pos x="38" y="365"/>
              </a:cxn>
              <a:cxn ang="0">
                <a:pos x="2" y="590"/>
              </a:cxn>
              <a:cxn ang="0">
                <a:pos x="20" y="614"/>
              </a:cxn>
              <a:cxn ang="0">
                <a:pos x="245" y="650"/>
              </a:cxn>
              <a:cxn ang="0">
                <a:pos x="253" y="636"/>
              </a:cxn>
              <a:cxn ang="0">
                <a:pos x="228" y="602"/>
              </a:cxn>
            </a:cxnLst>
            <a:rect l="0" t="0" r="r" b="b"/>
            <a:pathLst>
              <a:path w="559" h="651">
                <a:moveTo>
                  <a:pt x="228" y="602"/>
                </a:moveTo>
                <a:cubicBezTo>
                  <a:pt x="451" y="440"/>
                  <a:pt x="451" y="440"/>
                  <a:pt x="451" y="440"/>
                </a:cubicBezTo>
                <a:cubicBezTo>
                  <a:pt x="480" y="419"/>
                  <a:pt x="497" y="389"/>
                  <a:pt x="502" y="357"/>
                </a:cubicBezTo>
                <a:cubicBezTo>
                  <a:pt x="559" y="0"/>
                  <a:pt x="559" y="0"/>
                  <a:pt x="559" y="0"/>
                </a:cubicBezTo>
                <a:cubicBezTo>
                  <a:pt x="553" y="33"/>
                  <a:pt x="536" y="63"/>
                  <a:pt x="507" y="84"/>
                </a:cubicBezTo>
                <a:cubicBezTo>
                  <a:pt x="79" y="395"/>
                  <a:pt x="79" y="395"/>
                  <a:pt x="79" y="395"/>
                </a:cubicBezTo>
                <a:cubicBezTo>
                  <a:pt x="54" y="361"/>
                  <a:pt x="54" y="361"/>
                  <a:pt x="54" y="361"/>
                </a:cubicBezTo>
                <a:cubicBezTo>
                  <a:pt x="49" y="355"/>
                  <a:pt x="39" y="357"/>
                  <a:pt x="38" y="365"/>
                </a:cubicBezTo>
                <a:cubicBezTo>
                  <a:pt x="2" y="590"/>
                  <a:pt x="2" y="590"/>
                  <a:pt x="2" y="590"/>
                </a:cubicBezTo>
                <a:cubicBezTo>
                  <a:pt x="0" y="602"/>
                  <a:pt x="8" y="613"/>
                  <a:pt x="20" y="614"/>
                </a:cubicBezTo>
                <a:cubicBezTo>
                  <a:pt x="245" y="650"/>
                  <a:pt x="245" y="650"/>
                  <a:pt x="245" y="650"/>
                </a:cubicBezTo>
                <a:cubicBezTo>
                  <a:pt x="253" y="651"/>
                  <a:pt x="258" y="642"/>
                  <a:pt x="253" y="636"/>
                </a:cubicBezTo>
                <a:lnTo>
                  <a:pt x="228" y="602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49" name="Freeform: Shape 116"/>
          <p:cNvSpPr/>
          <p:nvPr/>
        </p:nvSpPr>
        <p:spPr bwMode="auto">
          <a:xfrm>
            <a:off x="6285004" y="3426900"/>
            <a:ext cx="1497843" cy="2043120"/>
          </a:xfrm>
          <a:custGeom>
            <a:avLst/>
            <a:gdLst/>
            <a:ahLst/>
            <a:cxnLst>
              <a:cxn ang="0">
                <a:pos x="470" y="500"/>
              </a:cxn>
              <a:cxn ang="0">
                <a:pos x="385" y="238"/>
              </a:cxn>
              <a:cxn ang="0">
                <a:pos x="322" y="164"/>
              </a:cxn>
              <a:cxn ang="0">
                <a:pos x="0" y="0"/>
              </a:cxn>
              <a:cxn ang="0">
                <a:pos x="64" y="74"/>
              </a:cxn>
              <a:cxn ang="0">
                <a:pos x="228" y="578"/>
              </a:cxn>
              <a:cxn ang="0">
                <a:pos x="187" y="592"/>
              </a:cxn>
              <a:cxn ang="0">
                <a:pos x="186" y="608"/>
              </a:cxn>
              <a:cxn ang="0">
                <a:pos x="389" y="711"/>
              </a:cxn>
              <a:cxn ang="0">
                <a:pos x="418" y="702"/>
              </a:cxn>
              <a:cxn ang="0">
                <a:pos x="521" y="499"/>
              </a:cxn>
              <a:cxn ang="0">
                <a:pos x="511" y="486"/>
              </a:cxn>
              <a:cxn ang="0">
                <a:pos x="470" y="500"/>
              </a:cxn>
            </a:cxnLst>
            <a:rect l="0" t="0" r="r" b="b"/>
            <a:pathLst>
              <a:path w="525" h="717">
                <a:moveTo>
                  <a:pt x="470" y="500"/>
                </a:moveTo>
                <a:cubicBezTo>
                  <a:pt x="385" y="238"/>
                  <a:pt x="385" y="238"/>
                  <a:pt x="385" y="238"/>
                </a:cubicBezTo>
                <a:cubicBezTo>
                  <a:pt x="374" y="204"/>
                  <a:pt x="351" y="178"/>
                  <a:pt x="322" y="164"/>
                </a:cubicBezTo>
                <a:cubicBezTo>
                  <a:pt x="0" y="0"/>
                  <a:pt x="0" y="0"/>
                  <a:pt x="0" y="0"/>
                </a:cubicBezTo>
                <a:cubicBezTo>
                  <a:pt x="30" y="15"/>
                  <a:pt x="53" y="41"/>
                  <a:pt x="64" y="74"/>
                </a:cubicBezTo>
                <a:cubicBezTo>
                  <a:pt x="228" y="578"/>
                  <a:pt x="228" y="578"/>
                  <a:pt x="228" y="578"/>
                </a:cubicBezTo>
                <a:cubicBezTo>
                  <a:pt x="187" y="592"/>
                  <a:pt x="187" y="592"/>
                  <a:pt x="187" y="592"/>
                </a:cubicBezTo>
                <a:cubicBezTo>
                  <a:pt x="180" y="594"/>
                  <a:pt x="179" y="604"/>
                  <a:pt x="186" y="608"/>
                </a:cubicBezTo>
                <a:cubicBezTo>
                  <a:pt x="389" y="711"/>
                  <a:pt x="389" y="711"/>
                  <a:pt x="389" y="711"/>
                </a:cubicBezTo>
                <a:cubicBezTo>
                  <a:pt x="400" y="717"/>
                  <a:pt x="412" y="712"/>
                  <a:pt x="418" y="702"/>
                </a:cubicBezTo>
                <a:cubicBezTo>
                  <a:pt x="521" y="499"/>
                  <a:pt x="521" y="499"/>
                  <a:pt x="521" y="499"/>
                </a:cubicBezTo>
                <a:cubicBezTo>
                  <a:pt x="525" y="492"/>
                  <a:pt x="518" y="484"/>
                  <a:pt x="511" y="486"/>
                </a:cubicBezTo>
                <a:lnTo>
                  <a:pt x="470" y="50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50" name="Group 118"/>
          <p:cNvGrpSpPr/>
          <p:nvPr/>
        </p:nvGrpSpPr>
        <p:grpSpPr>
          <a:xfrm>
            <a:off x="5757532" y="3386839"/>
            <a:ext cx="727779" cy="727778"/>
            <a:chOff x="4330700" y="2847975"/>
            <a:chExt cx="519113" cy="519113"/>
          </a:xfrm>
        </p:grpSpPr>
        <p:sp>
          <p:nvSpPr>
            <p:cNvPr id="71" name="Oval 119"/>
            <p:cNvSpPr/>
            <p:nvPr/>
          </p:nvSpPr>
          <p:spPr bwMode="auto">
            <a:xfrm>
              <a:off x="4330700" y="2847975"/>
              <a:ext cx="519113" cy="51911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Freeform: Shape 120"/>
            <p:cNvSpPr/>
            <p:nvPr/>
          </p:nvSpPr>
          <p:spPr bwMode="auto">
            <a:xfrm>
              <a:off x="4378325" y="2894013"/>
              <a:ext cx="427038" cy="428625"/>
            </a:xfrm>
            <a:custGeom>
              <a:avLst/>
              <a:gdLst/>
              <a:ahLst/>
              <a:cxnLst>
                <a:cxn ang="0">
                  <a:pos x="37" y="173"/>
                </a:cxn>
                <a:cxn ang="0">
                  <a:pos x="37" y="38"/>
                </a:cxn>
                <a:cxn ang="0">
                  <a:pos x="172" y="38"/>
                </a:cxn>
                <a:cxn ang="0">
                  <a:pos x="172" y="173"/>
                </a:cxn>
                <a:cxn ang="0">
                  <a:pos x="37" y="173"/>
                </a:cxn>
              </a:cxnLst>
              <a:rect l="0" t="0" r="r" b="b"/>
              <a:pathLst>
                <a:path w="210" h="211">
                  <a:moveTo>
                    <a:pt x="37" y="173"/>
                  </a:moveTo>
                  <a:cubicBezTo>
                    <a:pt x="0" y="136"/>
                    <a:pt x="0" y="75"/>
                    <a:pt x="37" y="38"/>
                  </a:cubicBezTo>
                  <a:cubicBezTo>
                    <a:pt x="74" y="0"/>
                    <a:pt x="135" y="0"/>
                    <a:pt x="172" y="38"/>
                  </a:cubicBezTo>
                  <a:cubicBezTo>
                    <a:pt x="210" y="75"/>
                    <a:pt x="210" y="136"/>
                    <a:pt x="172" y="173"/>
                  </a:cubicBezTo>
                  <a:cubicBezTo>
                    <a:pt x="135" y="211"/>
                    <a:pt x="74" y="211"/>
                    <a:pt x="37" y="17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51" name="TextBox 121"/>
          <p:cNvSpPr txBox="1"/>
          <p:nvPr/>
        </p:nvSpPr>
        <p:spPr>
          <a:xfrm rot="17227015">
            <a:off x="5143242" y="2328146"/>
            <a:ext cx="1287532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  <a:r>
              <a:rPr lang="en-US" altLang="zh-CN" sz="1200" b="1">
                <a:solidFill>
                  <a:schemeClr val="bg1"/>
                </a:solidFill>
              </a:rPr>
              <a:t>01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sp>
        <p:nvSpPr>
          <p:cNvPr id="52" name="TextBox 122"/>
          <p:cNvSpPr txBox="1"/>
          <p:nvPr/>
        </p:nvSpPr>
        <p:spPr>
          <a:xfrm rot="2114016">
            <a:off x="4190166" y="3539301"/>
            <a:ext cx="1287532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  <a:r>
              <a:rPr lang="en-US" altLang="zh-CN" sz="1200" b="1">
                <a:solidFill>
                  <a:schemeClr val="bg1"/>
                </a:solidFill>
              </a:rPr>
              <a:t>01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sp>
        <p:nvSpPr>
          <p:cNvPr id="53" name="TextBox 123"/>
          <p:cNvSpPr txBox="1"/>
          <p:nvPr/>
        </p:nvSpPr>
        <p:spPr>
          <a:xfrm>
            <a:off x="6546606" y="2820893"/>
            <a:ext cx="1287532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  <a:r>
              <a:rPr lang="en-US" altLang="zh-CN" sz="1200" b="1">
                <a:solidFill>
                  <a:schemeClr val="bg1"/>
                </a:solidFill>
              </a:rPr>
              <a:t>01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sp>
        <p:nvSpPr>
          <p:cNvPr id="54" name="TextBox 124"/>
          <p:cNvSpPr txBox="1"/>
          <p:nvPr/>
        </p:nvSpPr>
        <p:spPr>
          <a:xfrm rot="4345292">
            <a:off x="6519216" y="4458989"/>
            <a:ext cx="1287532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  <a:r>
              <a:rPr lang="en-US" altLang="zh-CN" sz="1200" b="1">
                <a:solidFill>
                  <a:schemeClr val="bg1"/>
                </a:solidFill>
              </a:rPr>
              <a:t>01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sp>
        <p:nvSpPr>
          <p:cNvPr id="55" name="TextBox 125"/>
          <p:cNvSpPr txBox="1"/>
          <p:nvPr/>
        </p:nvSpPr>
        <p:spPr>
          <a:xfrm rot="19422571">
            <a:off x="4989321" y="4859595"/>
            <a:ext cx="1287532" cy="276999"/>
          </a:xfrm>
          <a:prstGeom prst="rect">
            <a:avLst/>
          </a:prstGeom>
          <a:noFill/>
          <a:effectLst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标题文本预设</a:t>
            </a:r>
            <a:r>
              <a:rPr lang="en-US" altLang="zh-CN" sz="1200" b="1">
                <a:solidFill>
                  <a:schemeClr val="bg1"/>
                </a:solidFill>
              </a:rPr>
              <a:t>01</a:t>
            </a:r>
            <a:endParaRPr lang="en-US" altLang="zh-CN" sz="1200" b="1">
              <a:solidFill>
                <a:schemeClr val="bg1"/>
              </a:solidFill>
            </a:endParaRPr>
          </a:p>
        </p:txBody>
      </p:sp>
      <p:grpSp>
        <p:nvGrpSpPr>
          <p:cNvPr id="56" name="Group 26"/>
          <p:cNvGrpSpPr/>
          <p:nvPr/>
        </p:nvGrpSpPr>
        <p:grpSpPr>
          <a:xfrm>
            <a:off x="6398512" y="1374509"/>
            <a:ext cx="2879569" cy="866137"/>
            <a:chOff x="8601584" y="1451933"/>
            <a:chExt cx="2196245" cy="866137"/>
          </a:xfrm>
        </p:grpSpPr>
        <p:sp>
          <p:nvSpPr>
            <p:cNvPr id="69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70" name="TextBox 2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57" name="Group 29"/>
          <p:cNvGrpSpPr/>
          <p:nvPr/>
        </p:nvGrpSpPr>
        <p:grpSpPr>
          <a:xfrm>
            <a:off x="1119485" y="3018314"/>
            <a:ext cx="2913191" cy="866137"/>
            <a:chOff x="1415480" y="1669738"/>
            <a:chExt cx="2913191" cy="866137"/>
          </a:xfrm>
        </p:grpSpPr>
        <p:sp>
          <p:nvSpPr>
            <p:cNvPr id="67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68" name="TextBox 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8" name="Group 32"/>
          <p:cNvGrpSpPr/>
          <p:nvPr/>
        </p:nvGrpSpPr>
        <p:grpSpPr>
          <a:xfrm>
            <a:off x="8158976" y="2529296"/>
            <a:ext cx="2879569" cy="866137"/>
            <a:chOff x="8601584" y="1451933"/>
            <a:chExt cx="2196245" cy="866137"/>
          </a:xfrm>
        </p:grpSpPr>
        <p:sp>
          <p:nvSpPr>
            <p:cNvPr id="65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66" name="TextBox 3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59" name="Group 35"/>
          <p:cNvGrpSpPr/>
          <p:nvPr/>
        </p:nvGrpSpPr>
        <p:grpSpPr>
          <a:xfrm>
            <a:off x="1976349" y="4795287"/>
            <a:ext cx="2913191" cy="866137"/>
            <a:chOff x="1415480" y="1669738"/>
            <a:chExt cx="2913191" cy="866137"/>
          </a:xfrm>
        </p:grpSpPr>
        <p:sp>
          <p:nvSpPr>
            <p:cNvPr id="63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64" name="TextBox 3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60" name="Group 38"/>
          <p:cNvGrpSpPr/>
          <p:nvPr/>
        </p:nvGrpSpPr>
        <p:grpSpPr>
          <a:xfrm>
            <a:off x="7782847" y="4795111"/>
            <a:ext cx="2913191" cy="866137"/>
            <a:chOff x="1415480" y="1669738"/>
            <a:chExt cx="2913191" cy="866137"/>
          </a:xfrm>
        </p:grpSpPr>
        <p:sp>
          <p:nvSpPr>
            <p:cNvPr id="61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62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1000" b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5" grpId="0" animBg="1"/>
      <p:bldP spid="46" grpId="0" animBg="1"/>
      <p:bldP spid="47" grpId="0" animBg="1"/>
      <p:bldP spid="48" grpId="0" animBg="1"/>
      <p:bldP spid="49" grpId="0" animBg="1"/>
      <p:bldP spid="51" grpId="0"/>
      <p:bldP spid="52" grpId="0"/>
      <p:bldP spid="53" grpId="0"/>
      <p:bldP spid="54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7" name="Group 36"/>
          <p:cNvGrpSpPr/>
          <p:nvPr/>
        </p:nvGrpSpPr>
        <p:grpSpPr>
          <a:xfrm>
            <a:off x="2314741" y="2969572"/>
            <a:ext cx="1960492" cy="2829762"/>
            <a:chOff x="1712913" y="2396168"/>
            <a:chExt cx="1477962" cy="2133282"/>
          </a:xfrm>
        </p:grpSpPr>
        <p:sp>
          <p:nvSpPr>
            <p:cNvPr id="121" name="Rectangle 37"/>
            <p:cNvSpPr/>
            <p:nvPr/>
          </p:nvSpPr>
          <p:spPr bwMode="auto">
            <a:xfrm>
              <a:off x="2686050" y="3875400"/>
              <a:ext cx="504825" cy="654050"/>
            </a:xfrm>
            <a:prstGeom prst="rect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Parallelogram 38"/>
            <p:cNvSpPr/>
            <p:nvPr/>
          </p:nvSpPr>
          <p:spPr bwMode="auto">
            <a:xfrm flipH="1">
              <a:off x="1714500" y="3484875"/>
              <a:ext cx="1476375" cy="390795"/>
            </a:xfrm>
            <a:prstGeom prst="parallelogram">
              <a:avLst>
                <a:gd name="adj" fmla="val 72236"/>
              </a:avLst>
            </a:prstGeom>
            <a:solidFill>
              <a:schemeClr val="accent1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Arrow: Pentagon 39"/>
            <p:cNvSpPr/>
            <p:nvPr/>
          </p:nvSpPr>
          <p:spPr bwMode="auto">
            <a:xfrm rot="16200000">
              <a:off x="1420813" y="2688268"/>
              <a:ext cx="1087120" cy="502920"/>
            </a:xfrm>
            <a:prstGeom prst="homePlate">
              <a:avLst>
                <a:gd name="adj" fmla="val 31601"/>
              </a:avLst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68" name="Rectangle 41"/>
          <p:cNvSpPr/>
          <p:nvPr/>
        </p:nvSpPr>
        <p:spPr bwMode="auto">
          <a:xfrm>
            <a:off x="4696388" y="4091115"/>
            <a:ext cx="669642" cy="1713272"/>
          </a:xfrm>
          <a:prstGeom prst="rect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69" name="Parallelogram 42"/>
          <p:cNvSpPr/>
          <p:nvPr/>
        </p:nvSpPr>
        <p:spPr bwMode="auto">
          <a:xfrm flipH="1">
            <a:off x="3407644" y="3573091"/>
            <a:ext cx="1958386" cy="518383"/>
          </a:xfrm>
          <a:prstGeom prst="parallelogram">
            <a:avLst>
              <a:gd name="adj" fmla="val 72236"/>
            </a:avLst>
          </a:prstGeom>
          <a:solidFill>
            <a:schemeClr val="accent2">
              <a:lumMod val="75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sp>
        <p:nvSpPr>
          <p:cNvPr id="70" name="Arrow: Pentagon 43"/>
          <p:cNvSpPr/>
          <p:nvPr/>
        </p:nvSpPr>
        <p:spPr bwMode="auto">
          <a:xfrm rot="16200000">
            <a:off x="3018073" y="2516406"/>
            <a:ext cx="1442046" cy="667115"/>
          </a:xfrm>
          <a:prstGeom prst="homePlate">
            <a:avLst>
              <a:gd name="adj" fmla="val 31601"/>
            </a:avLst>
          </a:pr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71" name="Group 44"/>
          <p:cNvGrpSpPr/>
          <p:nvPr/>
        </p:nvGrpSpPr>
        <p:grpSpPr>
          <a:xfrm>
            <a:off x="7939309" y="2969572"/>
            <a:ext cx="1960493" cy="2829762"/>
            <a:chOff x="5953124" y="2396168"/>
            <a:chExt cx="1477963" cy="2133282"/>
          </a:xfrm>
        </p:grpSpPr>
        <p:sp>
          <p:nvSpPr>
            <p:cNvPr id="118" name="Rectangle 45"/>
            <p:cNvSpPr/>
            <p:nvPr/>
          </p:nvSpPr>
          <p:spPr bwMode="auto">
            <a:xfrm flipH="1">
              <a:off x="5953124" y="3875400"/>
              <a:ext cx="504825" cy="654050"/>
            </a:xfrm>
            <a:prstGeom prst="rect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Parallelogram 46"/>
            <p:cNvSpPr/>
            <p:nvPr/>
          </p:nvSpPr>
          <p:spPr bwMode="auto">
            <a:xfrm>
              <a:off x="5953125" y="3484875"/>
              <a:ext cx="1476375" cy="390795"/>
            </a:xfrm>
            <a:prstGeom prst="parallelogram">
              <a:avLst>
                <a:gd name="adj" fmla="val 72236"/>
              </a:avLst>
            </a:prstGeom>
            <a:solidFill>
              <a:schemeClr val="accent5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Arrow: Pentagon 47"/>
            <p:cNvSpPr/>
            <p:nvPr/>
          </p:nvSpPr>
          <p:spPr bwMode="auto">
            <a:xfrm rot="5400000" flipH="1">
              <a:off x="6636067" y="2688268"/>
              <a:ext cx="1087120" cy="502920"/>
            </a:xfrm>
            <a:prstGeom prst="homePlate">
              <a:avLst>
                <a:gd name="adj" fmla="val 31601"/>
              </a:avLst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2" name="Group 48"/>
          <p:cNvGrpSpPr/>
          <p:nvPr/>
        </p:nvGrpSpPr>
        <p:grpSpPr>
          <a:xfrm>
            <a:off x="6848501" y="2128940"/>
            <a:ext cx="1960492" cy="3675448"/>
            <a:chOff x="5130798" y="1762438"/>
            <a:chExt cx="1477964" cy="2770822"/>
          </a:xfrm>
        </p:grpSpPr>
        <p:sp>
          <p:nvSpPr>
            <p:cNvPr id="115" name="Rectangle 49"/>
            <p:cNvSpPr/>
            <p:nvPr/>
          </p:nvSpPr>
          <p:spPr bwMode="auto">
            <a:xfrm flipH="1">
              <a:off x="5130798" y="3241670"/>
              <a:ext cx="504825" cy="1291590"/>
            </a:xfrm>
            <a:prstGeom prst="rect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Parallelogram 50"/>
            <p:cNvSpPr/>
            <p:nvPr/>
          </p:nvSpPr>
          <p:spPr bwMode="auto">
            <a:xfrm>
              <a:off x="5130800" y="2851145"/>
              <a:ext cx="1476375" cy="390795"/>
            </a:xfrm>
            <a:prstGeom prst="parallelogram">
              <a:avLst>
                <a:gd name="adj" fmla="val 72236"/>
              </a:avLst>
            </a:prstGeom>
            <a:solidFill>
              <a:schemeClr val="accent4">
                <a:lumMod val="7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Arrow: Pentagon 51"/>
            <p:cNvSpPr/>
            <p:nvPr/>
          </p:nvSpPr>
          <p:spPr bwMode="auto">
            <a:xfrm rot="5400000" flipH="1">
              <a:off x="5813742" y="2054538"/>
              <a:ext cx="1087120" cy="502920"/>
            </a:xfrm>
            <a:prstGeom prst="homePlate">
              <a:avLst>
                <a:gd name="adj" fmla="val 31601"/>
              </a:avLst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73" name="TextBox 64"/>
          <p:cNvSpPr txBox="1"/>
          <p:nvPr/>
        </p:nvSpPr>
        <p:spPr>
          <a:xfrm>
            <a:off x="3705409" y="5817870"/>
            <a:ext cx="470000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000" b="1">
                <a:solidFill>
                  <a:schemeClr val="accent1"/>
                </a:solidFill>
              </a:rPr>
              <a:t>01</a:t>
            </a:r>
            <a:endParaRPr lang="en-US" sz="2000" b="1">
              <a:solidFill>
                <a:schemeClr val="accent1"/>
              </a:solidFill>
            </a:endParaRPr>
          </a:p>
        </p:txBody>
      </p:sp>
      <p:sp>
        <p:nvSpPr>
          <p:cNvPr id="74" name="TextBox 65"/>
          <p:cNvSpPr txBox="1"/>
          <p:nvPr/>
        </p:nvSpPr>
        <p:spPr>
          <a:xfrm>
            <a:off x="4796208" y="5817870"/>
            <a:ext cx="470000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</a:rPr>
              <a:t>02</a:t>
            </a:r>
            <a:endParaRPr lang="en-US" sz="2000" b="1">
              <a:solidFill>
                <a:schemeClr val="accent2"/>
              </a:solidFill>
            </a:endParaRPr>
          </a:p>
        </p:txBody>
      </p:sp>
      <p:sp>
        <p:nvSpPr>
          <p:cNvPr id="75" name="TextBox 66"/>
          <p:cNvSpPr txBox="1"/>
          <p:nvPr/>
        </p:nvSpPr>
        <p:spPr>
          <a:xfrm>
            <a:off x="5872268" y="5817870"/>
            <a:ext cx="470000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000" b="1">
                <a:solidFill>
                  <a:schemeClr val="accent3"/>
                </a:solidFill>
              </a:rPr>
              <a:t>03</a:t>
            </a:r>
            <a:endParaRPr lang="en-US" sz="2000" b="1">
              <a:solidFill>
                <a:schemeClr val="accent3"/>
              </a:solidFill>
            </a:endParaRPr>
          </a:p>
        </p:txBody>
      </p:sp>
      <p:sp>
        <p:nvSpPr>
          <p:cNvPr id="76" name="TextBox 67"/>
          <p:cNvSpPr txBox="1"/>
          <p:nvPr/>
        </p:nvSpPr>
        <p:spPr>
          <a:xfrm>
            <a:off x="6948326" y="5817870"/>
            <a:ext cx="470000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000" b="1">
                <a:solidFill>
                  <a:schemeClr val="accent4"/>
                </a:solidFill>
              </a:rPr>
              <a:t>04</a:t>
            </a:r>
            <a:endParaRPr lang="en-US" sz="2000" b="1">
              <a:solidFill>
                <a:schemeClr val="accent4"/>
              </a:solidFill>
            </a:endParaRPr>
          </a:p>
        </p:txBody>
      </p:sp>
      <p:sp>
        <p:nvSpPr>
          <p:cNvPr id="77" name="TextBox 68"/>
          <p:cNvSpPr txBox="1"/>
          <p:nvPr/>
        </p:nvSpPr>
        <p:spPr>
          <a:xfrm>
            <a:off x="8039126" y="5817870"/>
            <a:ext cx="470000" cy="40011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2000" b="1">
                <a:solidFill>
                  <a:schemeClr val="accent5"/>
                </a:solidFill>
              </a:rPr>
              <a:t>05</a:t>
            </a:r>
            <a:endParaRPr lang="en-US" sz="2000" b="1">
              <a:solidFill>
                <a:schemeClr val="accent5"/>
              </a:solidFill>
            </a:endParaRPr>
          </a:p>
        </p:txBody>
      </p:sp>
      <p:grpSp>
        <p:nvGrpSpPr>
          <p:cNvPr id="78" name="Group 69"/>
          <p:cNvGrpSpPr/>
          <p:nvPr/>
        </p:nvGrpSpPr>
        <p:grpSpPr>
          <a:xfrm>
            <a:off x="8044339" y="5268251"/>
            <a:ext cx="464172" cy="353772"/>
            <a:chOff x="3495675" y="1519238"/>
            <a:chExt cx="293688" cy="223838"/>
          </a:xfrm>
          <a:solidFill>
            <a:schemeClr val="bg1"/>
          </a:solidFill>
        </p:grpSpPr>
        <p:sp>
          <p:nvSpPr>
            <p:cNvPr id="112" name="Freeform: Shape 70"/>
            <p:cNvSpPr/>
            <p:nvPr/>
          </p:nvSpPr>
          <p:spPr bwMode="auto">
            <a:xfrm>
              <a:off x="3694113" y="1547813"/>
              <a:ext cx="95250" cy="18256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" y="3"/>
                </a:cxn>
                <a:cxn ang="0">
                  <a:pos x="0" y="6"/>
                </a:cxn>
                <a:cxn ang="0">
                  <a:pos x="12" y="20"/>
                </a:cxn>
                <a:cxn ang="0">
                  <a:pos x="14" y="29"/>
                </a:cxn>
                <a:cxn ang="0">
                  <a:pos x="6" y="33"/>
                </a:cxn>
                <a:cxn ang="0">
                  <a:pos x="2" y="33"/>
                </a:cxn>
                <a:cxn ang="0">
                  <a:pos x="2" y="94"/>
                </a:cxn>
                <a:cxn ang="0">
                  <a:pos x="35" y="94"/>
                </a:cxn>
                <a:cxn ang="0">
                  <a:pos x="35" y="45"/>
                </a:cxn>
                <a:cxn ang="0">
                  <a:pos x="42" y="45"/>
                </a:cxn>
                <a:cxn ang="0">
                  <a:pos x="46" y="37"/>
                </a:cxn>
                <a:cxn ang="0">
                  <a:pos x="16" y="3"/>
                </a:cxn>
                <a:cxn ang="0">
                  <a:pos x="10" y="0"/>
                </a:cxn>
              </a:cxnLst>
              <a:rect l="0" t="0" r="r" b="b"/>
              <a:pathLst>
                <a:path w="49" h="94">
                  <a:moveTo>
                    <a:pt x="10" y="0"/>
                  </a:moveTo>
                  <a:cubicBezTo>
                    <a:pt x="7" y="0"/>
                    <a:pt x="5" y="1"/>
                    <a:pt x="3" y="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6" y="24"/>
                    <a:pt x="15" y="27"/>
                    <a:pt x="14" y="29"/>
                  </a:cubicBezTo>
                  <a:cubicBezTo>
                    <a:pt x="14" y="31"/>
                    <a:pt x="12" y="33"/>
                    <a:pt x="6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48" y="45"/>
                    <a:pt x="49" y="41"/>
                    <a:pt x="46" y="37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1"/>
                    <a:pt x="12" y="0"/>
                    <a:pt x="1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3" name="Freeform: Shape 71"/>
            <p:cNvSpPr/>
            <p:nvPr/>
          </p:nvSpPr>
          <p:spPr bwMode="auto">
            <a:xfrm>
              <a:off x="3495675" y="1547813"/>
              <a:ext cx="93663" cy="182563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3"/>
                </a:cxn>
                <a:cxn ang="0">
                  <a:pos x="3" y="37"/>
                </a:cxn>
                <a:cxn ang="0">
                  <a:pos x="7" y="45"/>
                </a:cxn>
                <a:cxn ang="0">
                  <a:pos x="14" y="45"/>
                </a:cxn>
                <a:cxn ang="0">
                  <a:pos x="14" y="94"/>
                </a:cxn>
                <a:cxn ang="0">
                  <a:pos x="47" y="94"/>
                </a:cxn>
                <a:cxn ang="0">
                  <a:pos x="47" y="33"/>
                </a:cxn>
                <a:cxn ang="0">
                  <a:pos x="43" y="33"/>
                </a:cxn>
                <a:cxn ang="0">
                  <a:pos x="35" y="29"/>
                </a:cxn>
                <a:cxn ang="0">
                  <a:pos x="37" y="20"/>
                </a:cxn>
                <a:cxn ang="0">
                  <a:pos x="49" y="6"/>
                </a:cxn>
                <a:cxn ang="0">
                  <a:pos x="46" y="3"/>
                </a:cxn>
                <a:cxn ang="0">
                  <a:pos x="40" y="0"/>
                </a:cxn>
              </a:cxnLst>
              <a:rect l="0" t="0" r="r" b="b"/>
              <a:pathLst>
                <a:path w="49" h="94">
                  <a:moveTo>
                    <a:pt x="40" y="0"/>
                  </a:moveTo>
                  <a:cubicBezTo>
                    <a:pt x="37" y="0"/>
                    <a:pt x="35" y="1"/>
                    <a:pt x="33" y="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41"/>
                    <a:pt x="1" y="45"/>
                    <a:pt x="7" y="45"/>
                  </a:cubicBezTo>
                  <a:cubicBezTo>
                    <a:pt x="14" y="45"/>
                    <a:pt x="14" y="45"/>
                    <a:pt x="14" y="45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38" y="33"/>
                    <a:pt x="36" y="31"/>
                    <a:pt x="35" y="29"/>
                  </a:cubicBezTo>
                  <a:cubicBezTo>
                    <a:pt x="34" y="27"/>
                    <a:pt x="33" y="24"/>
                    <a:pt x="37" y="2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4" y="1"/>
                    <a:pt x="42" y="0"/>
                    <a:pt x="4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4" name="Freeform: Shape 72"/>
            <p:cNvSpPr/>
            <p:nvPr/>
          </p:nvSpPr>
          <p:spPr bwMode="auto">
            <a:xfrm>
              <a:off x="3565525" y="1519238"/>
              <a:ext cx="153988" cy="223838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4" y="3"/>
                </a:cxn>
                <a:cxn ang="0">
                  <a:pos x="4" y="37"/>
                </a:cxn>
                <a:cxn ang="0">
                  <a:pos x="7" y="45"/>
                </a:cxn>
                <a:cxn ang="0">
                  <a:pos x="15" y="45"/>
                </a:cxn>
                <a:cxn ang="0">
                  <a:pos x="15" y="116"/>
                </a:cxn>
                <a:cxn ang="0">
                  <a:pos x="65" y="116"/>
                </a:cxn>
                <a:cxn ang="0">
                  <a:pos x="65" y="45"/>
                </a:cxn>
                <a:cxn ang="0">
                  <a:pos x="73" y="45"/>
                </a:cxn>
                <a:cxn ang="0">
                  <a:pos x="76" y="37"/>
                </a:cxn>
                <a:cxn ang="0">
                  <a:pos x="47" y="3"/>
                </a:cxn>
                <a:cxn ang="0">
                  <a:pos x="40" y="0"/>
                </a:cxn>
              </a:cxnLst>
              <a:rect l="0" t="0" r="r" b="b"/>
              <a:pathLst>
                <a:path w="80" h="116">
                  <a:moveTo>
                    <a:pt x="40" y="0"/>
                  </a:moveTo>
                  <a:cubicBezTo>
                    <a:pt x="38" y="0"/>
                    <a:pt x="35" y="1"/>
                    <a:pt x="34" y="3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0" y="41"/>
                    <a:pt x="2" y="45"/>
                    <a:pt x="7" y="4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73" y="45"/>
                    <a:pt x="73" y="45"/>
                    <a:pt x="73" y="45"/>
                  </a:cubicBezTo>
                  <a:cubicBezTo>
                    <a:pt x="78" y="45"/>
                    <a:pt x="80" y="41"/>
                    <a:pt x="76" y="37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9" name="Group 73"/>
          <p:cNvGrpSpPr/>
          <p:nvPr/>
        </p:nvGrpSpPr>
        <p:grpSpPr>
          <a:xfrm>
            <a:off x="6991700" y="5287855"/>
            <a:ext cx="379042" cy="314579"/>
            <a:chOff x="3781425" y="2135188"/>
            <a:chExt cx="233363" cy="193675"/>
          </a:xfrm>
          <a:solidFill>
            <a:schemeClr val="bg1"/>
          </a:solidFill>
        </p:grpSpPr>
        <p:sp>
          <p:nvSpPr>
            <p:cNvPr id="108" name="Freeform: Shape 74"/>
            <p:cNvSpPr/>
            <p:nvPr/>
          </p:nvSpPr>
          <p:spPr bwMode="auto">
            <a:xfrm>
              <a:off x="3790950" y="2187575"/>
              <a:ext cx="223838" cy="141288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0" y="42"/>
                </a:cxn>
                <a:cxn ang="0">
                  <a:pos x="46" y="35"/>
                </a:cxn>
                <a:cxn ang="0">
                  <a:pos x="0" y="89"/>
                </a:cxn>
                <a:cxn ang="0">
                  <a:pos x="141" y="89"/>
                </a:cxn>
                <a:cxn ang="0">
                  <a:pos x="141" y="0"/>
                </a:cxn>
              </a:cxnLst>
              <a:rect l="0" t="0" r="r" b="b"/>
              <a:pathLst>
                <a:path w="141" h="89">
                  <a:moveTo>
                    <a:pt x="141" y="0"/>
                  </a:moveTo>
                  <a:lnTo>
                    <a:pt x="100" y="42"/>
                  </a:lnTo>
                  <a:lnTo>
                    <a:pt x="46" y="35"/>
                  </a:lnTo>
                  <a:lnTo>
                    <a:pt x="0" y="89"/>
                  </a:lnTo>
                  <a:lnTo>
                    <a:pt x="141" y="89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Freeform: Shape 75"/>
            <p:cNvSpPr/>
            <p:nvPr/>
          </p:nvSpPr>
          <p:spPr bwMode="auto">
            <a:xfrm>
              <a:off x="3790950" y="2187575"/>
              <a:ext cx="223838" cy="141288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00" y="42"/>
                </a:cxn>
                <a:cxn ang="0">
                  <a:pos x="46" y="35"/>
                </a:cxn>
                <a:cxn ang="0">
                  <a:pos x="0" y="89"/>
                </a:cxn>
                <a:cxn ang="0">
                  <a:pos x="141" y="89"/>
                </a:cxn>
                <a:cxn ang="0">
                  <a:pos x="141" y="0"/>
                </a:cxn>
              </a:cxnLst>
              <a:rect l="0" t="0" r="r" b="b"/>
              <a:pathLst>
                <a:path w="141" h="89">
                  <a:moveTo>
                    <a:pt x="141" y="0"/>
                  </a:moveTo>
                  <a:lnTo>
                    <a:pt x="100" y="42"/>
                  </a:lnTo>
                  <a:lnTo>
                    <a:pt x="46" y="35"/>
                  </a:lnTo>
                  <a:lnTo>
                    <a:pt x="0" y="89"/>
                  </a:lnTo>
                  <a:lnTo>
                    <a:pt x="141" y="89"/>
                  </a:lnTo>
                  <a:lnTo>
                    <a:pt x="141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0" name="Freeform: Shape 76"/>
            <p:cNvSpPr/>
            <p:nvPr/>
          </p:nvSpPr>
          <p:spPr bwMode="auto">
            <a:xfrm>
              <a:off x="3781425" y="2135188"/>
              <a:ext cx="233363" cy="193675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18" y="1"/>
                </a:cxn>
                <a:cxn ang="0">
                  <a:pos x="127" y="10"/>
                </a:cxn>
                <a:cxn ang="0">
                  <a:pos x="97" y="49"/>
                </a:cxn>
                <a:cxn ang="0">
                  <a:pos x="43" y="38"/>
                </a:cxn>
                <a:cxn ang="0">
                  <a:pos x="0" y="122"/>
                </a:cxn>
                <a:cxn ang="0">
                  <a:pos x="50" y="59"/>
                </a:cxn>
                <a:cxn ang="0">
                  <a:pos x="103" y="66"/>
                </a:cxn>
                <a:cxn ang="0">
                  <a:pos x="140" y="22"/>
                </a:cxn>
                <a:cxn ang="0">
                  <a:pos x="147" y="29"/>
                </a:cxn>
                <a:cxn ang="0">
                  <a:pos x="147" y="0"/>
                </a:cxn>
              </a:cxnLst>
              <a:rect l="0" t="0" r="r" b="b"/>
              <a:pathLst>
                <a:path w="147" h="122">
                  <a:moveTo>
                    <a:pt x="147" y="0"/>
                  </a:moveTo>
                  <a:lnTo>
                    <a:pt x="118" y="1"/>
                  </a:lnTo>
                  <a:lnTo>
                    <a:pt x="127" y="10"/>
                  </a:lnTo>
                  <a:lnTo>
                    <a:pt x="97" y="49"/>
                  </a:lnTo>
                  <a:lnTo>
                    <a:pt x="43" y="38"/>
                  </a:lnTo>
                  <a:lnTo>
                    <a:pt x="0" y="122"/>
                  </a:lnTo>
                  <a:lnTo>
                    <a:pt x="50" y="59"/>
                  </a:lnTo>
                  <a:lnTo>
                    <a:pt x="103" y="66"/>
                  </a:lnTo>
                  <a:lnTo>
                    <a:pt x="140" y="22"/>
                  </a:lnTo>
                  <a:lnTo>
                    <a:pt x="147" y="29"/>
                  </a:lnTo>
                  <a:lnTo>
                    <a:pt x="14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1" name="Freeform: Shape 77"/>
            <p:cNvSpPr/>
            <p:nvPr/>
          </p:nvSpPr>
          <p:spPr bwMode="auto">
            <a:xfrm>
              <a:off x="3781425" y="2135188"/>
              <a:ext cx="233363" cy="193675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18" y="1"/>
                </a:cxn>
                <a:cxn ang="0">
                  <a:pos x="127" y="10"/>
                </a:cxn>
                <a:cxn ang="0">
                  <a:pos x="97" y="49"/>
                </a:cxn>
                <a:cxn ang="0">
                  <a:pos x="43" y="38"/>
                </a:cxn>
                <a:cxn ang="0">
                  <a:pos x="0" y="122"/>
                </a:cxn>
                <a:cxn ang="0">
                  <a:pos x="50" y="59"/>
                </a:cxn>
                <a:cxn ang="0">
                  <a:pos x="103" y="66"/>
                </a:cxn>
                <a:cxn ang="0">
                  <a:pos x="140" y="22"/>
                </a:cxn>
                <a:cxn ang="0">
                  <a:pos x="147" y="29"/>
                </a:cxn>
                <a:cxn ang="0">
                  <a:pos x="147" y="0"/>
                </a:cxn>
              </a:cxnLst>
              <a:rect l="0" t="0" r="r" b="b"/>
              <a:pathLst>
                <a:path w="147" h="122">
                  <a:moveTo>
                    <a:pt x="147" y="0"/>
                  </a:moveTo>
                  <a:lnTo>
                    <a:pt x="118" y="1"/>
                  </a:lnTo>
                  <a:lnTo>
                    <a:pt x="127" y="10"/>
                  </a:lnTo>
                  <a:lnTo>
                    <a:pt x="97" y="49"/>
                  </a:lnTo>
                  <a:lnTo>
                    <a:pt x="43" y="38"/>
                  </a:lnTo>
                  <a:lnTo>
                    <a:pt x="0" y="122"/>
                  </a:lnTo>
                  <a:lnTo>
                    <a:pt x="50" y="59"/>
                  </a:lnTo>
                  <a:lnTo>
                    <a:pt x="103" y="66"/>
                  </a:lnTo>
                  <a:lnTo>
                    <a:pt x="140" y="22"/>
                  </a:lnTo>
                  <a:lnTo>
                    <a:pt x="147" y="29"/>
                  </a:lnTo>
                  <a:lnTo>
                    <a:pt x="147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0" name="Group 78"/>
          <p:cNvGrpSpPr/>
          <p:nvPr/>
        </p:nvGrpSpPr>
        <p:grpSpPr>
          <a:xfrm>
            <a:off x="4831159" y="5274576"/>
            <a:ext cx="341138" cy="341138"/>
            <a:chOff x="3800475" y="3344863"/>
            <a:chExt cx="211138" cy="211138"/>
          </a:xfrm>
          <a:solidFill>
            <a:schemeClr val="bg1"/>
          </a:solidFill>
        </p:grpSpPr>
        <p:sp>
          <p:nvSpPr>
            <p:cNvPr id="105" name="Freeform: Shape 79"/>
            <p:cNvSpPr/>
            <p:nvPr/>
          </p:nvSpPr>
          <p:spPr bwMode="auto">
            <a:xfrm>
              <a:off x="3800475" y="3344863"/>
              <a:ext cx="211138" cy="211138"/>
            </a:xfrm>
            <a:custGeom>
              <a:avLst/>
              <a:gdLst/>
              <a:ahLst/>
              <a:cxnLst>
                <a:cxn ang="0">
                  <a:pos x="55" y="13"/>
                </a:cxn>
                <a:cxn ang="0">
                  <a:pos x="62" y="7"/>
                </a:cxn>
                <a:cxn ang="0">
                  <a:pos x="103" y="48"/>
                </a:cxn>
                <a:cxn ang="0">
                  <a:pos x="96" y="55"/>
                </a:cxn>
                <a:cxn ang="0">
                  <a:pos x="103" y="62"/>
                </a:cxn>
                <a:cxn ang="0">
                  <a:pos x="62" y="102"/>
                </a:cxn>
                <a:cxn ang="0">
                  <a:pos x="55" y="96"/>
                </a:cxn>
                <a:cxn ang="0">
                  <a:pos x="48" y="102"/>
                </a:cxn>
                <a:cxn ang="0">
                  <a:pos x="7" y="62"/>
                </a:cxn>
                <a:cxn ang="0">
                  <a:pos x="13" y="55"/>
                </a:cxn>
                <a:cxn ang="0">
                  <a:pos x="7" y="48"/>
                </a:cxn>
                <a:cxn ang="0">
                  <a:pos x="48" y="7"/>
                </a:cxn>
                <a:cxn ang="0">
                  <a:pos x="55" y="13"/>
                </a:cxn>
                <a:cxn ang="0">
                  <a:pos x="55" y="0"/>
                </a:cxn>
                <a:cxn ang="0">
                  <a:pos x="0" y="55"/>
                </a:cxn>
                <a:cxn ang="0">
                  <a:pos x="55" y="109"/>
                </a:cxn>
                <a:cxn ang="0">
                  <a:pos x="109" y="55"/>
                </a:cxn>
                <a:cxn ang="0">
                  <a:pos x="55" y="0"/>
                </a:cxn>
              </a:cxnLst>
              <a:rect l="0" t="0" r="r" b="b"/>
              <a:pathLst>
                <a:path w="109" h="109">
                  <a:moveTo>
                    <a:pt x="55" y="13"/>
                  </a:moveTo>
                  <a:cubicBezTo>
                    <a:pt x="58" y="13"/>
                    <a:pt x="61" y="10"/>
                    <a:pt x="62" y="7"/>
                  </a:cubicBezTo>
                  <a:cubicBezTo>
                    <a:pt x="83" y="10"/>
                    <a:pt x="100" y="26"/>
                    <a:pt x="103" y="48"/>
                  </a:cubicBezTo>
                  <a:cubicBezTo>
                    <a:pt x="99" y="48"/>
                    <a:pt x="96" y="51"/>
                    <a:pt x="96" y="55"/>
                  </a:cubicBezTo>
                  <a:cubicBezTo>
                    <a:pt x="96" y="58"/>
                    <a:pt x="99" y="61"/>
                    <a:pt x="103" y="62"/>
                  </a:cubicBezTo>
                  <a:cubicBezTo>
                    <a:pt x="100" y="83"/>
                    <a:pt x="83" y="99"/>
                    <a:pt x="62" y="102"/>
                  </a:cubicBezTo>
                  <a:cubicBezTo>
                    <a:pt x="62" y="99"/>
                    <a:pt x="59" y="96"/>
                    <a:pt x="55" y="96"/>
                  </a:cubicBezTo>
                  <a:cubicBezTo>
                    <a:pt x="51" y="96"/>
                    <a:pt x="48" y="99"/>
                    <a:pt x="48" y="102"/>
                  </a:cubicBezTo>
                  <a:cubicBezTo>
                    <a:pt x="27" y="99"/>
                    <a:pt x="10" y="83"/>
                    <a:pt x="7" y="62"/>
                  </a:cubicBezTo>
                  <a:cubicBezTo>
                    <a:pt x="10" y="61"/>
                    <a:pt x="13" y="58"/>
                    <a:pt x="13" y="55"/>
                  </a:cubicBezTo>
                  <a:cubicBezTo>
                    <a:pt x="13" y="51"/>
                    <a:pt x="10" y="48"/>
                    <a:pt x="7" y="48"/>
                  </a:cubicBezTo>
                  <a:cubicBezTo>
                    <a:pt x="10" y="26"/>
                    <a:pt x="27" y="10"/>
                    <a:pt x="48" y="7"/>
                  </a:cubicBezTo>
                  <a:cubicBezTo>
                    <a:pt x="48" y="10"/>
                    <a:pt x="51" y="13"/>
                    <a:pt x="55" y="13"/>
                  </a:cubicBezTo>
                  <a:moveTo>
                    <a:pt x="55" y="0"/>
                  </a:moveTo>
                  <a:cubicBezTo>
                    <a:pt x="25" y="0"/>
                    <a:pt x="0" y="25"/>
                    <a:pt x="0" y="55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85" y="109"/>
                    <a:pt x="109" y="85"/>
                    <a:pt x="109" y="55"/>
                  </a:cubicBezTo>
                  <a:cubicBezTo>
                    <a:pt x="109" y="25"/>
                    <a:pt x="85" y="0"/>
                    <a:pt x="55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Freeform: Shape 80"/>
            <p:cNvSpPr/>
            <p:nvPr/>
          </p:nvSpPr>
          <p:spPr bwMode="auto">
            <a:xfrm>
              <a:off x="3898900" y="3379788"/>
              <a:ext cx="68263" cy="777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43" y="49"/>
                </a:cxn>
                <a:cxn ang="0">
                  <a:pos x="43" y="40"/>
                </a:cxn>
                <a:cxn ang="0">
                  <a:pos x="10" y="40"/>
                </a:cxn>
                <a:cxn ang="0">
                  <a:pos x="10" y="0"/>
                </a:cxn>
              </a:cxnLst>
              <a:rect l="0" t="0" r="r" b="b"/>
              <a:pathLst>
                <a:path w="43" h="49">
                  <a:moveTo>
                    <a:pt x="10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3" y="49"/>
                  </a:lnTo>
                  <a:lnTo>
                    <a:pt x="43" y="40"/>
                  </a:lnTo>
                  <a:lnTo>
                    <a:pt x="10" y="4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Freeform: Shape 81"/>
            <p:cNvSpPr/>
            <p:nvPr/>
          </p:nvSpPr>
          <p:spPr bwMode="auto">
            <a:xfrm>
              <a:off x="3898900" y="3379788"/>
              <a:ext cx="68263" cy="777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0"/>
                </a:cxn>
                <a:cxn ang="0">
                  <a:pos x="0" y="49"/>
                </a:cxn>
                <a:cxn ang="0">
                  <a:pos x="43" y="49"/>
                </a:cxn>
                <a:cxn ang="0">
                  <a:pos x="43" y="40"/>
                </a:cxn>
                <a:cxn ang="0">
                  <a:pos x="10" y="40"/>
                </a:cxn>
                <a:cxn ang="0">
                  <a:pos x="10" y="0"/>
                </a:cxn>
              </a:cxnLst>
              <a:rect l="0" t="0" r="r" b="b"/>
              <a:pathLst>
                <a:path w="43" h="49">
                  <a:moveTo>
                    <a:pt x="10" y="0"/>
                  </a:moveTo>
                  <a:lnTo>
                    <a:pt x="0" y="0"/>
                  </a:lnTo>
                  <a:lnTo>
                    <a:pt x="0" y="49"/>
                  </a:lnTo>
                  <a:lnTo>
                    <a:pt x="43" y="49"/>
                  </a:lnTo>
                  <a:lnTo>
                    <a:pt x="43" y="40"/>
                  </a:lnTo>
                  <a:lnTo>
                    <a:pt x="10" y="40"/>
                  </a:lnTo>
                  <a:lnTo>
                    <a:pt x="10" y="0"/>
                  </a:ln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1" name="Group 82"/>
          <p:cNvGrpSpPr/>
          <p:nvPr/>
        </p:nvGrpSpPr>
        <p:grpSpPr>
          <a:xfrm>
            <a:off x="3782477" y="5245844"/>
            <a:ext cx="252695" cy="398838"/>
            <a:chOff x="3576638" y="3959225"/>
            <a:chExt cx="131763" cy="207963"/>
          </a:xfrm>
          <a:solidFill>
            <a:schemeClr val="bg1"/>
          </a:solidFill>
        </p:grpSpPr>
        <p:sp>
          <p:nvSpPr>
            <p:cNvPr id="102" name="Freeform: Shape 83"/>
            <p:cNvSpPr/>
            <p:nvPr/>
          </p:nvSpPr>
          <p:spPr bwMode="auto">
            <a:xfrm>
              <a:off x="3576638" y="3959225"/>
              <a:ext cx="131763" cy="14288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4" y="7"/>
                </a:cxn>
                <a:cxn ang="0">
                  <a:pos x="64" y="7"/>
                </a:cxn>
                <a:cxn ang="0">
                  <a:pos x="68" y="4"/>
                </a:cxn>
                <a:cxn ang="0">
                  <a:pos x="68" y="3"/>
                </a:cxn>
                <a:cxn ang="0">
                  <a:pos x="64" y="0"/>
                </a:cxn>
              </a:cxnLst>
              <a:rect l="0" t="0" r="r" b="b"/>
              <a:pathLst>
                <a:path w="68" h="7">
                  <a:moveTo>
                    <a:pt x="6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2" y="7"/>
                    <a:pt x="4" y="7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6" y="7"/>
                    <a:pt x="68" y="6"/>
                    <a:pt x="68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6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Freeform: Shape 84"/>
            <p:cNvSpPr/>
            <p:nvPr/>
          </p:nvSpPr>
          <p:spPr bwMode="auto">
            <a:xfrm>
              <a:off x="3576638" y="4151313"/>
              <a:ext cx="131763" cy="15875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4" y="8"/>
                </a:cxn>
                <a:cxn ang="0">
                  <a:pos x="64" y="8"/>
                </a:cxn>
                <a:cxn ang="0">
                  <a:pos x="68" y="5"/>
                </a:cxn>
                <a:cxn ang="0">
                  <a:pos x="68" y="4"/>
                </a:cxn>
                <a:cxn ang="0">
                  <a:pos x="64" y="0"/>
                </a:cxn>
              </a:cxnLst>
              <a:rect l="0" t="0" r="r" b="b"/>
              <a:pathLst>
                <a:path w="68" h="8">
                  <a:moveTo>
                    <a:pt x="6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2" y="8"/>
                    <a:pt x="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6" y="8"/>
                    <a:pt x="68" y="7"/>
                    <a:pt x="68" y="5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Freeform: Shape 85"/>
            <p:cNvSpPr/>
            <p:nvPr/>
          </p:nvSpPr>
          <p:spPr bwMode="auto">
            <a:xfrm>
              <a:off x="3592513" y="3979863"/>
              <a:ext cx="100013" cy="165100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14" y="36"/>
                </a:cxn>
                <a:cxn ang="0">
                  <a:pos x="18" y="44"/>
                </a:cxn>
                <a:cxn ang="0">
                  <a:pos x="15" y="50"/>
                </a:cxn>
                <a:cxn ang="0">
                  <a:pos x="14" y="50"/>
                </a:cxn>
                <a:cxn ang="0">
                  <a:pos x="14" y="50"/>
                </a:cxn>
                <a:cxn ang="0">
                  <a:pos x="14" y="50"/>
                </a:cxn>
                <a:cxn ang="0">
                  <a:pos x="0" y="86"/>
                </a:cxn>
                <a:cxn ang="0">
                  <a:pos x="52" y="86"/>
                </a:cxn>
                <a:cxn ang="0">
                  <a:pos x="39" y="50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38" y="50"/>
                </a:cxn>
                <a:cxn ang="0">
                  <a:pos x="35" y="44"/>
                </a:cxn>
                <a:cxn ang="0">
                  <a:pos x="39" y="36"/>
                </a:cxn>
                <a:cxn ang="0">
                  <a:pos x="39" y="36"/>
                </a:cxn>
                <a:cxn ang="0">
                  <a:pos x="52" y="0"/>
                </a:cxn>
              </a:cxnLst>
              <a:rect l="0" t="0" r="r" b="b"/>
              <a:pathLst>
                <a:path w="52" h="86">
                  <a:moveTo>
                    <a:pt x="5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6" y="29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8" y="39"/>
                    <a:pt x="18" y="44"/>
                  </a:cubicBezTo>
                  <a:cubicBezTo>
                    <a:pt x="18" y="47"/>
                    <a:pt x="16" y="49"/>
                    <a:pt x="15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6" y="57"/>
                    <a:pt x="0" y="71"/>
                    <a:pt x="0" y="8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2" y="71"/>
                    <a:pt x="46" y="57"/>
                    <a:pt x="39" y="50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7" y="49"/>
                    <a:pt x="35" y="47"/>
                    <a:pt x="35" y="44"/>
                  </a:cubicBezTo>
                  <a:cubicBezTo>
                    <a:pt x="35" y="39"/>
                    <a:pt x="39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6" y="29"/>
                    <a:pt x="52" y="16"/>
                    <a:pt x="52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82" name="Arrow: Pentagon 89"/>
          <p:cNvSpPr/>
          <p:nvPr/>
        </p:nvSpPr>
        <p:spPr bwMode="auto">
          <a:xfrm rot="16200000">
            <a:off x="4269546" y="3633104"/>
            <a:ext cx="3675446" cy="667115"/>
          </a:xfrm>
          <a:prstGeom prst="homePlate">
            <a:avLst>
              <a:gd name="adj" fmla="val 31601"/>
            </a:avLst>
          </a:prstGeom>
          <a:solidFill>
            <a:schemeClr val="accent3"/>
          </a:solidFill>
          <a:ln w="19050">
            <a:noFill/>
            <a:round/>
          </a:ln>
        </p:spPr>
        <p:txBody>
          <a:bodyPr anchor="ctr"/>
          <a:lstStyle/>
          <a:p>
            <a:pPr algn="ctr"/>
          </a:p>
        </p:txBody>
      </p:sp>
      <p:grpSp>
        <p:nvGrpSpPr>
          <p:cNvPr id="83" name="Group 90"/>
          <p:cNvGrpSpPr/>
          <p:nvPr/>
        </p:nvGrpSpPr>
        <p:grpSpPr>
          <a:xfrm>
            <a:off x="5943017" y="5278286"/>
            <a:ext cx="328503" cy="333718"/>
            <a:chOff x="4046538" y="2732088"/>
            <a:chExt cx="200025" cy="203200"/>
          </a:xfrm>
          <a:solidFill>
            <a:schemeClr val="bg1"/>
          </a:solidFill>
        </p:grpSpPr>
        <p:sp>
          <p:nvSpPr>
            <p:cNvPr id="99" name="Freeform: Shape 95"/>
            <p:cNvSpPr/>
            <p:nvPr/>
          </p:nvSpPr>
          <p:spPr bwMode="auto">
            <a:xfrm>
              <a:off x="4046538" y="2744788"/>
              <a:ext cx="182563" cy="1905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0" y="49"/>
                </a:cxn>
                <a:cxn ang="0">
                  <a:pos x="50" y="99"/>
                </a:cxn>
                <a:cxn ang="0">
                  <a:pos x="95" y="68"/>
                </a:cxn>
                <a:cxn ang="0">
                  <a:pos x="50" y="49"/>
                </a:cxn>
                <a:cxn ang="0">
                  <a:pos x="50" y="0"/>
                </a:cxn>
              </a:cxnLst>
              <a:rect l="0" t="0" r="r" b="b"/>
              <a:pathLst>
                <a:path w="95" h="99">
                  <a:moveTo>
                    <a:pt x="50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77"/>
                    <a:pt x="22" y="99"/>
                    <a:pt x="50" y="99"/>
                  </a:cubicBezTo>
                  <a:cubicBezTo>
                    <a:pt x="70" y="99"/>
                    <a:pt x="88" y="86"/>
                    <a:pt x="95" y="68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50" y="0"/>
                    <a:pt x="50" y="0"/>
                    <a:pt x="5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Freeform: Shape 99"/>
            <p:cNvSpPr/>
            <p:nvPr/>
          </p:nvSpPr>
          <p:spPr bwMode="auto">
            <a:xfrm>
              <a:off x="4151313" y="2759075"/>
              <a:ext cx="95250" cy="11271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0" y="39"/>
                </a:cxn>
                <a:cxn ang="0">
                  <a:pos x="47" y="58"/>
                </a:cxn>
                <a:cxn ang="0">
                  <a:pos x="50" y="41"/>
                </a:cxn>
                <a:cxn ang="0">
                  <a:pos x="29" y="0"/>
                </a:cxn>
              </a:cxnLst>
              <a:rect l="0" t="0" r="r" b="b"/>
              <a:pathLst>
                <a:path w="50" h="58">
                  <a:moveTo>
                    <a:pt x="29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9" y="53"/>
                    <a:pt x="50" y="47"/>
                    <a:pt x="50" y="41"/>
                  </a:cubicBezTo>
                  <a:cubicBezTo>
                    <a:pt x="50" y="24"/>
                    <a:pt x="42" y="9"/>
                    <a:pt x="29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Freeform: Shape 100"/>
            <p:cNvSpPr/>
            <p:nvPr/>
          </p:nvSpPr>
          <p:spPr bwMode="auto">
            <a:xfrm>
              <a:off x="4148138" y="2732088"/>
              <a:ext cx="53975" cy="92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7"/>
                </a:cxn>
                <a:cxn ang="0">
                  <a:pos x="28" y="9"/>
                </a:cxn>
                <a:cxn ang="0">
                  <a:pos x="0" y="0"/>
                </a:cxn>
              </a:cxnLst>
              <a:rect l="0" t="0" r="r" b="b"/>
              <a:pathLst>
                <a:path w="28" h="47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0" y="3"/>
                    <a:pt x="10" y="0"/>
                    <a:pt x="0" y="0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4" name="Group 2"/>
          <p:cNvGrpSpPr/>
          <p:nvPr/>
        </p:nvGrpSpPr>
        <p:grpSpPr>
          <a:xfrm>
            <a:off x="4112360" y="2562543"/>
            <a:ext cx="1621645" cy="899074"/>
            <a:chOff x="4112360" y="2422750"/>
            <a:chExt cx="1621645" cy="899074"/>
          </a:xfrm>
        </p:grpSpPr>
        <p:sp>
          <p:nvSpPr>
            <p:cNvPr id="97" name="TextBox 92"/>
            <p:cNvSpPr txBox="1"/>
            <p:nvPr/>
          </p:nvSpPr>
          <p:spPr bwMode="auto">
            <a:xfrm>
              <a:off x="4112360" y="2422750"/>
              <a:ext cx="1621645" cy="381050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8" name="TextBox 93"/>
            <p:cNvSpPr txBox="1"/>
            <p:nvPr/>
          </p:nvSpPr>
          <p:spPr bwMode="auto">
            <a:xfrm>
              <a:off x="4112360" y="2803800"/>
              <a:ext cx="1621645" cy="518024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此部分内容作为文字排版占位</a:t>
              </a:r>
              <a:br>
                <a:rPr lang="zh-CN" altLang="en-US" sz="800" b="0">
                  <a:solidFill>
                    <a:schemeClr val="tx1"/>
                  </a:solidFill>
                  <a:effectLst/>
                </a:rPr>
              </a:b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显示（建议使用主题字体）</a:t>
              </a:r>
              <a:endParaRPr lang="zh-CN" altLang="en-US" sz="8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5" name="Group 4"/>
          <p:cNvGrpSpPr/>
          <p:nvPr/>
        </p:nvGrpSpPr>
        <p:grpSpPr>
          <a:xfrm>
            <a:off x="6480532" y="2551847"/>
            <a:ext cx="1621645" cy="899074"/>
            <a:chOff x="6480532" y="2412054"/>
            <a:chExt cx="1621645" cy="899074"/>
          </a:xfrm>
        </p:grpSpPr>
        <p:sp>
          <p:nvSpPr>
            <p:cNvPr id="95" name="TextBox 106"/>
            <p:cNvSpPr txBox="1"/>
            <p:nvPr/>
          </p:nvSpPr>
          <p:spPr bwMode="auto">
            <a:xfrm>
              <a:off x="6480532" y="2412054"/>
              <a:ext cx="1621645" cy="381050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6" name="TextBox 107"/>
            <p:cNvSpPr txBox="1"/>
            <p:nvPr/>
          </p:nvSpPr>
          <p:spPr bwMode="auto">
            <a:xfrm>
              <a:off x="6480532" y="2793104"/>
              <a:ext cx="1621645" cy="518024"/>
            </a:xfrm>
            <a:prstGeom prst="rect">
              <a:avLst/>
            </a:prstGeom>
            <a:noFill/>
          </p:spPr>
          <p:txBody>
            <a:bodyPr wrap="square" lIns="144000" tIns="0" rIns="144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此部分内容作为文字排版占位</a:t>
              </a:r>
              <a:br>
                <a:rPr lang="zh-CN" altLang="en-US" sz="800" b="0">
                  <a:solidFill>
                    <a:schemeClr val="tx1"/>
                  </a:solidFill>
                  <a:effectLst/>
                </a:rPr>
              </a:b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显示（建议使用主题字体）</a:t>
              </a:r>
              <a:endParaRPr lang="zh-CN" altLang="en-US" sz="8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6" name="Group 108"/>
          <p:cNvGrpSpPr/>
          <p:nvPr/>
        </p:nvGrpSpPr>
        <p:grpSpPr>
          <a:xfrm>
            <a:off x="693095" y="3471705"/>
            <a:ext cx="1621645" cy="899074"/>
            <a:chOff x="6480532" y="2412054"/>
            <a:chExt cx="1621645" cy="899074"/>
          </a:xfrm>
        </p:grpSpPr>
        <p:sp>
          <p:nvSpPr>
            <p:cNvPr id="93" name="TextBox 109"/>
            <p:cNvSpPr txBox="1"/>
            <p:nvPr/>
          </p:nvSpPr>
          <p:spPr bwMode="auto">
            <a:xfrm>
              <a:off x="6480532" y="2412054"/>
              <a:ext cx="1621645" cy="381050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4" name="TextBox 110"/>
            <p:cNvSpPr txBox="1"/>
            <p:nvPr/>
          </p:nvSpPr>
          <p:spPr bwMode="auto">
            <a:xfrm>
              <a:off x="6480532" y="2793104"/>
              <a:ext cx="1621645" cy="518024"/>
            </a:xfrm>
            <a:prstGeom prst="rect">
              <a:avLst/>
            </a:prstGeom>
            <a:noFill/>
          </p:spPr>
          <p:txBody>
            <a:bodyPr wrap="square" lIns="144000" tIns="0" rIns="14400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此部分内容作为文字排版占位</a:t>
              </a:r>
              <a:br>
                <a:rPr lang="zh-CN" altLang="en-US" sz="800" b="0">
                  <a:solidFill>
                    <a:schemeClr val="tx1"/>
                  </a:solidFill>
                  <a:effectLst/>
                </a:rPr>
              </a:b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显示（建议使用主题字体）</a:t>
              </a:r>
              <a:endParaRPr lang="zh-CN" altLang="en-US" sz="8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7" name="Group 111"/>
          <p:cNvGrpSpPr/>
          <p:nvPr/>
        </p:nvGrpSpPr>
        <p:grpSpPr>
          <a:xfrm>
            <a:off x="9899797" y="3471705"/>
            <a:ext cx="1621645" cy="899074"/>
            <a:chOff x="4112360" y="2422750"/>
            <a:chExt cx="1621645" cy="899074"/>
          </a:xfrm>
        </p:grpSpPr>
        <p:sp>
          <p:nvSpPr>
            <p:cNvPr id="91" name="TextBox 112"/>
            <p:cNvSpPr txBox="1"/>
            <p:nvPr/>
          </p:nvSpPr>
          <p:spPr bwMode="auto">
            <a:xfrm>
              <a:off x="4112360" y="2422750"/>
              <a:ext cx="1621645" cy="381050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2" name="TextBox 113"/>
            <p:cNvSpPr txBox="1"/>
            <p:nvPr/>
          </p:nvSpPr>
          <p:spPr bwMode="auto">
            <a:xfrm>
              <a:off x="4112360" y="2803800"/>
              <a:ext cx="1621645" cy="518024"/>
            </a:xfrm>
            <a:prstGeom prst="rect">
              <a:avLst/>
            </a:prstGeom>
            <a:noFill/>
          </p:spPr>
          <p:txBody>
            <a:bodyPr wrap="square" lIns="144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此部分内容作为文字排版占位</a:t>
              </a:r>
              <a:br>
                <a:rPr lang="zh-CN" altLang="en-US" sz="800" b="0">
                  <a:solidFill>
                    <a:schemeClr val="tx1"/>
                  </a:solidFill>
                  <a:effectLst/>
                </a:rPr>
              </a:br>
              <a:r>
                <a:rPr lang="zh-CN" altLang="en-US" sz="800" b="0">
                  <a:solidFill>
                    <a:schemeClr val="tx1"/>
                  </a:solidFill>
                  <a:effectLst/>
                </a:rPr>
                <a:t>显示（建议使用主题字体）</a:t>
              </a:r>
              <a:endParaRPr lang="zh-CN" altLang="en-US" sz="800" b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8" name="Group 5"/>
          <p:cNvGrpSpPr/>
          <p:nvPr/>
        </p:nvGrpSpPr>
        <p:grpSpPr>
          <a:xfrm>
            <a:off x="4783371" y="1123880"/>
            <a:ext cx="2619115" cy="1173560"/>
            <a:chOff x="4933284" y="1123880"/>
            <a:chExt cx="2619115" cy="1173560"/>
          </a:xfrm>
        </p:grpSpPr>
        <p:sp>
          <p:nvSpPr>
            <p:cNvPr id="89" name="TextBox 114"/>
            <p:cNvSpPr txBox="1"/>
            <p:nvPr/>
          </p:nvSpPr>
          <p:spPr bwMode="auto">
            <a:xfrm>
              <a:off x="4933284" y="1123880"/>
              <a:ext cx="2619115" cy="340734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  <a:endParaRPr lang="zh-CN" altLang="en-US" sz="140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90" name="TextBox 115"/>
            <p:cNvSpPr txBox="1"/>
            <p:nvPr/>
          </p:nvSpPr>
          <p:spPr bwMode="auto">
            <a:xfrm>
              <a:off x="4933284" y="1464615"/>
              <a:ext cx="2619115" cy="832825"/>
            </a:xfrm>
            <a:prstGeom prst="rect">
              <a:avLst/>
            </a:prstGeom>
            <a:noFill/>
          </p:spPr>
          <p:txBody>
            <a:bodyPr wrap="square" lIns="0" tIns="72000" rIns="0" bIns="0" anchor="t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此部分内容作为文字排版占位显示 </a:t>
              </a:r>
              <a:br>
                <a:rPr lang="zh-CN" altLang="en-US" sz="900" b="0">
                  <a:solidFill>
                    <a:schemeClr val="tx1"/>
                  </a:solidFill>
                  <a:effectLst/>
                </a:rPr>
              </a:br>
              <a:r>
                <a:rPr lang="zh-CN" altLang="en-US" sz="900" b="0">
                  <a:solidFill>
                    <a:schemeClr val="tx1"/>
                  </a:solidFill>
                  <a:effectLst/>
                </a:rPr>
                <a:t>（建议使用主题字体）</a:t>
              </a:r>
              <a:endParaRPr lang="zh-CN" altLang="en-US" sz="900" b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68" grpId="0" animBg="1"/>
      <p:bldP spid="69" grpId="0" animBg="1"/>
      <p:bldP spid="70" grpId="0" animBg="1"/>
      <p:bldP spid="73" grpId="0"/>
      <p:bldP spid="74" grpId="0"/>
      <p:bldP spid="75" grpId="0"/>
      <p:bldP spid="76" grpId="0"/>
      <p:bldP spid="77" grpId="0"/>
      <p:bldP spid="8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82" name="Arc 53"/>
          <p:cNvSpPr/>
          <p:nvPr/>
        </p:nvSpPr>
        <p:spPr>
          <a:xfrm>
            <a:off x="7622722" y="2959390"/>
            <a:ext cx="7797220" cy="7797220"/>
          </a:xfrm>
          <a:prstGeom prst="arc">
            <a:avLst>
              <a:gd name="adj1" fmla="val 10815889"/>
              <a:gd name="adj2" fmla="val 16771066"/>
            </a:avLst>
          </a:prstGeom>
          <a:ln w="571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3" name="Oval 54"/>
          <p:cNvSpPr/>
          <p:nvPr/>
        </p:nvSpPr>
        <p:spPr>
          <a:xfrm>
            <a:off x="7698922" y="5511820"/>
            <a:ext cx="221288" cy="221288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4" name="Oval 55"/>
          <p:cNvSpPr/>
          <p:nvPr/>
        </p:nvSpPr>
        <p:spPr>
          <a:xfrm>
            <a:off x="8314031" y="4408297"/>
            <a:ext cx="221288" cy="221288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5" name="Oval 56"/>
          <p:cNvSpPr/>
          <p:nvPr/>
        </p:nvSpPr>
        <p:spPr>
          <a:xfrm>
            <a:off x="9292696" y="3465513"/>
            <a:ext cx="221288" cy="221288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6" name="Oval 57"/>
          <p:cNvSpPr/>
          <p:nvPr/>
        </p:nvSpPr>
        <p:spPr>
          <a:xfrm>
            <a:off x="10723053" y="2922490"/>
            <a:ext cx="221288" cy="221288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7" name="TextBox 58"/>
          <p:cNvSpPr txBox="1"/>
          <p:nvPr/>
        </p:nvSpPr>
        <p:spPr>
          <a:xfrm>
            <a:off x="7996410" y="5494818"/>
            <a:ext cx="582211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2018</a:t>
            </a:r>
            <a:endParaRPr lang="en-US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8" name="TextBox 59"/>
          <p:cNvSpPr txBox="1"/>
          <p:nvPr/>
        </p:nvSpPr>
        <p:spPr>
          <a:xfrm>
            <a:off x="8641816" y="4365052"/>
            <a:ext cx="582211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201</a:t>
            </a:r>
            <a:r>
              <a:rPr lang="en-US" altLang="id-ID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9</a:t>
            </a:r>
            <a:endParaRPr lang="en-US" altLang="id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9" name="TextBox 60"/>
          <p:cNvSpPr txBox="1"/>
          <p:nvPr/>
        </p:nvSpPr>
        <p:spPr>
          <a:xfrm>
            <a:off x="9513984" y="3547270"/>
            <a:ext cx="582211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en-US" altLang="id-ID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endParaRPr lang="en-US" altLang="id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Box 61"/>
          <p:cNvSpPr txBox="1"/>
          <p:nvPr/>
        </p:nvSpPr>
        <p:spPr>
          <a:xfrm>
            <a:off x="10550522" y="3202169"/>
            <a:ext cx="582211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en-US" altLang="id-ID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21</a:t>
            </a:r>
            <a:endParaRPr lang="en-US" altLang="id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1" name="Group 62"/>
          <p:cNvGrpSpPr/>
          <p:nvPr/>
        </p:nvGrpSpPr>
        <p:grpSpPr>
          <a:xfrm flipH="1">
            <a:off x="5021916" y="5198793"/>
            <a:ext cx="2524606" cy="415582"/>
            <a:chOff x="2108477" y="2662215"/>
            <a:chExt cx="2600806" cy="395205"/>
          </a:xfrm>
        </p:grpSpPr>
        <p:grpSp>
          <p:nvGrpSpPr>
            <p:cNvPr id="123" name="Group 63"/>
            <p:cNvGrpSpPr/>
            <p:nvPr/>
          </p:nvGrpSpPr>
          <p:grpSpPr>
            <a:xfrm>
              <a:off x="2108477" y="2757465"/>
              <a:ext cx="2423386" cy="299955"/>
              <a:chOff x="2108477" y="2757465"/>
              <a:chExt cx="2423386" cy="299955"/>
            </a:xfrm>
          </p:grpSpPr>
          <p:cxnSp>
            <p:nvCxnSpPr>
              <p:cNvPr id="125" name="Straight Connector 65"/>
              <p:cNvCxnSpPr/>
              <p:nvPr/>
            </p:nvCxnSpPr>
            <p:spPr>
              <a:xfrm flipH="1">
                <a:off x="2108477" y="2757465"/>
                <a:ext cx="1864621" cy="299955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66"/>
              <p:cNvCxnSpPr/>
              <p:nvPr/>
            </p:nvCxnSpPr>
            <p:spPr>
              <a:xfrm flipH="1" flipV="1">
                <a:off x="3973098" y="2757465"/>
                <a:ext cx="558765" cy="90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Oval 64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92" name="Oval 68"/>
          <p:cNvSpPr/>
          <p:nvPr/>
        </p:nvSpPr>
        <p:spPr>
          <a:xfrm>
            <a:off x="4207630" y="4997265"/>
            <a:ext cx="736265" cy="736265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93" name="Group 69"/>
          <p:cNvGrpSpPr/>
          <p:nvPr/>
        </p:nvGrpSpPr>
        <p:grpSpPr>
          <a:xfrm>
            <a:off x="4367216" y="5178917"/>
            <a:ext cx="372962" cy="372962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121" name="Freeform: Shape 70"/>
            <p:cNvSpPr/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Freeform: Shape 71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94" name="TextBox 73"/>
          <p:cNvSpPr txBox="1"/>
          <p:nvPr/>
        </p:nvSpPr>
        <p:spPr>
          <a:xfrm>
            <a:off x="624999" y="5233729"/>
            <a:ext cx="3506431" cy="5355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  <a:endParaRPr lang="zh-CN" altLang="en-US" sz="1200"/>
          </a:p>
        </p:txBody>
      </p:sp>
      <p:sp>
        <p:nvSpPr>
          <p:cNvPr id="95" name="TextBox 74"/>
          <p:cNvSpPr txBox="1"/>
          <p:nvPr/>
        </p:nvSpPr>
        <p:spPr>
          <a:xfrm>
            <a:off x="2825415" y="4924710"/>
            <a:ext cx="1261884" cy="307777"/>
          </a:xfrm>
          <a:prstGeom prst="rect">
            <a:avLst/>
          </a:prstGeom>
          <a:noFill/>
        </p:spPr>
        <p:txBody>
          <a:bodyPr wrap="none" anchor="b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  <a:endParaRPr lang="zh-CN" altLang="en-US" sz="1400" b="1">
              <a:solidFill>
                <a:schemeClr val="accent1">
                  <a:lumMod val="100000"/>
                </a:schemeClr>
              </a:solidFill>
            </a:endParaRPr>
          </a:p>
        </p:txBody>
      </p:sp>
      <p:sp>
        <p:nvSpPr>
          <p:cNvPr id="96" name="TextBox 76"/>
          <p:cNvSpPr txBox="1"/>
          <p:nvPr/>
        </p:nvSpPr>
        <p:spPr>
          <a:xfrm>
            <a:off x="1858165" y="3964657"/>
            <a:ext cx="3506431" cy="5355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  <a:endParaRPr lang="zh-CN" altLang="en-US" sz="1200"/>
          </a:p>
        </p:txBody>
      </p:sp>
      <p:sp>
        <p:nvSpPr>
          <p:cNvPr id="97" name="TextBox 77"/>
          <p:cNvSpPr txBox="1"/>
          <p:nvPr/>
        </p:nvSpPr>
        <p:spPr>
          <a:xfrm>
            <a:off x="4058581" y="3655638"/>
            <a:ext cx="1261884" cy="307777"/>
          </a:xfrm>
          <a:prstGeom prst="rect">
            <a:avLst/>
          </a:prstGeom>
          <a:noFill/>
        </p:spPr>
        <p:txBody>
          <a:bodyPr wrap="none" anchor="b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  <a:endParaRPr lang="zh-CN" altLang="en-US" sz="1400" b="1">
              <a:solidFill>
                <a:schemeClr val="accent2">
                  <a:lumMod val="100000"/>
                </a:schemeClr>
              </a:solidFill>
            </a:endParaRPr>
          </a:p>
        </p:txBody>
      </p:sp>
      <p:sp>
        <p:nvSpPr>
          <p:cNvPr id="98" name="TextBox 79"/>
          <p:cNvSpPr txBox="1"/>
          <p:nvPr/>
        </p:nvSpPr>
        <p:spPr>
          <a:xfrm>
            <a:off x="3469030" y="2748827"/>
            <a:ext cx="3506431" cy="5355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  <a:endParaRPr lang="zh-CN" altLang="en-US" sz="1200"/>
          </a:p>
        </p:txBody>
      </p:sp>
      <p:sp>
        <p:nvSpPr>
          <p:cNvPr id="99" name="TextBox 80"/>
          <p:cNvSpPr txBox="1"/>
          <p:nvPr/>
        </p:nvSpPr>
        <p:spPr>
          <a:xfrm>
            <a:off x="5669446" y="2439808"/>
            <a:ext cx="1261884" cy="307777"/>
          </a:xfrm>
          <a:prstGeom prst="rect">
            <a:avLst/>
          </a:prstGeom>
          <a:noFill/>
        </p:spPr>
        <p:txBody>
          <a:bodyPr wrap="none" anchor="b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  <a:endParaRPr lang="zh-CN" altLang="en-US" sz="1400" b="1">
              <a:solidFill>
                <a:schemeClr val="accent3">
                  <a:lumMod val="100000"/>
                </a:schemeClr>
              </a:solidFill>
            </a:endParaRPr>
          </a:p>
        </p:txBody>
      </p:sp>
      <p:sp>
        <p:nvSpPr>
          <p:cNvPr id="100" name="TextBox 82"/>
          <p:cNvSpPr txBox="1"/>
          <p:nvPr/>
        </p:nvSpPr>
        <p:spPr>
          <a:xfrm>
            <a:off x="5563220" y="1712115"/>
            <a:ext cx="3506431" cy="535531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/>
              <a:t>此部分内容作为文字排版占位显示</a:t>
            </a:r>
            <a:br>
              <a:rPr lang="zh-CN" altLang="en-US" sz="1200"/>
            </a:br>
            <a:r>
              <a:rPr lang="zh-CN" altLang="en-US" sz="1200"/>
              <a:t>（建议使用主题字体）</a:t>
            </a:r>
            <a:endParaRPr lang="zh-CN" altLang="en-US" sz="1200"/>
          </a:p>
        </p:txBody>
      </p:sp>
      <p:sp>
        <p:nvSpPr>
          <p:cNvPr id="101" name="TextBox 83"/>
          <p:cNvSpPr txBox="1"/>
          <p:nvPr/>
        </p:nvSpPr>
        <p:spPr>
          <a:xfrm>
            <a:off x="7763636" y="1403096"/>
            <a:ext cx="1261884" cy="307777"/>
          </a:xfrm>
          <a:prstGeom prst="rect">
            <a:avLst/>
          </a:prstGeom>
          <a:noFill/>
        </p:spPr>
        <p:txBody>
          <a:bodyPr wrap="none" anchor="b" anchorCtr="0">
            <a:normAutofit/>
          </a:bodyPr>
          <a:lstStyle/>
          <a:p>
            <a:pPr algn="r"/>
            <a:r>
              <a:rPr lang="zh-CN" altLang="en-US" sz="1400" b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  <a:endParaRPr lang="zh-CN" altLang="en-US" sz="1400" b="1">
              <a:solidFill>
                <a:schemeClr val="accent4">
                  <a:lumMod val="100000"/>
                </a:schemeClr>
              </a:solidFill>
            </a:endParaRPr>
          </a:p>
        </p:txBody>
      </p:sp>
      <p:grpSp>
        <p:nvGrpSpPr>
          <p:cNvPr id="102" name="Group 84"/>
          <p:cNvGrpSpPr/>
          <p:nvPr/>
        </p:nvGrpSpPr>
        <p:grpSpPr>
          <a:xfrm flipH="1">
            <a:off x="6215574" y="3929654"/>
            <a:ext cx="1952833" cy="492863"/>
            <a:chOff x="2756450" y="2662215"/>
            <a:chExt cx="1952833" cy="492863"/>
          </a:xfrm>
        </p:grpSpPr>
        <p:grpSp>
          <p:nvGrpSpPr>
            <p:cNvPr id="117" name="Group 85"/>
            <p:cNvGrpSpPr/>
            <p:nvPr/>
          </p:nvGrpSpPr>
          <p:grpSpPr>
            <a:xfrm>
              <a:off x="2756450" y="2757465"/>
              <a:ext cx="1775413" cy="397613"/>
              <a:chOff x="2756450" y="2757465"/>
              <a:chExt cx="1775413" cy="397613"/>
            </a:xfrm>
          </p:grpSpPr>
          <p:cxnSp>
            <p:nvCxnSpPr>
              <p:cNvPr id="119" name="Straight Connector 87"/>
              <p:cNvCxnSpPr/>
              <p:nvPr/>
            </p:nvCxnSpPr>
            <p:spPr>
              <a:xfrm flipH="1">
                <a:off x="2756450" y="2757465"/>
                <a:ext cx="1216648" cy="397613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88"/>
              <p:cNvCxnSpPr/>
              <p:nvPr/>
            </p:nvCxnSpPr>
            <p:spPr>
              <a:xfrm flipH="1" flipV="1">
                <a:off x="3973098" y="2757465"/>
                <a:ext cx="558765" cy="907"/>
              </a:xfrm>
              <a:prstGeom prst="line">
                <a:avLst/>
              </a:prstGeom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8" name="Oval 86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03" name="Group 89"/>
          <p:cNvGrpSpPr/>
          <p:nvPr/>
        </p:nvGrpSpPr>
        <p:grpSpPr>
          <a:xfrm flipH="1">
            <a:off x="7855127" y="2767097"/>
            <a:ext cx="1407148" cy="661903"/>
            <a:chOff x="3302135" y="2662215"/>
            <a:chExt cx="1407148" cy="661903"/>
          </a:xfrm>
        </p:grpSpPr>
        <p:cxnSp>
          <p:nvCxnSpPr>
            <p:cNvPr id="115" name="Straight Connector 90"/>
            <p:cNvCxnSpPr>
              <a:stCxn id="116" idx="2"/>
            </p:cNvCxnSpPr>
            <p:nvPr/>
          </p:nvCxnSpPr>
          <p:spPr>
            <a:xfrm flipH="1">
              <a:off x="3302135" y="2757465"/>
              <a:ext cx="1216648" cy="566653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91"/>
            <p:cNvSpPr/>
            <p:nvPr/>
          </p:nvSpPr>
          <p:spPr>
            <a:xfrm>
              <a:off x="4518783" y="2662215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104" name="Group 92"/>
          <p:cNvGrpSpPr/>
          <p:nvPr/>
        </p:nvGrpSpPr>
        <p:grpSpPr>
          <a:xfrm flipH="1">
            <a:off x="9770786" y="2110669"/>
            <a:ext cx="891635" cy="751678"/>
            <a:chOff x="4005178" y="3066762"/>
            <a:chExt cx="891635" cy="751678"/>
          </a:xfrm>
        </p:grpSpPr>
        <p:cxnSp>
          <p:nvCxnSpPr>
            <p:cNvPr id="113" name="Straight Connector 93"/>
            <p:cNvCxnSpPr>
              <a:stCxn id="114" idx="3"/>
            </p:cNvCxnSpPr>
            <p:nvPr/>
          </p:nvCxnSpPr>
          <p:spPr>
            <a:xfrm flipH="1">
              <a:off x="4005178" y="3229364"/>
              <a:ext cx="729033" cy="589076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94"/>
            <p:cNvSpPr/>
            <p:nvPr/>
          </p:nvSpPr>
          <p:spPr>
            <a:xfrm>
              <a:off x="4706313" y="3066762"/>
              <a:ext cx="190500" cy="1905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105" name="Oval 96"/>
          <p:cNvSpPr/>
          <p:nvPr/>
        </p:nvSpPr>
        <p:spPr>
          <a:xfrm>
            <a:off x="7051661" y="2512363"/>
            <a:ext cx="736265" cy="736265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106" name="Group 97"/>
          <p:cNvGrpSpPr/>
          <p:nvPr/>
        </p:nvGrpSpPr>
        <p:grpSpPr>
          <a:xfrm>
            <a:off x="7231041" y="2719947"/>
            <a:ext cx="377503" cy="353204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111" name="Freeform: Shape 98"/>
            <p:cNvSpPr/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2" name="Freeform: Shape 99"/>
            <p:cNvSpPr/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07" name="Oval 101"/>
          <p:cNvSpPr/>
          <p:nvPr/>
        </p:nvSpPr>
        <p:spPr>
          <a:xfrm>
            <a:off x="5440796" y="3728193"/>
            <a:ext cx="736265" cy="73626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8" name="Freeform: Shape 102"/>
          <p:cNvSpPr/>
          <p:nvPr/>
        </p:nvSpPr>
        <p:spPr bwMode="auto">
          <a:xfrm>
            <a:off x="5622159" y="3929564"/>
            <a:ext cx="369270" cy="368421"/>
          </a:xfrm>
          <a:custGeom>
            <a:avLst/>
            <a:gdLst>
              <a:gd name="T0" fmla="*/ 13537 w 16094"/>
              <a:gd name="T1" fmla="*/ 6059 h 16058"/>
              <a:gd name="T2" fmla="*/ 13105 w 16094"/>
              <a:gd name="T3" fmla="*/ 4843 h 16058"/>
              <a:gd name="T4" fmla="*/ 12309 w 16094"/>
              <a:gd name="T5" fmla="*/ 3778 h 16058"/>
              <a:gd name="T6" fmla="*/ 11103 w 16094"/>
              <a:gd name="T7" fmla="*/ 2914 h 16058"/>
              <a:gd name="T8" fmla="*/ 9730 w 16094"/>
              <a:gd name="T9" fmla="*/ 2510 h 16058"/>
              <a:gd name="T10" fmla="*/ 10548 w 16094"/>
              <a:gd name="T11" fmla="*/ 1344 h 16058"/>
              <a:gd name="T12" fmla="*/ 11273 w 16094"/>
              <a:gd name="T13" fmla="*/ 1058 h 16058"/>
              <a:gd name="T14" fmla="*/ 12175 w 16094"/>
              <a:gd name="T15" fmla="*/ 1030 h 16058"/>
              <a:gd name="T16" fmla="*/ 13215 w 16094"/>
              <a:gd name="T17" fmla="*/ 1370 h 16058"/>
              <a:gd name="T18" fmla="*/ 14130 w 16094"/>
              <a:gd name="T19" fmla="*/ 2061 h 16058"/>
              <a:gd name="T20" fmla="*/ 14752 w 16094"/>
              <a:gd name="T21" fmla="*/ 2927 h 16058"/>
              <a:gd name="T22" fmla="*/ 15061 w 16094"/>
              <a:gd name="T23" fmla="*/ 3885 h 16058"/>
              <a:gd name="T24" fmla="*/ 15035 w 16094"/>
              <a:gd name="T25" fmla="*/ 4794 h 16058"/>
              <a:gd name="T26" fmla="*/ 14704 w 16094"/>
              <a:gd name="T27" fmla="*/ 5577 h 16058"/>
              <a:gd name="T28" fmla="*/ 4429 w 16094"/>
              <a:gd name="T29" fmla="*/ 13990 h 16058"/>
              <a:gd name="T30" fmla="*/ 4128 w 16094"/>
              <a:gd name="T31" fmla="*/ 13119 h 16058"/>
              <a:gd name="T32" fmla="*/ 3522 w 16094"/>
              <a:gd name="T33" fmla="*/ 12349 h 16058"/>
              <a:gd name="T34" fmla="*/ 2735 w 16094"/>
              <a:gd name="T35" fmla="*/ 11832 h 16058"/>
              <a:gd name="T36" fmla="*/ 1857 w 16094"/>
              <a:gd name="T37" fmla="*/ 11600 h 16058"/>
              <a:gd name="T38" fmla="*/ 2349 w 16094"/>
              <a:gd name="T39" fmla="*/ 9539 h 16058"/>
              <a:gd name="T40" fmla="*/ 3383 w 16094"/>
              <a:gd name="T41" fmla="*/ 9051 h 16058"/>
              <a:gd name="T42" fmla="*/ 5065 w 16094"/>
              <a:gd name="T43" fmla="*/ 9305 h 16058"/>
              <a:gd name="T44" fmla="*/ 6529 w 16094"/>
              <a:gd name="T45" fmla="*/ 10574 h 16058"/>
              <a:gd name="T46" fmla="*/ 7057 w 16094"/>
              <a:gd name="T47" fmla="*/ 12341 h 16058"/>
              <a:gd name="T48" fmla="*/ 6481 w 16094"/>
              <a:gd name="T49" fmla="*/ 13816 h 16058"/>
              <a:gd name="T50" fmla="*/ 1899 w 16094"/>
              <a:gd name="T51" fmla="*/ 15034 h 16058"/>
              <a:gd name="T52" fmla="*/ 1430 w 16094"/>
              <a:gd name="T53" fmla="*/ 14978 h 16058"/>
              <a:gd name="T54" fmla="*/ 1080 w 16094"/>
              <a:gd name="T55" fmla="*/ 14626 h 16058"/>
              <a:gd name="T56" fmla="*/ 1037 w 16094"/>
              <a:gd name="T57" fmla="*/ 14110 h 16058"/>
              <a:gd name="T58" fmla="*/ 2133 w 16094"/>
              <a:gd name="T59" fmla="*/ 12161 h 16058"/>
              <a:gd name="T60" fmla="*/ 2879 w 16094"/>
              <a:gd name="T61" fmla="*/ 12483 h 16058"/>
              <a:gd name="T62" fmla="*/ 3517 w 16094"/>
              <a:gd name="T63" fmla="*/ 13089 h 16058"/>
              <a:gd name="T64" fmla="*/ 3887 w 16094"/>
              <a:gd name="T65" fmla="*/ 13837 h 16058"/>
              <a:gd name="T66" fmla="*/ 5275 w 16094"/>
              <a:gd name="T67" fmla="*/ 8311 h 16058"/>
              <a:gd name="T68" fmla="*/ 4471 w 16094"/>
              <a:gd name="T69" fmla="*/ 8075 h 16058"/>
              <a:gd name="T70" fmla="*/ 3832 w 16094"/>
              <a:gd name="T71" fmla="*/ 8011 h 16058"/>
              <a:gd name="T72" fmla="*/ 8544 w 16094"/>
              <a:gd name="T73" fmla="*/ 3613 h 16058"/>
              <a:gd name="T74" fmla="*/ 9615 w 16094"/>
              <a:gd name="T75" fmla="*/ 3512 h 16058"/>
              <a:gd name="T76" fmla="*/ 7177 w 16094"/>
              <a:gd name="T77" fmla="*/ 9768 h 16058"/>
              <a:gd name="T78" fmla="*/ 6475 w 16094"/>
              <a:gd name="T79" fmla="*/ 9029 h 16058"/>
              <a:gd name="T80" fmla="*/ 10683 w 16094"/>
              <a:gd name="T81" fmla="*/ 3831 h 16058"/>
              <a:gd name="T82" fmla="*/ 11597 w 16094"/>
              <a:gd name="T83" fmla="*/ 4487 h 16058"/>
              <a:gd name="T84" fmla="*/ 12178 w 16094"/>
              <a:gd name="T85" fmla="*/ 5258 h 16058"/>
              <a:gd name="T86" fmla="*/ 7882 w 16094"/>
              <a:gd name="T87" fmla="*/ 11105 h 16058"/>
              <a:gd name="T88" fmla="*/ 12576 w 16094"/>
              <a:gd name="T89" fmla="*/ 6482 h 16058"/>
              <a:gd name="T90" fmla="*/ 12439 w 16094"/>
              <a:gd name="T91" fmla="*/ 7635 h 16058"/>
              <a:gd name="T92" fmla="*/ 11948 w 16094"/>
              <a:gd name="T93" fmla="*/ 8406 h 16058"/>
              <a:gd name="T94" fmla="*/ 14463 w 16094"/>
              <a:gd name="T95" fmla="*/ 1003 h 16058"/>
              <a:gd name="T96" fmla="*/ 13190 w 16094"/>
              <a:gd name="T97" fmla="*/ 260 h 16058"/>
              <a:gd name="T98" fmla="*/ 11795 w 16094"/>
              <a:gd name="T99" fmla="*/ 0 h 16058"/>
              <a:gd name="T100" fmla="*/ 10660 w 16094"/>
              <a:gd name="T101" fmla="*/ 187 h 16058"/>
              <a:gd name="T102" fmla="*/ 9684 w 16094"/>
              <a:gd name="T103" fmla="*/ 727 h 16058"/>
              <a:gd name="T104" fmla="*/ 1704 w 16094"/>
              <a:gd name="T105" fmla="*/ 8728 h 16058"/>
              <a:gd name="T106" fmla="*/ 1279 w 16094"/>
              <a:gd name="T107" fmla="*/ 9454 h 16058"/>
              <a:gd name="T108" fmla="*/ 0 w 16094"/>
              <a:gd name="T109" fmla="*/ 14302 h 16058"/>
              <a:gd name="T110" fmla="*/ 402 w 16094"/>
              <a:gd name="T111" fmla="*/ 15419 h 16058"/>
              <a:gd name="T112" fmla="*/ 1407 w 16094"/>
              <a:gd name="T113" fmla="*/ 16022 h 16058"/>
              <a:gd name="T114" fmla="*/ 2275 w 16094"/>
              <a:gd name="T115" fmla="*/ 15980 h 16058"/>
              <a:gd name="T116" fmla="*/ 7227 w 16094"/>
              <a:gd name="T117" fmla="*/ 14541 h 16058"/>
              <a:gd name="T118" fmla="*/ 15901 w 16094"/>
              <a:gd name="T119" fmla="*/ 5421 h 16058"/>
              <a:gd name="T120" fmla="*/ 15857 w 16094"/>
              <a:gd name="T121" fmla="*/ 2953 h 160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94" h="16058">
                <a:moveTo>
                  <a:pt x="14431" y="5907"/>
                </a:moveTo>
                <a:lnTo>
                  <a:pt x="13584" y="6759"/>
                </a:lnTo>
                <a:lnTo>
                  <a:pt x="13585" y="6717"/>
                </a:lnTo>
                <a:lnTo>
                  <a:pt x="13586" y="6675"/>
                </a:lnTo>
                <a:lnTo>
                  <a:pt x="13588" y="6633"/>
                </a:lnTo>
                <a:lnTo>
                  <a:pt x="13590" y="6591"/>
                </a:lnTo>
                <a:lnTo>
                  <a:pt x="13591" y="6549"/>
                </a:lnTo>
                <a:lnTo>
                  <a:pt x="13591" y="6507"/>
                </a:lnTo>
                <a:lnTo>
                  <a:pt x="13590" y="6464"/>
                </a:lnTo>
                <a:lnTo>
                  <a:pt x="13587" y="6420"/>
                </a:lnTo>
                <a:lnTo>
                  <a:pt x="13578" y="6330"/>
                </a:lnTo>
                <a:lnTo>
                  <a:pt x="13566" y="6240"/>
                </a:lnTo>
                <a:lnTo>
                  <a:pt x="13553" y="6148"/>
                </a:lnTo>
                <a:lnTo>
                  <a:pt x="13537" y="6059"/>
                </a:lnTo>
                <a:lnTo>
                  <a:pt x="13520" y="5969"/>
                </a:lnTo>
                <a:lnTo>
                  <a:pt x="13500" y="5879"/>
                </a:lnTo>
                <a:lnTo>
                  <a:pt x="13478" y="5790"/>
                </a:lnTo>
                <a:lnTo>
                  <a:pt x="13453" y="5702"/>
                </a:lnTo>
                <a:lnTo>
                  <a:pt x="13427" y="5613"/>
                </a:lnTo>
                <a:lnTo>
                  <a:pt x="13400" y="5525"/>
                </a:lnTo>
                <a:lnTo>
                  <a:pt x="13370" y="5439"/>
                </a:lnTo>
                <a:lnTo>
                  <a:pt x="13338" y="5351"/>
                </a:lnTo>
                <a:lnTo>
                  <a:pt x="13305" y="5265"/>
                </a:lnTo>
                <a:lnTo>
                  <a:pt x="13268" y="5180"/>
                </a:lnTo>
                <a:lnTo>
                  <a:pt x="13230" y="5094"/>
                </a:lnTo>
                <a:lnTo>
                  <a:pt x="13191" y="5010"/>
                </a:lnTo>
                <a:lnTo>
                  <a:pt x="13150" y="4927"/>
                </a:lnTo>
                <a:lnTo>
                  <a:pt x="13105" y="4843"/>
                </a:lnTo>
                <a:lnTo>
                  <a:pt x="13060" y="4761"/>
                </a:lnTo>
                <a:lnTo>
                  <a:pt x="13014" y="4680"/>
                </a:lnTo>
                <a:lnTo>
                  <a:pt x="12965" y="4600"/>
                </a:lnTo>
                <a:lnTo>
                  <a:pt x="12913" y="4520"/>
                </a:lnTo>
                <a:lnTo>
                  <a:pt x="12861" y="4441"/>
                </a:lnTo>
                <a:lnTo>
                  <a:pt x="12807" y="4364"/>
                </a:lnTo>
                <a:lnTo>
                  <a:pt x="12750" y="4286"/>
                </a:lnTo>
                <a:lnTo>
                  <a:pt x="12692" y="4210"/>
                </a:lnTo>
                <a:lnTo>
                  <a:pt x="12633" y="4136"/>
                </a:lnTo>
                <a:lnTo>
                  <a:pt x="12571" y="4062"/>
                </a:lnTo>
                <a:lnTo>
                  <a:pt x="12508" y="3989"/>
                </a:lnTo>
                <a:lnTo>
                  <a:pt x="12443" y="3917"/>
                </a:lnTo>
                <a:lnTo>
                  <a:pt x="12376" y="3847"/>
                </a:lnTo>
                <a:lnTo>
                  <a:pt x="12309" y="3778"/>
                </a:lnTo>
                <a:lnTo>
                  <a:pt x="12230" y="3701"/>
                </a:lnTo>
                <a:lnTo>
                  <a:pt x="12152" y="3628"/>
                </a:lnTo>
                <a:lnTo>
                  <a:pt x="12071" y="3557"/>
                </a:lnTo>
                <a:lnTo>
                  <a:pt x="11989" y="3487"/>
                </a:lnTo>
                <a:lnTo>
                  <a:pt x="11905" y="3419"/>
                </a:lnTo>
                <a:lnTo>
                  <a:pt x="11821" y="3354"/>
                </a:lnTo>
                <a:lnTo>
                  <a:pt x="11735" y="3292"/>
                </a:lnTo>
                <a:lnTo>
                  <a:pt x="11648" y="3231"/>
                </a:lnTo>
                <a:lnTo>
                  <a:pt x="11560" y="3172"/>
                </a:lnTo>
                <a:lnTo>
                  <a:pt x="11471" y="3116"/>
                </a:lnTo>
                <a:lnTo>
                  <a:pt x="11380" y="3062"/>
                </a:lnTo>
                <a:lnTo>
                  <a:pt x="11289" y="3010"/>
                </a:lnTo>
                <a:lnTo>
                  <a:pt x="11196" y="2961"/>
                </a:lnTo>
                <a:lnTo>
                  <a:pt x="11103" y="2914"/>
                </a:lnTo>
                <a:lnTo>
                  <a:pt x="11009" y="2868"/>
                </a:lnTo>
                <a:lnTo>
                  <a:pt x="10913" y="2826"/>
                </a:lnTo>
                <a:lnTo>
                  <a:pt x="10818" y="2786"/>
                </a:lnTo>
                <a:lnTo>
                  <a:pt x="10721" y="2749"/>
                </a:lnTo>
                <a:lnTo>
                  <a:pt x="10625" y="2714"/>
                </a:lnTo>
                <a:lnTo>
                  <a:pt x="10527" y="2681"/>
                </a:lnTo>
                <a:lnTo>
                  <a:pt x="10429" y="2651"/>
                </a:lnTo>
                <a:lnTo>
                  <a:pt x="10330" y="2622"/>
                </a:lnTo>
                <a:lnTo>
                  <a:pt x="10231" y="2597"/>
                </a:lnTo>
                <a:lnTo>
                  <a:pt x="10132" y="2574"/>
                </a:lnTo>
                <a:lnTo>
                  <a:pt x="10031" y="2554"/>
                </a:lnTo>
                <a:lnTo>
                  <a:pt x="9932" y="2537"/>
                </a:lnTo>
                <a:lnTo>
                  <a:pt x="9831" y="2522"/>
                </a:lnTo>
                <a:lnTo>
                  <a:pt x="9730" y="2510"/>
                </a:lnTo>
                <a:lnTo>
                  <a:pt x="9630" y="2500"/>
                </a:lnTo>
                <a:lnTo>
                  <a:pt x="9529" y="2493"/>
                </a:lnTo>
                <a:lnTo>
                  <a:pt x="9428" y="2489"/>
                </a:lnTo>
                <a:lnTo>
                  <a:pt x="9327" y="2487"/>
                </a:lnTo>
                <a:lnTo>
                  <a:pt x="10160" y="1649"/>
                </a:lnTo>
                <a:lnTo>
                  <a:pt x="10199" y="1611"/>
                </a:lnTo>
                <a:lnTo>
                  <a:pt x="10240" y="1574"/>
                </a:lnTo>
                <a:lnTo>
                  <a:pt x="10282" y="1538"/>
                </a:lnTo>
                <a:lnTo>
                  <a:pt x="10324" y="1502"/>
                </a:lnTo>
                <a:lnTo>
                  <a:pt x="10367" y="1468"/>
                </a:lnTo>
                <a:lnTo>
                  <a:pt x="10411" y="1435"/>
                </a:lnTo>
                <a:lnTo>
                  <a:pt x="10456" y="1404"/>
                </a:lnTo>
                <a:lnTo>
                  <a:pt x="10502" y="1373"/>
                </a:lnTo>
                <a:lnTo>
                  <a:pt x="10548" y="1344"/>
                </a:lnTo>
                <a:lnTo>
                  <a:pt x="10596" y="1316"/>
                </a:lnTo>
                <a:lnTo>
                  <a:pt x="10644" y="1289"/>
                </a:lnTo>
                <a:lnTo>
                  <a:pt x="10692" y="1263"/>
                </a:lnTo>
                <a:lnTo>
                  <a:pt x="10742" y="1237"/>
                </a:lnTo>
                <a:lnTo>
                  <a:pt x="10793" y="1214"/>
                </a:lnTo>
                <a:lnTo>
                  <a:pt x="10843" y="1192"/>
                </a:lnTo>
                <a:lnTo>
                  <a:pt x="10894" y="1171"/>
                </a:lnTo>
                <a:lnTo>
                  <a:pt x="10947" y="1151"/>
                </a:lnTo>
                <a:lnTo>
                  <a:pt x="11000" y="1132"/>
                </a:lnTo>
                <a:lnTo>
                  <a:pt x="11053" y="1115"/>
                </a:lnTo>
                <a:lnTo>
                  <a:pt x="11108" y="1099"/>
                </a:lnTo>
                <a:lnTo>
                  <a:pt x="11162" y="1084"/>
                </a:lnTo>
                <a:lnTo>
                  <a:pt x="11217" y="1070"/>
                </a:lnTo>
                <a:lnTo>
                  <a:pt x="11273" y="1058"/>
                </a:lnTo>
                <a:lnTo>
                  <a:pt x="11329" y="1046"/>
                </a:lnTo>
                <a:lnTo>
                  <a:pt x="11386" y="1037"/>
                </a:lnTo>
                <a:lnTo>
                  <a:pt x="11444" y="1028"/>
                </a:lnTo>
                <a:lnTo>
                  <a:pt x="11501" y="1021"/>
                </a:lnTo>
                <a:lnTo>
                  <a:pt x="11559" y="1015"/>
                </a:lnTo>
                <a:lnTo>
                  <a:pt x="11618" y="1010"/>
                </a:lnTo>
                <a:lnTo>
                  <a:pt x="11676" y="1007"/>
                </a:lnTo>
                <a:lnTo>
                  <a:pt x="11735" y="1005"/>
                </a:lnTo>
                <a:lnTo>
                  <a:pt x="11795" y="1004"/>
                </a:lnTo>
                <a:lnTo>
                  <a:pt x="11871" y="1005"/>
                </a:lnTo>
                <a:lnTo>
                  <a:pt x="11947" y="1008"/>
                </a:lnTo>
                <a:lnTo>
                  <a:pt x="12023" y="1014"/>
                </a:lnTo>
                <a:lnTo>
                  <a:pt x="12098" y="1021"/>
                </a:lnTo>
                <a:lnTo>
                  <a:pt x="12175" y="1030"/>
                </a:lnTo>
                <a:lnTo>
                  <a:pt x="12251" y="1042"/>
                </a:lnTo>
                <a:lnTo>
                  <a:pt x="12327" y="1055"/>
                </a:lnTo>
                <a:lnTo>
                  <a:pt x="12402" y="1071"/>
                </a:lnTo>
                <a:lnTo>
                  <a:pt x="12478" y="1088"/>
                </a:lnTo>
                <a:lnTo>
                  <a:pt x="12553" y="1108"/>
                </a:lnTo>
                <a:lnTo>
                  <a:pt x="12629" y="1129"/>
                </a:lnTo>
                <a:lnTo>
                  <a:pt x="12703" y="1153"/>
                </a:lnTo>
                <a:lnTo>
                  <a:pt x="12777" y="1178"/>
                </a:lnTo>
                <a:lnTo>
                  <a:pt x="12852" y="1205"/>
                </a:lnTo>
                <a:lnTo>
                  <a:pt x="12925" y="1234"/>
                </a:lnTo>
                <a:lnTo>
                  <a:pt x="12999" y="1266"/>
                </a:lnTo>
                <a:lnTo>
                  <a:pt x="13071" y="1299"/>
                </a:lnTo>
                <a:lnTo>
                  <a:pt x="13144" y="1334"/>
                </a:lnTo>
                <a:lnTo>
                  <a:pt x="13215" y="1370"/>
                </a:lnTo>
                <a:lnTo>
                  <a:pt x="13285" y="1408"/>
                </a:lnTo>
                <a:lnTo>
                  <a:pt x="13356" y="1448"/>
                </a:lnTo>
                <a:lnTo>
                  <a:pt x="13425" y="1490"/>
                </a:lnTo>
                <a:lnTo>
                  <a:pt x="13495" y="1535"/>
                </a:lnTo>
                <a:lnTo>
                  <a:pt x="13562" y="1580"/>
                </a:lnTo>
                <a:lnTo>
                  <a:pt x="13629" y="1627"/>
                </a:lnTo>
                <a:lnTo>
                  <a:pt x="13696" y="1676"/>
                </a:lnTo>
                <a:lnTo>
                  <a:pt x="13761" y="1727"/>
                </a:lnTo>
                <a:lnTo>
                  <a:pt x="13827" y="1779"/>
                </a:lnTo>
                <a:lnTo>
                  <a:pt x="13890" y="1834"/>
                </a:lnTo>
                <a:lnTo>
                  <a:pt x="13952" y="1889"/>
                </a:lnTo>
                <a:lnTo>
                  <a:pt x="14014" y="1946"/>
                </a:lnTo>
                <a:lnTo>
                  <a:pt x="14075" y="2005"/>
                </a:lnTo>
                <a:lnTo>
                  <a:pt x="14130" y="2061"/>
                </a:lnTo>
                <a:lnTo>
                  <a:pt x="14185" y="2119"/>
                </a:lnTo>
                <a:lnTo>
                  <a:pt x="14237" y="2177"/>
                </a:lnTo>
                <a:lnTo>
                  <a:pt x="14288" y="2235"/>
                </a:lnTo>
                <a:lnTo>
                  <a:pt x="14338" y="2295"/>
                </a:lnTo>
                <a:lnTo>
                  <a:pt x="14386" y="2356"/>
                </a:lnTo>
                <a:lnTo>
                  <a:pt x="14433" y="2417"/>
                </a:lnTo>
                <a:lnTo>
                  <a:pt x="14478" y="2478"/>
                </a:lnTo>
                <a:lnTo>
                  <a:pt x="14522" y="2540"/>
                </a:lnTo>
                <a:lnTo>
                  <a:pt x="14564" y="2603"/>
                </a:lnTo>
                <a:lnTo>
                  <a:pt x="14605" y="2667"/>
                </a:lnTo>
                <a:lnTo>
                  <a:pt x="14644" y="2731"/>
                </a:lnTo>
                <a:lnTo>
                  <a:pt x="14682" y="2796"/>
                </a:lnTo>
                <a:lnTo>
                  <a:pt x="14718" y="2861"/>
                </a:lnTo>
                <a:lnTo>
                  <a:pt x="14752" y="2927"/>
                </a:lnTo>
                <a:lnTo>
                  <a:pt x="14785" y="2993"/>
                </a:lnTo>
                <a:lnTo>
                  <a:pt x="14816" y="3060"/>
                </a:lnTo>
                <a:lnTo>
                  <a:pt x="14846" y="3126"/>
                </a:lnTo>
                <a:lnTo>
                  <a:pt x="14874" y="3195"/>
                </a:lnTo>
                <a:lnTo>
                  <a:pt x="14900" y="3262"/>
                </a:lnTo>
                <a:lnTo>
                  <a:pt x="14925" y="3330"/>
                </a:lnTo>
                <a:lnTo>
                  <a:pt x="14948" y="3398"/>
                </a:lnTo>
                <a:lnTo>
                  <a:pt x="14969" y="3468"/>
                </a:lnTo>
                <a:lnTo>
                  <a:pt x="14988" y="3537"/>
                </a:lnTo>
                <a:lnTo>
                  <a:pt x="15007" y="3606"/>
                </a:lnTo>
                <a:lnTo>
                  <a:pt x="15023" y="3675"/>
                </a:lnTo>
                <a:lnTo>
                  <a:pt x="15038" y="3746"/>
                </a:lnTo>
                <a:lnTo>
                  <a:pt x="15050" y="3816"/>
                </a:lnTo>
                <a:lnTo>
                  <a:pt x="15061" y="3885"/>
                </a:lnTo>
                <a:lnTo>
                  <a:pt x="15070" y="3955"/>
                </a:lnTo>
                <a:lnTo>
                  <a:pt x="15078" y="4026"/>
                </a:lnTo>
                <a:lnTo>
                  <a:pt x="15084" y="4097"/>
                </a:lnTo>
                <a:lnTo>
                  <a:pt x="15087" y="4162"/>
                </a:lnTo>
                <a:lnTo>
                  <a:pt x="15089" y="4227"/>
                </a:lnTo>
                <a:lnTo>
                  <a:pt x="15089" y="4292"/>
                </a:lnTo>
                <a:lnTo>
                  <a:pt x="15088" y="4357"/>
                </a:lnTo>
                <a:lnTo>
                  <a:pt x="15085" y="4420"/>
                </a:lnTo>
                <a:lnTo>
                  <a:pt x="15081" y="4484"/>
                </a:lnTo>
                <a:lnTo>
                  <a:pt x="15075" y="4546"/>
                </a:lnTo>
                <a:lnTo>
                  <a:pt x="15067" y="4610"/>
                </a:lnTo>
                <a:lnTo>
                  <a:pt x="15058" y="4672"/>
                </a:lnTo>
                <a:lnTo>
                  <a:pt x="15048" y="4733"/>
                </a:lnTo>
                <a:lnTo>
                  <a:pt x="15035" y="4794"/>
                </a:lnTo>
                <a:lnTo>
                  <a:pt x="15022" y="4855"/>
                </a:lnTo>
                <a:lnTo>
                  <a:pt x="15006" y="4914"/>
                </a:lnTo>
                <a:lnTo>
                  <a:pt x="14989" y="4973"/>
                </a:lnTo>
                <a:lnTo>
                  <a:pt x="14970" y="5032"/>
                </a:lnTo>
                <a:lnTo>
                  <a:pt x="14950" y="5089"/>
                </a:lnTo>
                <a:lnTo>
                  <a:pt x="14929" y="5147"/>
                </a:lnTo>
                <a:lnTo>
                  <a:pt x="14906" y="5203"/>
                </a:lnTo>
                <a:lnTo>
                  <a:pt x="14882" y="5259"/>
                </a:lnTo>
                <a:lnTo>
                  <a:pt x="14856" y="5314"/>
                </a:lnTo>
                <a:lnTo>
                  <a:pt x="14829" y="5368"/>
                </a:lnTo>
                <a:lnTo>
                  <a:pt x="14799" y="5422"/>
                </a:lnTo>
                <a:lnTo>
                  <a:pt x="14769" y="5474"/>
                </a:lnTo>
                <a:lnTo>
                  <a:pt x="14737" y="5526"/>
                </a:lnTo>
                <a:lnTo>
                  <a:pt x="14704" y="5577"/>
                </a:lnTo>
                <a:lnTo>
                  <a:pt x="14670" y="5627"/>
                </a:lnTo>
                <a:lnTo>
                  <a:pt x="14633" y="5675"/>
                </a:lnTo>
                <a:lnTo>
                  <a:pt x="14595" y="5724"/>
                </a:lnTo>
                <a:lnTo>
                  <a:pt x="14557" y="5772"/>
                </a:lnTo>
                <a:lnTo>
                  <a:pt x="14516" y="5818"/>
                </a:lnTo>
                <a:lnTo>
                  <a:pt x="14474" y="5863"/>
                </a:lnTo>
                <a:lnTo>
                  <a:pt x="14431" y="5907"/>
                </a:lnTo>
                <a:close/>
                <a:moveTo>
                  <a:pt x="4463" y="14370"/>
                </a:moveTo>
                <a:lnTo>
                  <a:pt x="4461" y="14307"/>
                </a:lnTo>
                <a:lnTo>
                  <a:pt x="4458" y="14243"/>
                </a:lnTo>
                <a:lnTo>
                  <a:pt x="4453" y="14180"/>
                </a:lnTo>
                <a:lnTo>
                  <a:pt x="4446" y="14117"/>
                </a:lnTo>
                <a:lnTo>
                  <a:pt x="4438" y="14053"/>
                </a:lnTo>
                <a:lnTo>
                  <a:pt x="4429" y="13990"/>
                </a:lnTo>
                <a:lnTo>
                  <a:pt x="4417" y="13926"/>
                </a:lnTo>
                <a:lnTo>
                  <a:pt x="4405" y="13863"/>
                </a:lnTo>
                <a:lnTo>
                  <a:pt x="4391" y="13800"/>
                </a:lnTo>
                <a:lnTo>
                  <a:pt x="4375" y="13737"/>
                </a:lnTo>
                <a:lnTo>
                  <a:pt x="4357" y="13673"/>
                </a:lnTo>
                <a:lnTo>
                  <a:pt x="4338" y="13610"/>
                </a:lnTo>
                <a:lnTo>
                  <a:pt x="4317" y="13548"/>
                </a:lnTo>
                <a:lnTo>
                  <a:pt x="4295" y="13486"/>
                </a:lnTo>
                <a:lnTo>
                  <a:pt x="4271" y="13423"/>
                </a:lnTo>
                <a:lnTo>
                  <a:pt x="4246" y="13362"/>
                </a:lnTo>
                <a:lnTo>
                  <a:pt x="4219" y="13300"/>
                </a:lnTo>
                <a:lnTo>
                  <a:pt x="4191" y="13240"/>
                </a:lnTo>
                <a:lnTo>
                  <a:pt x="4161" y="13179"/>
                </a:lnTo>
                <a:lnTo>
                  <a:pt x="4128" y="13119"/>
                </a:lnTo>
                <a:lnTo>
                  <a:pt x="4095" y="13059"/>
                </a:lnTo>
                <a:lnTo>
                  <a:pt x="4060" y="13000"/>
                </a:lnTo>
                <a:lnTo>
                  <a:pt x="4024" y="12942"/>
                </a:lnTo>
                <a:lnTo>
                  <a:pt x="3986" y="12884"/>
                </a:lnTo>
                <a:lnTo>
                  <a:pt x="3946" y="12826"/>
                </a:lnTo>
                <a:lnTo>
                  <a:pt x="3905" y="12769"/>
                </a:lnTo>
                <a:lnTo>
                  <a:pt x="3862" y="12714"/>
                </a:lnTo>
                <a:lnTo>
                  <a:pt x="3818" y="12658"/>
                </a:lnTo>
                <a:lnTo>
                  <a:pt x="3771" y="12604"/>
                </a:lnTo>
                <a:lnTo>
                  <a:pt x="3723" y="12549"/>
                </a:lnTo>
                <a:lnTo>
                  <a:pt x="3674" y="12497"/>
                </a:lnTo>
                <a:lnTo>
                  <a:pt x="3622" y="12445"/>
                </a:lnTo>
                <a:lnTo>
                  <a:pt x="3573" y="12396"/>
                </a:lnTo>
                <a:lnTo>
                  <a:pt x="3522" y="12349"/>
                </a:lnTo>
                <a:lnTo>
                  <a:pt x="3470" y="12303"/>
                </a:lnTo>
                <a:lnTo>
                  <a:pt x="3418" y="12258"/>
                </a:lnTo>
                <a:lnTo>
                  <a:pt x="3366" y="12215"/>
                </a:lnTo>
                <a:lnTo>
                  <a:pt x="3312" y="12174"/>
                </a:lnTo>
                <a:lnTo>
                  <a:pt x="3257" y="12133"/>
                </a:lnTo>
                <a:lnTo>
                  <a:pt x="3202" y="12094"/>
                </a:lnTo>
                <a:lnTo>
                  <a:pt x="3146" y="12057"/>
                </a:lnTo>
                <a:lnTo>
                  <a:pt x="3088" y="12020"/>
                </a:lnTo>
                <a:lnTo>
                  <a:pt x="3031" y="11985"/>
                </a:lnTo>
                <a:lnTo>
                  <a:pt x="2974" y="11952"/>
                </a:lnTo>
                <a:lnTo>
                  <a:pt x="2914" y="11920"/>
                </a:lnTo>
                <a:lnTo>
                  <a:pt x="2855" y="11889"/>
                </a:lnTo>
                <a:lnTo>
                  <a:pt x="2796" y="11860"/>
                </a:lnTo>
                <a:lnTo>
                  <a:pt x="2735" y="11832"/>
                </a:lnTo>
                <a:lnTo>
                  <a:pt x="2675" y="11806"/>
                </a:lnTo>
                <a:lnTo>
                  <a:pt x="2613" y="11781"/>
                </a:lnTo>
                <a:lnTo>
                  <a:pt x="2552" y="11757"/>
                </a:lnTo>
                <a:lnTo>
                  <a:pt x="2490" y="11735"/>
                </a:lnTo>
                <a:lnTo>
                  <a:pt x="2427" y="11715"/>
                </a:lnTo>
                <a:lnTo>
                  <a:pt x="2365" y="11696"/>
                </a:lnTo>
                <a:lnTo>
                  <a:pt x="2303" y="11679"/>
                </a:lnTo>
                <a:lnTo>
                  <a:pt x="2239" y="11663"/>
                </a:lnTo>
                <a:lnTo>
                  <a:pt x="2176" y="11648"/>
                </a:lnTo>
                <a:lnTo>
                  <a:pt x="2112" y="11636"/>
                </a:lnTo>
                <a:lnTo>
                  <a:pt x="2048" y="11625"/>
                </a:lnTo>
                <a:lnTo>
                  <a:pt x="1985" y="11615"/>
                </a:lnTo>
                <a:lnTo>
                  <a:pt x="1920" y="11607"/>
                </a:lnTo>
                <a:lnTo>
                  <a:pt x="1857" y="11600"/>
                </a:lnTo>
                <a:lnTo>
                  <a:pt x="1793" y="11595"/>
                </a:lnTo>
                <a:lnTo>
                  <a:pt x="1728" y="11592"/>
                </a:lnTo>
                <a:lnTo>
                  <a:pt x="2229" y="9781"/>
                </a:lnTo>
                <a:lnTo>
                  <a:pt x="2236" y="9759"/>
                </a:lnTo>
                <a:lnTo>
                  <a:pt x="2244" y="9736"/>
                </a:lnTo>
                <a:lnTo>
                  <a:pt x="2253" y="9714"/>
                </a:lnTo>
                <a:lnTo>
                  <a:pt x="2263" y="9692"/>
                </a:lnTo>
                <a:lnTo>
                  <a:pt x="2273" y="9670"/>
                </a:lnTo>
                <a:lnTo>
                  <a:pt x="2284" y="9648"/>
                </a:lnTo>
                <a:lnTo>
                  <a:pt x="2296" y="9626"/>
                </a:lnTo>
                <a:lnTo>
                  <a:pt x="2308" y="9604"/>
                </a:lnTo>
                <a:lnTo>
                  <a:pt x="2321" y="9583"/>
                </a:lnTo>
                <a:lnTo>
                  <a:pt x="2335" y="9561"/>
                </a:lnTo>
                <a:lnTo>
                  <a:pt x="2349" y="9539"/>
                </a:lnTo>
                <a:lnTo>
                  <a:pt x="2363" y="9518"/>
                </a:lnTo>
                <a:lnTo>
                  <a:pt x="2378" y="9498"/>
                </a:lnTo>
                <a:lnTo>
                  <a:pt x="2393" y="9478"/>
                </a:lnTo>
                <a:lnTo>
                  <a:pt x="2409" y="9458"/>
                </a:lnTo>
                <a:lnTo>
                  <a:pt x="2426" y="9438"/>
                </a:lnTo>
                <a:lnTo>
                  <a:pt x="2522" y="9374"/>
                </a:lnTo>
                <a:lnTo>
                  <a:pt x="2621" y="9314"/>
                </a:lnTo>
                <a:lnTo>
                  <a:pt x="2723" y="9260"/>
                </a:lnTo>
                <a:lnTo>
                  <a:pt x="2828" y="9211"/>
                </a:lnTo>
                <a:lnTo>
                  <a:pt x="2934" y="9169"/>
                </a:lnTo>
                <a:lnTo>
                  <a:pt x="3044" y="9131"/>
                </a:lnTo>
                <a:lnTo>
                  <a:pt x="3156" y="9099"/>
                </a:lnTo>
                <a:lnTo>
                  <a:pt x="3268" y="9072"/>
                </a:lnTo>
                <a:lnTo>
                  <a:pt x="3383" y="9051"/>
                </a:lnTo>
                <a:lnTo>
                  <a:pt x="3500" y="9034"/>
                </a:lnTo>
                <a:lnTo>
                  <a:pt x="3617" y="9024"/>
                </a:lnTo>
                <a:lnTo>
                  <a:pt x="3736" y="9018"/>
                </a:lnTo>
                <a:lnTo>
                  <a:pt x="3857" y="9018"/>
                </a:lnTo>
                <a:lnTo>
                  <a:pt x="3976" y="9023"/>
                </a:lnTo>
                <a:lnTo>
                  <a:pt x="4098" y="9033"/>
                </a:lnTo>
                <a:lnTo>
                  <a:pt x="4220" y="9049"/>
                </a:lnTo>
                <a:lnTo>
                  <a:pt x="4342" y="9070"/>
                </a:lnTo>
                <a:lnTo>
                  <a:pt x="4463" y="9096"/>
                </a:lnTo>
                <a:lnTo>
                  <a:pt x="4584" y="9127"/>
                </a:lnTo>
                <a:lnTo>
                  <a:pt x="4706" y="9164"/>
                </a:lnTo>
                <a:lnTo>
                  <a:pt x="4826" y="9206"/>
                </a:lnTo>
                <a:lnTo>
                  <a:pt x="4946" y="9252"/>
                </a:lnTo>
                <a:lnTo>
                  <a:pt x="5065" y="9305"/>
                </a:lnTo>
                <a:lnTo>
                  <a:pt x="5184" y="9363"/>
                </a:lnTo>
                <a:lnTo>
                  <a:pt x="5300" y="9425"/>
                </a:lnTo>
                <a:lnTo>
                  <a:pt x="5415" y="9493"/>
                </a:lnTo>
                <a:lnTo>
                  <a:pt x="5529" y="9566"/>
                </a:lnTo>
                <a:lnTo>
                  <a:pt x="5640" y="9644"/>
                </a:lnTo>
                <a:lnTo>
                  <a:pt x="5750" y="9727"/>
                </a:lnTo>
                <a:lnTo>
                  <a:pt x="5857" y="9815"/>
                </a:lnTo>
                <a:lnTo>
                  <a:pt x="5962" y="9909"/>
                </a:lnTo>
                <a:lnTo>
                  <a:pt x="6065" y="10007"/>
                </a:lnTo>
                <a:lnTo>
                  <a:pt x="6168" y="10115"/>
                </a:lnTo>
                <a:lnTo>
                  <a:pt x="6267" y="10226"/>
                </a:lnTo>
                <a:lnTo>
                  <a:pt x="6360" y="10339"/>
                </a:lnTo>
                <a:lnTo>
                  <a:pt x="6447" y="10456"/>
                </a:lnTo>
                <a:lnTo>
                  <a:pt x="6529" y="10574"/>
                </a:lnTo>
                <a:lnTo>
                  <a:pt x="6604" y="10695"/>
                </a:lnTo>
                <a:lnTo>
                  <a:pt x="6673" y="10816"/>
                </a:lnTo>
                <a:lnTo>
                  <a:pt x="6738" y="10941"/>
                </a:lnTo>
                <a:lnTo>
                  <a:pt x="6796" y="11065"/>
                </a:lnTo>
                <a:lnTo>
                  <a:pt x="6848" y="11191"/>
                </a:lnTo>
                <a:lnTo>
                  <a:pt x="6895" y="11318"/>
                </a:lnTo>
                <a:lnTo>
                  <a:pt x="6936" y="11446"/>
                </a:lnTo>
                <a:lnTo>
                  <a:pt x="6971" y="11574"/>
                </a:lnTo>
                <a:lnTo>
                  <a:pt x="7000" y="11702"/>
                </a:lnTo>
                <a:lnTo>
                  <a:pt x="7023" y="11831"/>
                </a:lnTo>
                <a:lnTo>
                  <a:pt x="7041" y="11959"/>
                </a:lnTo>
                <a:lnTo>
                  <a:pt x="7052" y="12087"/>
                </a:lnTo>
                <a:lnTo>
                  <a:pt x="7058" y="12214"/>
                </a:lnTo>
                <a:lnTo>
                  <a:pt x="7057" y="12341"/>
                </a:lnTo>
                <a:lnTo>
                  <a:pt x="7051" y="12466"/>
                </a:lnTo>
                <a:lnTo>
                  <a:pt x="7039" y="12589"/>
                </a:lnTo>
                <a:lnTo>
                  <a:pt x="7019" y="12712"/>
                </a:lnTo>
                <a:lnTo>
                  <a:pt x="6995" y="12832"/>
                </a:lnTo>
                <a:lnTo>
                  <a:pt x="6965" y="12952"/>
                </a:lnTo>
                <a:lnTo>
                  <a:pt x="6929" y="13068"/>
                </a:lnTo>
                <a:lnTo>
                  <a:pt x="6886" y="13183"/>
                </a:lnTo>
                <a:lnTo>
                  <a:pt x="6837" y="13294"/>
                </a:lnTo>
                <a:lnTo>
                  <a:pt x="6783" y="13402"/>
                </a:lnTo>
                <a:lnTo>
                  <a:pt x="6722" y="13508"/>
                </a:lnTo>
                <a:lnTo>
                  <a:pt x="6655" y="13610"/>
                </a:lnTo>
                <a:lnTo>
                  <a:pt x="6582" y="13710"/>
                </a:lnTo>
                <a:lnTo>
                  <a:pt x="6502" y="13805"/>
                </a:lnTo>
                <a:lnTo>
                  <a:pt x="6481" y="13816"/>
                </a:lnTo>
                <a:lnTo>
                  <a:pt x="6459" y="13827"/>
                </a:lnTo>
                <a:lnTo>
                  <a:pt x="6437" y="13838"/>
                </a:lnTo>
                <a:lnTo>
                  <a:pt x="6415" y="13848"/>
                </a:lnTo>
                <a:lnTo>
                  <a:pt x="6392" y="13858"/>
                </a:lnTo>
                <a:lnTo>
                  <a:pt x="6369" y="13867"/>
                </a:lnTo>
                <a:lnTo>
                  <a:pt x="6345" y="13876"/>
                </a:lnTo>
                <a:lnTo>
                  <a:pt x="6322" y="13884"/>
                </a:lnTo>
                <a:lnTo>
                  <a:pt x="4463" y="14370"/>
                </a:lnTo>
                <a:close/>
                <a:moveTo>
                  <a:pt x="2096" y="14991"/>
                </a:moveTo>
                <a:lnTo>
                  <a:pt x="2070" y="14997"/>
                </a:lnTo>
                <a:lnTo>
                  <a:pt x="2036" y="15005"/>
                </a:lnTo>
                <a:lnTo>
                  <a:pt x="1995" y="15014"/>
                </a:lnTo>
                <a:lnTo>
                  <a:pt x="1949" y="15024"/>
                </a:lnTo>
                <a:lnTo>
                  <a:pt x="1899" y="15034"/>
                </a:lnTo>
                <a:lnTo>
                  <a:pt x="1849" y="15043"/>
                </a:lnTo>
                <a:lnTo>
                  <a:pt x="1825" y="15046"/>
                </a:lnTo>
                <a:lnTo>
                  <a:pt x="1801" y="15050"/>
                </a:lnTo>
                <a:lnTo>
                  <a:pt x="1777" y="15052"/>
                </a:lnTo>
                <a:lnTo>
                  <a:pt x="1755" y="15054"/>
                </a:lnTo>
                <a:lnTo>
                  <a:pt x="1716" y="15053"/>
                </a:lnTo>
                <a:lnTo>
                  <a:pt x="1679" y="15049"/>
                </a:lnTo>
                <a:lnTo>
                  <a:pt x="1641" y="15044"/>
                </a:lnTo>
                <a:lnTo>
                  <a:pt x="1604" y="15037"/>
                </a:lnTo>
                <a:lnTo>
                  <a:pt x="1568" y="15029"/>
                </a:lnTo>
                <a:lnTo>
                  <a:pt x="1532" y="15018"/>
                </a:lnTo>
                <a:lnTo>
                  <a:pt x="1498" y="15006"/>
                </a:lnTo>
                <a:lnTo>
                  <a:pt x="1464" y="14993"/>
                </a:lnTo>
                <a:lnTo>
                  <a:pt x="1430" y="14978"/>
                </a:lnTo>
                <a:lnTo>
                  <a:pt x="1398" y="14961"/>
                </a:lnTo>
                <a:lnTo>
                  <a:pt x="1367" y="14943"/>
                </a:lnTo>
                <a:lnTo>
                  <a:pt x="1336" y="14923"/>
                </a:lnTo>
                <a:lnTo>
                  <a:pt x="1307" y="14902"/>
                </a:lnTo>
                <a:lnTo>
                  <a:pt x="1279" y="14880"/>
                </a:lnTo>
                <a:lnTo>
                  <a:pt x="1251" y="14856"/>
                </a:lnTo>
                <a:lnTo>
                  <a:pt x="1225" y="14832"/>
                </a:lnTo>
                <a:lnTo>
                  <a:pt x="1201" y="14804"/>
                </a:lnTo>
                <a:lnTo>
                  <a:pt x="1177" y="14777"/>
                </a:lnTo>
                <a:lnTo>
                  <a:pt x="1155" y="14749"/>
                </a:lnTo>
                <a:lnTo>
                  <a:pt x="1134" y="14720"/>
                </a:lnTo>
                <a:lnTo>
                  <a:pt x="1115" y="14689"/>
                </a:lnTo>
                <a:lnTo>
                  <a:pt x="1096" y="14658"/>
                </a:lnTo>
                <a:lnTo>
                  <a:pt x="1080" y="14626"/>
                </a:lnTo>
                <a:lnTo>
                  <a:pt x="1065" y="14593"/>
                </a:lnTo>
                <a:lnTo>
                  <a:pt x="1051" y="14559"/>
                </a:lnTo>
                <a:lnTo>
                  <a:pt x="1040" y="14524"/>
                </a:lnTo>
                <a:lnTo>
                  <a:pt x="1030" y="14488"/>
                </a:lnTo>
                <a:lnTo>
                  <a:pt x="1021" y="14452"/>
                </a:lnTo>
                <a:lnTo>
                  <a:pt x="1015" y="14415"/>
                </a:lnTo>
                <a:lnTo>
                  <a:pt x="1010" y="14378"/>
                </a:lnTo>
                <a:lnTo>
                  <a:pt x="1007" y="14340"/>
                </a:lnTo>
                <a:lnTo>
                  <a:pt x="1006" y="14302"/>
                </a:lnTo>
                <a:lnTo>
                  <a:pt x="1009" y="14268"/>
                </a:lnTo>
                <a:lnTo>
                  <a:pt x="1015" y="14229"/>
                </a:lnTo>
                <a:lnTo>
                  <a:pt x="1022" y="14189"/>
                </a:lnTo>
                <a:lnTo>
                  <a:pt x="1029" y="14149"/>
                </a:lnTo>
                <a:lnTo>
                  <a:pt x="1037" y="14110"/>
                </a:lnTo>
                <a:lnTo>
                  <a:pt x="1045" y="14074"/>
                </a:lnTo>
                <a:lnTo>
                  <a:pt x="1051" y="14043"/>
                </a:lnTo>
                <a:lnTo>
                  <a:pt x="1056" y="14020"/>
                </a:lnTo>
                <a:lnTo>
                  <a:pt x="1586" y="12106"/>
                </a:lnTo>
                <a:lnTo>
                  <a:pt x="1641" y="12105"/>
                </a:lnTo>
                <a:lnTo>
                  <a:pt x="1695" y="12105"/>
                </a:lnTo>
                <a:lnTo>
                  <a:pt x="1749" y="12107"/>
                </a:lnTo>
                <a:lnTo>
                  <a:pt x="1804" y="12111"/>
                </a:lnTo>
                <a:lnTo>
                  <a:pt x="1858" y="12116"/>
                </a:lnTo>
                <a:lnTo>
                  <a:pt x="1913" y="12122"/>
                </a:lnTo>
                <a:lnTo>
                  <a:pt x="1968" y="12130"/>
                </a:lnTo>
                <a:lnTo>
                  <a:pt x="2023" y="12139"/>
                </a:lnTo>
                <a:lnTo>
                  <a:pt x="2077" y="12149"/>
                </a:lnTo>
                <a:lnTo>
                  <a:pt x="2133" y="12161"/>
                </a:lnTo>
                <a:lnTo>
                  <a:pt x="2187" y="12175"/>
                </a:lnTo>
                <a:lnTo>
                  <a:pt x="2242" y="12190"/>
                </a:lnTo>
                <a:lnTo>
                  <a:pt x="2297" y="12206"/>
                </a:lnTo>
                <a:lnTo>
                  <a:pt x="2351" y="12224"/>
                </a:lnTo>
                <a:lnTo>
                  <a:pt x="2405" y="12243"/>
                </a:lnTo>
                <a:lnTo>
                  <a:pt x="2460" y="12264"/>
                </a:lnTo>
                <a:lnTo>
                  <a:pt x="2513" y="12286"/>
                </a:lnTo>
                <a:lnTo>
                  <a:pt x="2566" y="12309"/>
                </a:lnTo>
                <a:lnTo>
                  <a:pt x="2619" y="12335"/>
                </a:lnTo>
                <a:lnTo>
                  <a:pt x="2673" y="12362"/>
                </a:lnTo>
                <a:lnTo>
                  <a:pt x="2725" y="12390"/>
                </a:lnTo>
                <a:lnTo>
                  <a:pt x="2776" y="12420"/>
                </a:lnTo>
                <a:lnTo>
                  <a:pt x="2829" y="12451"/>
                </a:lnTo>
                <a:lnTo>
                  <a:pt x="2879" y="12483"/>
                </a:lnTo>
                <a:lnTo>
                  <a:pt x="2930" y="12517"/>
                </a:lnTo>
                <a:lnTo>
                  <a:pt x="2980" y="12553"/>
                </a:lnTo>
                <a:lnTo>
                  <a:pt x="3029" y="12590"/>
                </a:lnTo>
                <a:lnTo>
                  <a:pt x="3078" y="12629"/>
                </a:lnTo>
                <a:lnTo>
                  <a:pt x="3126" y="12669"/>
                </a:lnTo>
                <a:lnTo>
                  <a:pt x="3174" y="12711"/>
                </a:lnTo>
                <a:lnTo>
                  <a:pt x="3220" y="12754"/>
                </a:lnTo>
                <a:lnTo>
                  <a:pt x="3266" y="12799"/>
                </a:lnTo>
                <a:lnTo>
                  <a:pt x="3312" y="12845"/>
                </a:lnTo>
                <a:lnTo>
                  <a:pt x="3356" y="12893"/>
                </a:lnTo>
                <a:lnTo>
                  <a:pt x="3398" y="12941"/>
                </a:lnTo>
                <a:lnTo>
                  <a:pt x="3439" y="12990"/>
                </a:lnTo>
                <a:lnTo>
                  <a:pt x="3479" y="13039"/>
                </a:lnTo>
                <a:lnTo>
                  <a:pt x="3517" y="13089"/>
                </a:lnTo>
                <a:lnTo>
                  <a:pt x="3553" y="13139"/>
                </a:lnTo>
                <a:lnTo>
                  <a:pt x="3588" y="13191"/>
                </a:lnTo>
                <a:lnTo>
                  <a:pt x="3621" y="13243"/>
                </a:lnTo>
                <a:lnTo>
                  <a:pt x="3653" y="13295"/>
                </a:lnTo>
                <a:lnTo>
                  <a:pt x="3683" y="13348"/>
                </a:lnTo>
                <a:lnTo>
                  <a:pt x="3712" y="13401"/>
                </a:lnTo>
                <a:lnTo>
                  <a:pt x="3739" y="13455"/>
                </a:lnTo>
                <a:lnTo>
                  <a:pt x="3765" y="13509"/>
                </a:lnTo>
                <a:lnTo>
                  <a:pt x="3788" y="13563"/>
                </a:lnTo>
                <a:lnTo>
                  <a:pt x="3811" y="13617"/>
                </a:lnTo>
                <a:lnTo>
                  <a:pt x="3833" y="13671"/>
                </a:lnTo>
                <a:lnTo>
                  <a:pt x="3852" y="13727"/>
                </a:lnTo>
                <a:lnTo>
                  <a:pt x="3870" y="13782"/>
                </a:lnTo>
                <a:lnTo>
                  <a:pt x="3887" y="13837"/>
                </a:lnTo>
                <a:lnTo>
                  <a:pt x="3902" y="13892"/>
                </a:lnTo>
                <a:lnTo>
                  <a:pt x="3915" y="13948"/>
                </a:lnTo>
                <a:lnTo>
                  <a:pt x="3927" y="14004"/>
                </a:lnTo>
                <a:lnTo>
                  <a:pt x="3938" y="14060"/>
                </a:lnTo>
                <a:lnTo>
                  <a:pt x="3946" y="14115"/>
                </a:lnTo>
                <a:lnTo>
                  <a:pt x="3954" y="14170"/>
                </a:lnTo>
                <a:lnTo>
                  <a:pt x="3960" y="14225"/>
                </a:lnTo>
                <a:lnTo>
                  <a:pt x="3964" y="14282"/>
                </a:lnTo>
                <a:lnTo>
                  <a:pt x="3967" y="14337"/>
                </a:lnTo>
                <a:lnTo>
                  <a:pt x="3968" y="14391"/>
                </a:lnTo>
                <a:lnTo>
                  <a:pt x="3968" y="14446"/>
                </a:lnTo>
                <a:lnTo>
                  <a:pt x="3967" y="14500"/>
                </a:lnTo>
                <a:lnTo>
                  <a:pt x="2096" y="14991"/>
                </a:lnTo>
                <a:close/>
                <a:moveTo>
                  <a:pt x="5275" y="8311"/>
                </a:moveTo>
                <a:lnTo>
                  <a:pt x="5187" y="8277"/>
                </a:lnTo>
                <a:lnTo>
                  <a:pt x="5099" y="8245"/>
                </a:lnTo>
                <a:lnTo>
                  <a:pt x="5011" y="8215"/>
                </a:lnTo>
                <a:lnTo>
                  <a:pt x="4921" y="8186"/>
                </a:lnTo>
                <a:lnTo>
                  <a:pt x="4877" y="8173"/>
                </a:lnTo>
                <a:lnTo>
                  <a:pt x="4833" y="8159"/>
                </a:lnTo>
                <a:lnTo>
                  <a:pt x="4787" y="8147"/>
                </a:lnTo>
                <a:lnTo>
                  <a:pt x="4742" y="8135"/>
                </a:lnTo>
                <a:lnTo>
                  <a:pt x="4698" y="8124"/>
                </a:lnTo>
                <a:lnTo>
                  <a:pt x="4652" y="8113"/>
                </a:lnTo>
                <a:lnTo>
                  <a:pt x="4607" y="8103"/>
                </a:lnTo>
                <a:lnTo>
                  <a:pt x="4562" y="8093"/>
                </a:lnTo>
                <a:lnTo>
                  <a:pt x="4517" y="8084"/>
                </a:lnTo>
                <a:lnTo>
                  <a:pt x="4471" y="8075"/>
                </a:lnTo>
                <a:lnTo>
                  <a:pt x="4426" y="8067"/>
                </a:lnTo>
                <a:lnTo>
                  <a:pt x="4380" y="8059"/>
                </a:lnTo>
                <a:lnTo>
                  <a:pt x="4335" y="8052"/>
                </a:lnTo>
                <a:lnTo>
                  <a:pt x="4289" y="8045"/>
                </a:lnTo>
                <a:lnTo>
                  <a:pt x="4243" y="8039"/>
                </a:lnTo>
                <a:lnTo>
                  <a:pt x="4198" y="8034"/>
                </a:lnTo>
                <a:lnTo>
                  <a:pt x="4153" y="8029"/>
                </a:lnTo>
                <a:lnTo>
                  <a:pt x="4106" y="8025"/>
                </a:lnTo>
                <a:lnTo>
                  <a:pt x="4061" y="8021"/>
                </a:lnTo>
                <a:lnTo>
                  <a:pt x="4015" y="8018"/>
                </a:lnTo>
                <a:lnTo>
                  <a:pt x="3969" y="8015"/>
                </a:lnTo>
                <a:lnTo>
                  <a:pt x="3923" y="8013"/>
                </a:lnTo>
                <a:lnTo>
                  <a:pt x="3878" y="8011"/>
                </a:lnTo>
                <a:lnTo>
                  <a:pt x="3832" y="8011"/>
                </a:lnTo>
                <a:lnTo>
                  <a:pt x="7706" y="4116"/>
                </a:lnTo>
                <a:lnTo>
                  <a:pt x="7763" y="4063"/>
                </a:lnTo>
                <a:lnTo>
                  <a:pt x="7820" y="4012"/>
                </a:lnTo>
                <a:lnTo>
                  <a:pt x="7880" y="3964"/>
                </a:lnTo>
                <a:lnTo>
                  <a:pt x="7941" y="3918"/>
                </a:lnTo>
                <a:lnTo>
                  <a:pt x="8003" y="3875"/>
                </a:lnTo>
                <a:lnTo>
                  <a:pt x="8067" y="3834"/>
                </a:lnTo>
                <a:lnTo>
                  <a:pt x="8131" y="3796"/>
                </a:lnTo>
                <a:lnTo>
                  <a:pt x="8197" y="3760"/>
                </a:lnTo>
                <a:lnTo>
                  <a:pt x="8265" y="3725"/>
                </a:lnTo>
                <a:lnTo>
                  <a:pt x="8333" y="3694"/>
                </a:lnTo>
                <a:lnTo>
                  <a:pt x="8403" y="3665"/>
                </a:lnTo>
                <a:lnTo>
                  <a:pt x="8473" y="3638"/>
                </a:lnTo>
                <a:lnTo>
                  <a:pt x="8544" y="3613"/>
                </a:lnTo>
                <a:lnTo>
                  <a:pt x="8616" y="3591"/>
                </a:lnTo>
                <a:lnTo>
                  <a:pt x="8689" y="3571"/>
                </a:lnTo>
                <a:lnTo>
                  <a:pt x="8764" y="3554"/>
                </a:lnTo>
                <a:lnTo>
                  <a:pt x="8838" y="3539"/>
                </a:lnTo>
                <a:lnTo>
                  <a:pt x="8914" y="3526"/>
                </a:lnTo>
                <a:lnTo>
                  <a:pt x="8989" y="3515"/>
                </a:lnTo>
                <a:lnTo>
                  <a:pt x="9067" y="3507"/>
                </a:lnTo>
                <a:lnTo>
                  <a:pt x="9143" y="3501"/>
                </a:lnTo>
                <a:lnTo>
                  <a:pt x="9220" y="3497"/>
                </a:lnTo>
                <a:lnTo>
                  <a:pt x="9299" y="3496"/>
                </a:lnTo>
                <a:lnTo>
                  <a:pt x="9377" y="3497"/>
                </a:lnTo>
                <a:lnTo>
                  <a:pt x="9457" y="3500"/>
                </a:lnTo>
                <a:lnTo>
                  <a:pt x="9535" y="3505"/>
                </a:lnTo>
                <a:lnTo>
                  <a:pt x="9615" y="3512"/>
                </a:lnTo>
                <a:lnTo>
                  <a:pt x="9694" y="3522"/>
                </a:lnTo>
                <a:lnTo>
                  <a:pt x="9775" y="3534"/>
                </a:lnTo>
                <a:lnTo>
                  <a:pt x="9854" y="3548"/>
                </a:lnTo>
                <a:lnTo>
                  <a:pt x="9934" y="3565"/>
                </a:lnTo>
                <a:lnTo>
                  <a:pt x="10014" y="3583"/>
                </a:lnTo>
                <a:lnTo>
                  <a:pt x="5275" y="8311"/>
                </a:lnTo>
                <a:close/>
                <a:moveTo>
                  <a:pt x="7441" y="10165"/>
                </a:moveTo>
                <a:lnTo>
                  <a:pt x="7406" y="10107"/>
                </a:lnTo>
                <a:lnTo>
                  <a:pt x="7369" y="10049"/>
                </a:lnTo>
                <a:lnTo>
                  <a:pt x="7332" y="9992"/>
                </a:lnTo>
                <a:lnTo>
                  <a:pt x="7295" y="9936"/>
                </a:lnTo>
                <a:lnTo>
                  <a:pt x="7257" y="9880"/>
                </a:lnTo>
                <a:lnTo>
                  <a:pt x="7218" y="9824"/>
                </a:lnTo>
                <a:lnTo>
                  <a:pt x="7177" y="9768"/>
                </a:lnTo>
                <a:lnTo>
                  <a:pt x="7137" y="9714"/>
                </a:lnTo>
                <a:lnTo>
                  <a:pt x="7096" y="9660"/>
                </a:lnTo>
                <a:lnTo>
                  <a:pt x="7053" y="9606"/>
                </a:lnTo>
                <a:lnTo>
                  <a:pt x="7009" y="9553"/>
                </a:lnTo>
                <a:lnTo>
                  <a:pt x="6965" y="9500"/>
                </a:lnTo>
                <a:lnTo>
                  <a:pt x="6919" y="9448"/>
                </a:lnTo>
                <a:lnTo>
                  <a:pt x="6873" y="9397"/>
                </a:lnTo>
                <a:lnTo>
                  <a:pt x="6824" y="9347"/>
                </a:lnTo>
                <a:lnTo>
                  <a:pt x="6776" y="9297"/>
                </a:lnTo>
                <a:lnTo>
                  <a:pt x="6718" y="9240"/>
                </a:lnTo>
                <a:lnTo>
                  <a:pt x="6658" y="9185"/>
                </a:lnTo>
                <a:lnTo>
                  <a:pt x="6598" y="9131"/>
                </a:lnTo>
                <a:lnTo>
                  <a:pt x="6538" y="9079"/>
                </a:lnTo>
                <a:lnTo>
                  <a:pt x="6475" y="9029"/>
                </a:lnTo>
                <a:lnTo>
                  <a:pt x="6412" y="8978"/>
                </a:lnTo>
                <a:lnTo>
                  <a:pt x="6348" y="8930"/>
                </a:lnTo>
                <a:lnTo>
                  <a:pt x="6284" y="8884"/>
                </a:lnTo>
                <a:lnTo>
                  <a:pt x="6220" y="8838"/>
                </a:lnTo>
                <a:lnTo>
                  <a:pt x="6153" y="8794"/>
                </a:lnTo>
                <a:lnTo>
                  <a:pt x="6087" y="8750"/>
                </a:lnTo>
                <a:lnTo>
                  <a:pt x="6021" y="8707"/>
                </a:lnTo>
                <a:lnTo>
                  <a:pt x="5953" y="8666"/>
                </a:lnTo>
                <a:lnTo>
                  <a:pt x="5885" y="8626"/>
                </a:lnTo>
                <a:lnTo>
                  <a:pt x="5816" y="8587"/>
                </a:lnTo>
                <a:lnTo>
                  <a:pt x="5748" y="8549"/>
                </a:lnTo>
                <a:lnTo>
                  <a:pt x="10542" y="3766"/>
                </a:lnTo>
                <a:lnTo>
                  <a:pt x="10613" y="3798"/>
                </a:lnTo>
                <a:lnTo>
                  <a:pt x="10683" y="3831"/>
                </a:lnTo>
                <a:lnTo>
                  <a:pt x="10752" y="3866"/>
                </a:lnTo>
                <a:lnTo>
                  <a:pt x="10821" y="3903"/>
                </a:lnTo>
                <a:lnTo>
                  <a:pt x="10889" y="3942"/>
                </a:lnTo>
                <a:lnTo>
                  <a:pt x="10958" y="3983"/>
                </a:lnTo>
                <a:lnTo>
                  <a:pt x="11025" y="4026"/>
                </a:lnTo>
                <a:lnTo>
                  <a:pt x="11091" y="4070"/>
                </a:lnTo>
                <a:lnTo>
                  <a:pt x="11157" y="4115"/>
                </a:lnTo>
                <a:lnTo>
                  <a:pt x="11222" y="4163"/>
                </a:lnTo>
                <a:lnTo>
                  <a:pt x="11287" y="4212"/>
                </a:lnTo>
                <a:lnTo>
                  <a:pt x="11351" y="4263"/>
                </a:lnTo>
                <a:lnTo>
                  <a:pt x="11413" y="4317"/>
                </a:lnTo>
                <a:lnTo>
                  <a:pt x="11476" y="4372"/>
                </a:lnTo>
                <a:lnTo>
                  <a:pt x="11537" y="4428"/>
                </a:lnTo>
                <a:lnTo>
                  <a:pt x="11597" y="4487"/>
                </a:lnTo>
                <a:lnTo>
                  <a:pt x="11648" y="4537"/>
                </a:lnTo>
                <a:lnTo>
                  <a:pt x="11696" y="4590"/>
                </a:lnTo>
                <a:lnTo>
                  <a:pt x="11743" y="4642"/>
                </a:lnTo>
                <a:lnTo>
                  <a:pt x="11790" y="4696"/>
                </a:lnTo>
                <a:lnTo>
                  <a:pt x="11835" y="4749"/>
                </a:lnTo>
                <a:lnTo>
                  <a:pt x="11878" y="4803"/>
                </a:lnTo>
                <a:lnTo>
                  <a:pt x="11919" y="4859"/>
                </a:lnTo>
                <a:lnTo>
                  <a:pt x="11961" y="4915"/>
                </a:lnTo>
                <a:lnTo>
                  <a:pt x="12000" y="4970"/>
                </a:lnTo>
                <a:lnTo>
                  <a:pt x="12038" y="5027"/>
                </a:lnTo>
                <a:lnTo>
                  <a:pt x="12075" y="5084"/>
                </a:lnTo>
                <a:lnTo>
                  <a:pt x="12110" y="5142"/>
                </a:lnTo>
                <a:lnTo>
                  <a:pt x="12145" y="5200"/>
                </a:lnTo>
                <a:lnTo>
                  <a:pt x="12178" y="5258"/>
                </a:lnTo>
                <a:lnTo>
                  <a:pt x="12210" y="5316"/>
                </a:lnTo>
                <a:lnTo>
                  <a:pt x="12241" y="5375"/>
                </a:lnTo>
                <a:lnTo>
                  <a:pt x="7441" y="10165"/>
                </a:lnTo>
                <a:close/>
                <a:moveTo>
                  <a:pt x="8055" y="11941"/>
                </a:moveTo>
                <a:lnTo>
                  <a:pt x="8045" y="11856"/>
                </a:lnTo>
                <a:lnTo>
                  <a:pt x="8035" y="11772"/>
                </a:lnTo>
                <a:lnTo>
                  <a:pt x="8022" y="11687"/>
                </a:lnTo>
                <a:lnTo>
                  <a:pt x="8008" y="11603"/>
                </a:lnTo>
                <a:lnTo>
                  <a:pt x="7991" y="11519"/>
                </a:lnTo>
                <a:lnTo>
                  <a:pt x="7973" y="11435"/>
                </a:lnTo>
                <a:lnTo>
                  <a:pt x="7953" y="11352"/>
                </a:lnTo>
                <a:lnTo>
                  <a:pt x="7931" y="11270"/>
                </a:lnTo>
                <a:lnTo>
                  <a:pt x="7907" y="11187"/>
                </a:lnTo>
                <a:lnTo>
                  <a:pt x="7882" y="11105"/>
                </a:lnTo>
                <a:lnTo>
                  <a:pt x="7854" y="11024"/>
                </a:lnTo>
                <a:lnTo>
                  <a:pt x="7825" y="10943"/>
                </a:lnTo>
                <a:lnTo>
                  <a:pt x="7795" y="10861"/>
                </a:lnTo>
                <a:lnTo>
                  <a:pt x="7763" y="10781"/>
                </a:lnTo>
                <a:lnTo>
                  <a:pt x="7729" y="10702"/>
                </a:lnTo>
                <a:lnTo>
                  <a:pt x="7693" y="10622"/>
                </a:lnTo>
                <a:lnTo>
                  <a:pt x="12448" y="5878"/>
                </a:lnTo>
                <a:lnTo>
                  <a:pt x="12475" y="5965"/>
                </a:lnTo>
                <a:lnTo>
                  <a:pt x="12499" y="6051"/>
                </a:lnTo>
                <a:lnTo>
                  <a:pt x="12519" y="6137"/>
                </a:lnTo>
                <a:lnTo>
                  <a:pt x="12537" y="6223"/>
                </a:lnTo>
                <a:lnTo>
                  <a:pt x="12553" y="6310"/>
                </a:lnTo>
                <a:lnTo>
                  <a:pt x="12566" y="6396"/>
                </a:lnTo>
                <a:lnTo>
                  <a:pt x="12576" y="6482"/>
                </a:lnTo>
                <a:lnTo>
                  <a:pt x="12583" y="6568"/>
                </a:lnTo>
                <a:lnTo>
                  <a:pt x="12588" y="6654"/>
                </a:lnTo>
                <a:lnTo>
                  <a:pt x="12591" y="6739"/>
                </a:lnTo>
                <a:lnTo>
                  <a:pt x="12591" y="6824"/>
                </a:lnTo>
                <a:lnTo>
                  <a:pt x="12588" y="6908"/>
                </a:lnTo>
                <a:lnTo>
                  <a:pt x="12582" y="6992"/>
                </a:lnTo>
                <a:lnTo>
                  <a:pt x="12574" y="7075"/>
                </a:lnTo>
                <a:lnTo>
                  <a:pt x="12563" y="7158"/>
                </a:lnTo>
                <a:lnTo>
                  <a:pt x="12549" y="7239"/>
                </a:lnTo>
                <a:lnTo>
                  <a:pt x="12533" y="7320"/>
                </a:lnTo>
                <a:lnTo>
                  <a:pt x="12513" y="7400"/>
                </a:lnTo>
                <a:lnTo>
                  <a:pt x="12492" y="7479"/>
                </a:lnTo>
                <a:lnTo>
                  <a:pt x="12467" y="7557"/>
                </a:lnTo>
                <a:lnTo>
                  <a:pt x="12439" y="7635"/>
                </a:lnTo>
                <a:lnTo>
                  <a:pt x="12409" y="7710"/>
                </a:lnTo>
                <a:lnTo>
                  <a:pt x="12376" y="7784"/>
                </a:lnTo>
                <a:lnTo>
                  <a:pt x="12340" y="7857"/>
                </a:lnTo>
                <a:lnTo>
                  <a:pt x="12302" y="7930"/>
                </a:lnTo>
                <a:lnTo>
                  <a:pt x="12260" y="8000"/>
                </a:lnTo>
                <a:lnTo>
                  <a:pt x="12216" y="8069"/>
                </a:lnTo>
                <a:lnTo>
                  <a:pt x="12169" y="8136"/>
                </a:lnTo>
                <a:lnTo>
                  <a:pt x="12120" y="8203"/>
                </a:lnTo>
                <a:lnTo>
                  <a:pt x="12066" y="8267"/>
                </a:lnTo>
                <a:lnTo>
                  <a:pt x="12011" y="8329"/>
                </a:lnTo>
                <a:lnTo>
                  <a:pt x="11953" y="8389"/>
                </a:lnTo>
                <a:lnTo>
                  <a:pt x="11947" y="8394"/>
                </a:lnTo>
                <a:lnTo>
                  <a:pt x="11940" y="8400"/>
                </a:lnTo>
                <a:lnTo>
                  <a:pt x="11948" y="8406"/>
                </a:lnTo>
                <a:lnTo>
                  <a:pt x="8060" y="12314"/>
                </a:lnTo>
                <a:lnTo>
                  <a:pt x="8061" y="12268"/>
                </a:lnTo>
                <a:lnTo>
                  <a:pt x="8061" y="12222"/>
                </a:lnTo>
                <a:lnTo>
                  <a:pt x="8062" y="12175"/>
                </a:lnTo>
                <a:lnTo>
                  <a:pt x="8062" y="12129"/>
                </a:lnTo>
                <a:lnTo>
                  <a:pt x="8062" y="12082"/>
                </a:lnTo>
                <a:lnTo>
                  <a:pt x="8061" y="12035"/>
                </a:lnTo>
                <a:lnTo>
                  <a:pt x="8059" y="11988"/>
                </a:lnTo>
                <a:lnTo>
                  <a:pt x="8055" y="11941"/>
                </a:lnTo>
                <a:close/>
                <a:moveTo>
                  <a:pt x="14785" y="1295"/>
                </a:moveTo>
                <a:lnTo>
                  <a:pt x="14707" y="1218"/>
                </a:lnTo>
                <a:lnTo>
                  <a:pt x="14626" y="1144"/>
                </a:lnTo>
                <a:lnTo>
                  <a:pt x="14546" y="1072"/>
                </a:lnTo>
                <a:lnTo>
                  <a:pt x="14463" y="1003"/>
                </a:lnTo>
                <a:lnTo>
                  <a:pt x="14379" y="934"/>
                </a:lnTo>
                <a:lnTo>
                  <a:pt x="14294" y="869"/>
                </a:lnTo>
                <a:lnTo>
                  <a:pt x="14208" y="806"/>
                </a:lnTo>
                <a:lnTo>
                  <a:pt x="14119" y="745"/>
                </a:lnTo>
                <a:lnTo>
                  <a:pt x="14031" y="685"/>
                </a:lnTo>
                <a:lnTo>
                  <a:pt x="13941" y="629"/>
                </a:lnTo>
                <a:lnTo>
                  <a:pt x="13851" y="575"/>
                </a:lnTo>
                <a:lnTo>
                  <a:pt x="13758" y="523"/>
                </a:lnTo>
                <a:lnTo>
                  <a:pt x="13666" y="473"/>
                </a:lnTo>
                <a:lnTo>
                  <a:pt x="13572" y="426"/>
                </a:lnTo>
                <a:lnTo>
                  <a:pt x="13478" y="380"/>
                </a:lnTo>
                <a:lnTo>
                  <a:pt x="13382" y="338"/>
                </a:lnTo>
                <a:lnTo>
                  <a:pt x="13286" y="298"/>
                </a:lnTo>
                <a:lnTo>
                  <a:pt x="13190" y="260"/>
                </a:lnTo>
                <a:lnTo>
                  <a:pt x="13092" y="225"/>
                </a:lnTo>
                <a:lnTo>
                  <a:pt x="12995" y="193"/>
                </a:lnTo>
                <a:lnTo>
                  <a:pt x="12896" y="162"/>
                </a:lnTo>
                <a:lnTo>
                  <a:pt x="12798" y="134"/>
                </a:lnTo>
                <a:lnTo>
                  <a:pt x="12698" y="109"/>
                </a:lnTo>
                <a:lnTo>
                  <a:pt x="12598" y="86"/>
                </a:lnTo>
                <a:lnTo>
                  <a:pt x="12499" y="66"/>
                </a:lnTo>
                <a:lnTo>
                  <a:pt x="12398" y="49"/>
                </a:lnTo>
                <a:lnTo>
                  <a:pt x="12299" y="34"/>
                </a:lnTo>
                <a:lnTo>
                  <a:pt x="12198" y="22"/>
                </a:lnTo>
                <a:lnTo>
                  <a:pt x="12097" y="12"/>
                </a:lnTo>
                <a:lnTo>
                  <a:pt x="11996" y="5"/>
                </a:lnTo>
                <a:lnTo>
                  <a:pt x="11895" y="1"/>
                </a:lnTo>
                <a:lnTo>
                  <a:pt x="11795" y="0"/>
                </a:lnTo>
                <a:lnTo>
                  <a:pt x="11710" y="1"/>
                </a:lnTo>
                <a:lnTo>
                  <a:pt x="11626" y="4"/>
                </a:lnTo>
                <a:lnTo>
                  <a:pt x="11542" y="9"/>
                </a:lnTo>
                <a:lnTo>
                  <a:pt x="11459" y="16"/>
                </a:lnTo>
                <a:lnTo>
                  <a:pt x="11376" y="24"/>
                </a:lnTo>
                <a:lnTo>
                  <a:pt x="11294" y="35"/>
                </a:lnTo>
                <a:lnTo>
                  <a:pt x="11212" y="47"/>
                </a:lnTo>
                <a:lnTo>
                  <a:pt x="11131" y="62"/>
                </a:lnTo>
                <a:lnTo>
                  <a:pt x="11051" y="78"/>
                </a:lnTo>
                <a:lnTo>
                  <a:pt x="10971" y="96"/>
                </a:lnTo>
                <a:lnTo>
                  <a:pt x="10892" y="116"/>
                </a:lnTo>
                <a:lnTo>
                  <a:pt x="10814" y="139"/>
                </a:lnTo>
                <a:lnTo>
                  <a:pt x="10736" y="162"/>
                </a:lnTo>
                <a:lnTo>
                  <a:pt x="10660" y="187"/>
                </a:lnTo>
                <a:lnTo>
                  <a:pt x="10584" y="215"/>
                </a:lnTo>
                <a:lnTo>
                  <a:pt x="10509" y="243"/>
                </a:lnTo>
                <a:lnTo>
                  <a:pt x="10435" y="274"/>
                </a:lnTo>
                <a:lnTo>
                  <a:pt x="10361" y="307"/>
                </a:lnTo>
                <a:lnTo>
                  <a:pt x="10289" y="341"/>
                </a:lnTo>
                <a:lnTo>
                  <a:pt x="10217" y="377"/>
                </a:lnTo>
                <a:lnTo>
                  <a:pt x="10147" y="416"/>
                </a:lnTo>
                <a:lnTo>
                  <a:pt x="10078" y="455"/>
                </a:lnTo>
                <a:lnTo>
                  <a:pt x="10010" y="496"/>
                </a:lnTo>
                <a:lnTo>
                  <a:pt x="9943" y="539"/>
                </a:lnTo>
                <a:lnTo>
                  <a:pt x="9876" y="583"/>
                </a:lnTo>
                <a:lnTo>
                  <a:pt x="9811" y="629"/>
                </a:lnTo>
                <a:lnTo>
                  <a:pt x="9748" y="677"/>
                </a:lnTo>
                <a:lnTo>
                  <a:pt x="9684" y="727"/>
                </a:lnTo>
                <a:lnTo>
                  <a:pt x="9623" y="778"/>
                </a:lnTo>
                <a:lnTo>
                  <a:pt x="9562" y="831"/>
                </a:lnTo>
                <a:lnTo>
                  <a:pt x="9503" y="885"/>
                </a:lnTo>
                <a:lnTo>
                  <a:pt x="9446" y="941"/>
                </a:lnTo>
                <a:lnTo>
                  <a:pt x="6997" y="3403"/>
                </a:lnTo>
                <a:lnTo>
                  <a:pt x="6986" y="3412"/>
                </a:lnTo>
                <a:lnTo>
                  <a:pt x="6974" y="3422"/>
                </a:lnTo>
                <a:lnTo>
                  <a:pt x="6969" y="3428"/>
                </a:lnTo>
                <a:lnTo>
                  <a:pt x="6964" y="3435"/>
                </a:lnTo>
                <a:lnTo>
                  <a:pt x="6965" y="3436"/>
                </a:lnTo>
                <a:lnTo>
                  <a:pt x="1769" y="8659"/>
                </a:lnTo>
                <a:lnTo>
                  <a:pt x="1747" y="8681"/>
                </a:lnTo>
                <a:lnTo>
                  <a:pt x="1725" y="8704"/>
                </a:lnTo>
                <a:lnTo>
                  <a:pt x="1704" y="8728"/>
                </a:lnTo>
                <a:lnTo>
                  <a:pt x="1683" y="8751"/>
                </a:lnTo>
                <a:lnTo>
                  <a:pt x="1642" y="8799"/>
                </a:lnTo>
                <a:lnTo>
                  <a:pt x="1602" y="8847"/>
                </a:lnTo>
                <a:lnTo>
                  <a:pt x="1564" y="8897"/>
                </a:lnTo>
                <a:lnTo>
                  <a:pt x="1528" y="8949"/>
                </a:lnTo>
                <a:lnTo>
                  <a:pt x="1494" y="9002"/>
                </a:lnTo>
                <a:lnTo>
                  <a:pt x="1461" y="9055"/>
                </a:lnTo>
                <a:lnTo>
                  <a:pt x="1429" y="9109"/>
                </a:lnTo>
                <a:lnTo>
                  <a:pt x="1400" y="9165"/>
                </a:lnTo>
                <a:lnTo>
                  <a:pt x="1372" y="9221"/>
                </a:lnTo>
                <a:lnTo>
                  <a:pt x="1347" y="9279"/>
                </a:lnTo>
                <a:lnTo>
                  <a:pt x="1322" y="9336"/>
                </a:lnTo>
                <a:lnTo>
                  <a:pt x="1300" y="9395"/>
                </a:lnTo>
                <a:lnTo>
                  <a:pt x="1279" y="9454"/>
                </a:lnTo>
                <a:lnTo>
                  <a:pt x="1260" y="9514"/>
                </a:lnTo>
                <a:lnTo>
                  <a:pt x="78" y="13784"/>
                </a:lnTo>
                <a:lnTo>
                  <a:pt x="74" y="13803"/>
                </a:lnTo>
                <a:lnTo>
                  <a:pt x="65" y="13846"/>
                </a:lnTo>
                <a:lnTo>
                  <a:pt x="53" y="13908"/>
                </a:lnTo>
                <a:lnTo>
                  <a:pt x="38" y="13984"/>
                </a:lnTo>
                <a:lnTo>
                  <a:pt x="31" y="14025"/>
                </a:lnTo>
                <a:lnTo>
                  <a:pt x="24" y="14066"/>
                </a:lnTo>
                <a:lnTo>
                  <a:pt x="18" y="14109"/>
                </a:lnTo>
                <a:lnTo>
                  <a:pt x="12" y="14151"/>
                </a:lnTo>
                <a:lnTo>
                  <a:pt x="7" y="14192"/>
                </a:lnTo>
                <a:lnTo>
                  <a:pt x="3" y="14231"/>
                </a:lnTo>
                <a:lnTo>
                  <a:pt x="1" y="14268"/>
                </a:lnTo>
                <a:lnTo>
                  <a:pt x="0" y="14302"/>
                </a:lnTo>
                <a:lnTo>
                  <a:pt x="2" y="14392"/>
                </a:lnTo>
                <a:lnTo>
                  <a:pt x="9" y="14481"/>
                </a:lnTo>
                <a:lnTo>
                  <a:pt x="20" y="14569"/>
                </a:lnTo>
                <a:lnTo>
                  <a:pt x="36" y="14656"/>
                </a:lnTo>
                <a:lnTo>
                  <a:pt x="55" y="14740"/>
                </a:lnTo>
                <a:lnTo>
                  <a:pt x="79" y="14824"/>
                </a:lnTo>
                <a:lnTo>
                  <a:pt x="107" y="14906"/>
                </a:lnTo>
                <a:lnTo>
                  <a:pt x="139" y="14985"/>
                </a:lnTo>
                <a:lnTo>
                  <a:pt x="174" y="15063"/>
                </a:lnTo>
                <a:lnTo>
                  <a:pt x="212" y="15139"/>
                </a:lnTo>
                <a:lnTo>
                  <a:pt x="256" y="15212"/>
                </a:lnTo>
                <a:lnTo>
                  <a:pt x="301" y="15283"/>
                </a:lnTo>
                <a:lnTo>
                  <a:pt x="350" y="15352"/>
                </a:lnTo>
                <a:lnTo>
                  <a:pt x="402" y="15419"/>
                </a:lnTo>
                <a:lnTo>
                  <a:pt x="458" y="15483"/>
                </a:lnTo>
                <a:lnTo>
                  <a:pt x="516" y="15543"/>
                </a:lnTo>
                <a:lnTo>
                  <a:pt x="577" y="15601"/>
                </a:lnTo>
                <a:lnTo>
                  <a:pt x="642" y="15657"/>
                </a:lnTo>
                <a:lnTo>
                  <a:pt x="708" y="15709"/>
                </a:lnTo>
                <a:lnTo>
                  <a:pt x="778" y="15758"/>
                </a:lnTo>
                <a:lnTo>
                  <a:pt x="849" y="15804"/>
                </a:lnTo>
                <a:lnTo>
                  <a:pt x="922" y="15846"/>
                </a:lnTo>
                <a:lnTo>
                  <a:pt x="999" y="15884"/>
                </a:lnTo>
                <a:lnTo>
                  <a:pt x="1076" y="15919"/>
                </a:lnTo>
                <a:lnTo>
                  <a:pt x="1157" y="15952"/>
                </a:lnTo>
                <a:lnTo>
                  <a:pt x="1238" y="15979"/>
                </a:lnTo>
                <a:lnTo>
                  <a:pt x="1323" y="16003"/>
                </a:lnTo>
                <a:lnTo>
                  <a:pt x="1407" y="16022"/>
                </a:lnTo>
                <a:lnTo>
                  <a:pt x="1495" y="16038"/>
                </a:lnTo>
                <a:lnTo>
                  <a:pt x="1582" y="16049"/>
                </a:lnTo>
                <a:lnTo>
                  <a:pt x="1672" y="16056"/>
                </a:lnTo>
                <a:lnTo>
                  <a:pt x="1763" y="16058"/>
                </a:lnTo>
                <a:lnTo>
                  <a:pt x="1801" y="16057"/>
                </a:lnTo>
                <a:lnTo>
                  <a:pt x="1843" y="16054"/>
                </a:lnTo>
                <a:lnTo>
                  <a:pt x="1887" y="16049"/>
                </a:lnTo>
                <a:lnTo>
                  <a:pt x="1933" y="16044"/>
                </a:lnTo>
                <a:lnTo>
                  <a:pt x="1981" y="16037"/>
                </a:lnTo>
                <a:lnTo>
                  <a:pt x="2028" y="16029"/>
                </a:lnTo>
                <a:lnTo>
                  <a:pt x="2075" y="16020"/>
                </a:lnTo>
                <a:lnTo>
                  <a:pt x="2122" y="16012"/>
                </a:lnTo>
                <a:lnTo>
                  <a:pt x="2205" y="15995"/>
                </a:lnTo>
                <a:lnTo>
                  <a:pt x="2275" y="15980"/>
                </a:lnTo>
                <a:lnTo>
                  <a:pt x="2324" y="15969"/>
                </a:lnTo>
                <a:lnTo>
                  <a:pt x="2345" y="15964"/>
                </a:lnTo>
                <a:lnTo>
                  <a:pt x="6609" y="14846"/>
                </a:lnTo>
                <a:lnTo>
                  <a:pt x="6669" y="14827"/>
                </a:lnTo>
                <a:lnTo>
                  <a:pt x="6729" y="14805"/>
                </a:lnTo>
                <a:lnTo>
                  <a:pt x="6788" y="14783"/>
                </a:lnTo>
                <a:lnTo>
                  <a:pt x="6845" y="14759"/>
                </a:lnTo>
                <a:lnTo>
                  <a:pt x="6903" y="14733"/>
                </a:lnTo>
                <a:lnTo>
                  <a:pt x="6960" y="14705"/>
                </a:lnTo>
                <a:lnTo>
                  <a:pt x="7015" y="14675"/>
                </a:lnTo>
                <a:lnTo>
                  <a:pt x="7070" y="14644"/>
                </a:lnTo>
                <a:lnTo>
                  <a:pt x="7123" y="14612"/>
                </a:lnTo>
                <a:lnTo>
                  <a:pt x="7175" y="14577"/>
                </a:lnTo>
                <a:lnTo>
                  <a:pt x="7227" y="14541"/>
                </a:lnTo>
                <a:lnTo>
                  <a:pt x="7277" y="14502"/>
                </a:lnTo>
                <a:lnTo>
                  <a:pt x="7326" y="14463"/>
                </a:lnTo>
                <a:lnTo>
                  <a:pt x="7375" y="14422"/>
                </a:lnTo>
                <a:lnTo>
                  <a:pt x="7421" y="14380"/>
                </a:lnTo>
                <a:lnTo>
                  <a:pt x="7466" y="14336"/>
                </a:lnTo>
                <a:lnTo>
                  <a:pt x="15143" y="6617"/>
                </a:lnTo>
                <a:lnTo>
                  <a:pt x="15270" y="6483"/>
                </a:lnTo>
                <a:lnTo>
                  <a:pt x="15387" y="6344"/>
                </a:lnTo>
                <a:lnTo>
                  <a:pt x="15495" y="6200"/>
                </a:lnTo>
                <a:lnTo>
                  <a:pt x="15594" y="6053"/>
                </a:lnTo>
                <a:lnTo>
                  <a:pt x="15685" y="5900"/>
                </a:lnTo>
                <a:lnTo>
                  <a:pt x="15766" y="5744"/>
                </a:lnTo>
                <a:lnTo>
                  <a:pt x="15837" y="5584"/>
                </a:lnTo>
                <a:lnTo>
                  <a:pt x="15901" y="5421"/>
                </a:lnTo>
                <a:lnTo>
                  <a:pt x="15955" y="5254"/>
                </a:lnTo>
                <a:lnTo>
                  <a:pt x="16000" y="5084"/>
                </a:lnTo>
                <a:lnTo>
                  <a:pt x="16037" y="4913"/>
                </a:lnTo>
                <a:lnTo>
                  <a:pt x="16065" y="4739"/>
                </a:lnTo>
                <a:lnTo>
                  <a:pt x="16083" y="4563"/>
                </a:lnTo>
                <a:lnTo>
                  <a:pt x="16093" y="4387"/>
                </a:lnTo>
                <a:lnTo>
                  <a:pt x="16094" y="4208"/>
                </a:lnTo>
                <a:lnTo>
                  <a:pt x="16087" y="4030"/>
                </a:lnTo>
                <a:lnTo>
                  <a:pt x="16070" y="3850"/>
                </a:lnTo>
                <a:lnTo>
                  <a:pt x="16045" y="3669"/>
                </a:lnTo>
                <a:lnTo>
                  <a:pt x="16011" y="3490"/>
                </a:lnTo>
                <a:lnTo>
                  <a:pt x="15968" y="3310"/>
                </a:lnTo>
                <a:lnTo>
                  <a:pt x="15917" y="3131"/>
                </a:lnTo>
                <a:lnTo>
                  <a:pt x="15857" y="2953"/>
                </a:lnTo>
                <a:lnTo>
                  <a:pt x="15788" y="2776"/>
                </a:lnTo>
                <a:lnTo>
                  <a:pt x="15711" y="2601"/>
                </a:lnTo>
                <a:lnTo>
                  <a:pt x="15625" y="2428"/>
                </a:lnTo>
                <a:lnTo>
                  <a:pt x="15531" y="2257"/>
                </a:lnTo>
                <a:lnTo>
                  <a:pt x="15428" y="2089"/>
                </a:lnTo>
                <a:lnTo>
                  <a:pt x="15316" y="1923"/>
                </a:lnTo>
                <a:lnTo>
                  <a:pt x="15196" y="1760"/>
                </a:lnTo>
                <a:lnTo>
                  <a:pt x="15067" y="1602"/>
                </a:lnTo>
                <a:lnTo>
                  <a:pt x="14930" y="1446"/>
                </a:lnTo>
                <a:lnTo>
                  <a:pt x="14785" y="12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09" name="Oval 104"/>
          <p:cNvSpPr/>
          <p:nvPr/>
        </p:nvSpPr>
        <p:spPr>
          <a:xfrm>
            <a:off x="9145851" y="1475651"/>
            <a:ext cx="736265" cy="736265"/>
          </a:xfrm>
          <a:prstGeom prst="ellipse">
            <a:avLst/>
          </a:pr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10" name="Freeform: Shape 105"/>
          <p:cNvSpPr/>
          <p:nvPr/>
        </p:nvSpPr>
        <p:spPr bwMode="auto">
          <a:xfrm>
            <a:off x="9292696" y="1662033"/>
            <a:ext cx="367439" cy="367440"/>
          </a:xfrm>
          <a:custGeom>
            <a:avLst/>
            <a:gdLst>
              <a:gd name="T0" fmla="*/ 8330 w 16095"/>
              <a:gd name="T1" fmla="*/ 13155 h 16095"/>
              <a:gd name="T2" fmla="*/ 8153 w 16095"/>
              <a:gd name="T3" fmla="*/ 13120 h 16095"/>
              <a:gd name="T4" fmla="*/ 5125 w 16095"/>
              <a:gd name="T5" fmla="*/ 12104 h 16095"/>
              <a:gd name="T6" fmla="*/ 5125 w 16095"/>
              <a:gd name="T7" fmla="*/ 12104 h 16095"/>
              <a:gd name="T8" fmla="*/ 4694 w 16095"/>
              <a:gd name="T9" fmla="*/ 11707 h 16095"/>
              <a:gd name="T10" fmla="*/ 1577 w 16095"/>
              <a:gd name="T11" fmla="*/ 10451 h 16095"/>
              <a:gd name="T12" fmla="*/ 15800 w 16095"/>
              <a:gd name="T13" fmla="*/ 45 h 16095"/>
              <a:gd name="T14" fmla="*/ 15716 w 16095"/>
              <a:gd name="T15" fmla="*/ 15 h 16095"/>
              <a:gd name="T16" fmla="*/ 15627 w 16095"/>
              <a:gd name="T17" fmla="*/ 1 h 16095"/>
              <a:gd name="T18" fmla="*/ 15537 w 16095"/>
              <a:gd name="T19" fmla="*/ 3 h 16095"/>
              <a:gd name="T20" fmla="*/ 15448 w 16095"/>
              <a:gd name="T21" fmla="*/ 21 h 16095"/>
              <a:gd name="T22" fmla="*/ 15362 w 16095"/>
              <a:gd name="T23" fmla="*/ 55 h 16095"/>
              <a:gd name="T24" fmla="*/ 210 w 16095"/>
              <a:gd name="T25" fmla="*/ 10154 h 16095"/>
              <a:gd name="T26" fmla="*/ 145 w 16095"/>
              <a:gd name="T27" fmla="*/ 10209 h 16095"/>
              <a:gd name="T28" fmla="*/ 91 w 16095"/>
              <a:gd name="T29" fmla="*/ 10275 h 16095"/>
              <a:gd name="T30" fmla="*/ 48 w 16095"/>
              <a:gd name="T31" fmla="*/ 10348 h 16095"/>
              <a:gd name="T32" fmla="*/ 18 w 16095"/>
              <a:gd name="T33" fmla="*/ 10428 h 16095"/>
              <a:gd name="T34" fmla="*/ 3 w 16095"/>
              <a:gd name="T35" fmla="*/ 10511 h 16095"/>
              <a:gd name="T36" fmla="*/ 1 w 16095"/>
              <a:gd name="T37" fmla="*/ 10597 h 16095"/>
              <a:gd name="T38" fmla="*/ 15 w 16095"/>
              <a:gd name="T39" fmla="*/ 10682 h 16095"/>
              <a:gd name="T40" fmla="*/ 42 w 16095"/>
              <a:gd name="T41" fmla="*/ 10764 h 16095"/>
              <a:gd name="T42" fmla="*/ 82 w 16095"/>
              <a:gd name="T43" fmla="*/ 10838 h 16095"/>
              <a:gd name="T44" fmla="*/ 134 w 16095"/>
              <a:gd name="T45" fmla="*/ 10904 h 16095"/>
              <a:gd name="T46" fmla="*/ 197 w 16095"/>
              <a:gd name="T47" fmla="*/ 10961 h 16095"/>
              <a:gd name="T48" fmla="*/ 269 w 16095"/>
              <a:gd name="T49" fmla="*/ 11007 h 16095"/>
              <a:gd name="T50" fmla="*/ 6102 w 16095"/>
              <a:gd name="T51" fmla="*/ 15842 h 16095"/>
              <a:gd name="T52" fmla="*/ 6148 w 16095"/>
              <a:gd name="T53" fmla="*/ 15910 h 16095"/>
              <a:gd name="T54" fmla="*/ 6206 w 16095"/>
              <a:gd name="T55" fmla="*/ 15968 h 16095"/>
              <a:gd name="T56" fmla="*/ 6270 w 16095"/>
              <a:gd name="T57" fmla="*/ 16018 h 16095"/>
              <a:gd name="T58" fmla="*/ 6341 w 16095"/>
              <a:gd name="T59" fmla="*/ 16055 h 16095"/>
              <a:gd name="T60" fmla="*/ 6419 w 16095"/>
              <a:gd name="T61" fmla="*/ 16081 h 16095"/>
              <a:gd name="T62" fmla="*/ 6499 w 16095"/>
              <a:gd name="T63" fmla="*/ 16093 h 16095"/>
              <a:gd name="T64" fmla="*/ 6572 w 16095"/>
              <a:gd name="T65" fmla="*/ 16094 h 16095"/>
              <a:gd name="T66" fmla="*/ 6652 w 16095"/>
              <a:gd name="T67" fmla="*/ 16082 h 16095"/>
              <a:gd name="T68" fmla="*/ 6729 w 16095"/>
              <a:gd name="T69" fmla="*/ 16058 h 16095"/>
              <a:gd name="T70" fmla="*/ 6800 w 16095"/>
              <a:gd name="T71" fmla="*/ 16022 h 16095"/>
              <a:gd name="T72" fmla="*/ 6866 w 16095"/>
              <a:gd name="T73" fmla="*/ 15974 h 16095"/>
              <a:gd name="T74" fmla="*/ 6922 w 16095"/>
              <a:gd name="T75" fmla="*/ 15917 h 16095"/>
              <a:gd name="T76" fmla="*/ 6970 w 16095"/>
              <a:gd name="T77" fmla="*/ 15851 h 16095"/>
              <a:gd name="T78" fmla="*/ 12958 w 16095"/>
              <a:gd name="T79" fmla="*/ 16081 h 16095"/>
              <a:gd name="T80" fmla="*/ 13077 w 16095"/>
              <a:gd name="T81" fmla="*/ 16095 h 16095"/>
              <a:gd name="T82" fmla="*/ 13157 w 16095"/>
              <a:gd name="T83" fmla="*/ 16089 h 16095"/>
              <a:gd name="T84" fmla="*/ 13234 w 16095"/>
              <a:gd name="T85" fmla="*/ 16070 h 16095"/>
              <a:gd name="T86" fmla="*/ 13309 w 16095"/>
              <a:gd name="T87" fmla="*/ 16038 h 16095"/>
              <a:gd name="T88" fmla="*/ 13415 w 16095"/>
              <a:gd name="T89" fmla="*/ 15964 h 16095"/>
              <a:gd name="T90" fmla="*/ 13504 w 16095"/>
              <a:gd name="T91" fmla="*/ 15858 h 16095"/>
              <a:gd name="T92" fmla="*/ 13561 w 16095"/>
              <a:gd name="T93" fmla="*/ 15730 h 16095"/>
              <a:gd name="T94" fmla="*/ 16093 w 16095"/>
              <a:gd name="T95" fmla="*/ 548 h 16095"/>
              <a:gd name="T96" fmla="*/ 16093 w 16095"/>
              <a:gd name="T97" fmla="*/ 457 h 16095"/>
              <a:gd name="T98" fmla="*/ 16076 w 16095"/>
              <a:gd name="T99" fmla="*/ 367 h 16095"/>
              <a:gd name="T100" fmla="*/ 16045 w 16095"/>
              <a:gd name="T101" fmla="*/ 284 h 16095"/>
              <a:gd name="T102" fmla="*/ 15997 w 16095"/>
              <a:gd name="T103" fmla="*/ 206 h 16095"/>
              <a:gd name="T104" fmla="*/ 15938 w 16095"/>
              <a:gd name="T105" fmla="*/ 138 h 16095"/>
              <a:gd name="T106" fmla="*/ 15865 w 16095"/>
              <a:gd name="T107" fmla="*/ 80 h 16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95" h="16095">
                <a:moveTo>
                  <a:pt x="12684" y="14892"/>
                </a:moveTo>
                <a:lnTo>
                  <a:pt x="8388" y="13174"/>
                </a:lnTo>
                <a:lnTo>
                  <a:pt x="8368" y="13167"/>
                </a:lnTo>
                <a:lnTo>
                  <a:pt x="8349" y="13161"/>
                </a:lnTo>
                <a:lnTo>
                  <a:pt x="8330" y="13155"/>
                </a:lnTo>
                <a:lnTo>
                  <a:pt x="8310" y="13149"/>
                </a:lnTo>
                <a:lnTo>
                  <a:pt x="8271" y="13140"/>
                </a:lnTo>
                <a:lnTo>
                  <a:pt x="8232" y="13132"/>
                </a:lnTo>
                <a:lnTo>
                  <a:pt x="8192" y="13125"/>
                </a:lnTo>
                <a:lnTo>
                  <a:pt x="8153" y="13120"/>
                </a:lnTo>
                <a:lnTo>
                  <a:pt x="8114" y="13117"/>
                </a:lnTo>
                <a:lnTo>
                  <a:pt x="8074" y="13114"/>
                </a:lnTo>
                <a:lnTo>
                  <a:pt x="14689" y="2860"/>
                </a:lnTo>
                <a:lnTo>
                  <a:pt x="12684" y="14892"/>
                </a:lnTo>
                <a:close/>
                <a:moveTo>
                  <a:pt x="5125" y="12104"/>
                </a:moveTo>
                <a:lnTo>
                  <a:pt x="5123" y="12102"/>
                </a:lnTo>
                <a:lnTo>
                  <a:pt x="5121" y="12099"/>
                </a:lnTo>
                <a:lnTo>
                  <a:pt x="14648" y="1902"/>
                </a:lnTo>
                <a:lnTo>
                  <a:pt x="6527" y="14558"/>
                </a:lnTo>
                <a:lnTo>
                  <a:pt x="5125" y="12104"/>
                </a:lnTo>
                <a:close/>
                <a:moveTo>
                  <a:pt x="1577" y="10451"/>
                </a:moveTo>
                <a:lnTo>
                  <a:pt x="13234" y="2679"/>
                </a:lnTo>
                <a:lnTo>
                  <a:pt x="4759" y="11751"/>
                </a:lnTo>
                <a:lnTo>
                  <a:pt x="4726" y="11729"/>
                </a:lnTo>
                <a:lnTo>
                  <a:pt x="4694" y="11707"/>
                </a:lnTo>
                <a:lnTo>
                  <a:pt x="4678" y="11697"/>
                </a:lnTo>
                <a:lnTo>
                  <a:pt x="4661" y="11687"/>
                </a:lnTo>
                <a:lnTo>
                  <a:pt x="4643" y="11677"/>
                </a:lnTo>
                <a:lnTo>
                  <a:pt x="4625" y="11669"/>
                </a:lnTo>
                <a:lnTo>
                  <a:pt x="1577" y="10451"/>
                </a:lnTo>
                <a:close/>
                <a:moveTo>
                  <a:pt x="15865" y="80"/>
                </a:moveTo>
                <a:lnTo>
                  <a:pt x="15850" y="70"/>
                </a:lnTo>
                <a:lnTo>
                  <a:pt x="15833" y="61"/>
                </a:lnTo>
                <a:lnTo>
                  <a:pt x="15817" y="53"/>
                </a:lnTo>
                <a:lnTo>
                  <a:pt x="15800" y="45"/>
                </a:lnTo>
                <a:lnTo>
                  <a:pt x="15784" y="38"/>
                </a:lnTo>
                <a:lnTo>
                  <a:pt x="15767" y="31"/>
                </a:lnTo>
                <a:lnTo>
                  <a:pt x="15750" y="25"/>
                </a:lnTo>
                <a:lnTo>
                  <a:pt x="15733" y="20"/>
                </a:lnTo>
                <a:lnTo>
                  <a:pt x="15716" y="15"/>
                </a:lnTo>
                <a:lnTo>
                  <a:pt x="15698" y="11"/>
                </a:lnTo>
                <a:lnTo>
                  <a:pt x="15681" y="8"/>
                </a:lnTo>
                <a:lnTo>
                  <a:pt x="15662" y="5"/>
                </a:lnTo>
                <a:lnTo>
                  <a:pt x="15645" y="3"/>
                </a:lnTo>
                <a:lnTo>
                  <a:pt x="15627" y="1"/>
                </a:lnTo>
                <a:lnTo>
                  <a:pt x="15609" y="0"/>
                </a:lnTo>
                <a:lnTo>
                  <a:pt x="15592" y="0"/>
                </a:lnTo>
                <a:lnTo>
                  <a:pt x="15574" y="0"/>
                </a:lnTo>
                <a:lnTo>
                  <a:pt x="15556" y="1"/>
                </a:lnTo>
                <a:lnTo>
                  <a:pt x="15537" y="3"/>
                </a:lnTo>
                <a:lnTo>
                  <a:pt x="15520" y="5"/>
                </a:lnTo>
                <a:lnTo>
                  <a:pt x="15501" y="8"/>
                </a:lnTo>
                <a:lnTo>
                  <a:pt x="15483" y="12"/>
                </a:lnTo>
                <a:lnTo>
                  <a:pt x="15465" y="16"/>
                </a:lnTo>
                <a:lnTo>
                  <a:pt x="15448" y="21"/>
                </a:lnTo>
                <a:lnTo>
                  <a:pt x="15430" y="26"/>
                </a:lnTo>
                <a:lnTo>
                  <a:pt x="15413" y="32"/>
                </a:lnTo>
                <a:lnTo>
                  <a:pt x="15396" y="39"/>
                </a:lnTo>
                <a:lnTo>
                  <a:pt x="15379" y="47"/>
                </a:lnTo>
                <a:lnTo>
                  <a:pt x="15362" y="55"/>
                </a:lnTo>
                <a:lnTo>
                  <a:pt x="15346" y="64"/>
                </a:lnTo>
                <a:lnTo>
                  <a:pt x="15329" y="74"/>
                </a:lnTo>
                <a:lnTo>
                  <a:pt x="15313" y="84"/>
                </a:lnTo>
                <a:lnTo>
                  <a:pt x="224" y="10144"/>
                </a:lnTo>
                <a:lnTo>
                  <a:pt x="210" y="10154"/>
                </a:lnTo>
                <a:lnTo>
                  <a:pt x="196" y="10164"/>
                </a:lnTo>
                <a:lnTo>
                  <a:pt x="182" y="10175"/>
                </a:lnTo>
                <a:lnTo>
                  <a:pt x="169" y="10186"/>
                </a:lnTo>
                <a:lnTo>
                  <a:pt x="157" y="10197"/>
                </a:lnTo>
                <a:lnTo>
                  <a:pt x="145" y="10209"/>
                </a:lnTo>
                <a:lnTo>
                  <a:pt x="133" y="10222"/>
                </a:lnTo>
                <a:lnTo>
                  <a:pt x="122" y="10234"/>
                </a:lnTo>
                <a:lnTo>
                  <a:pt x="111" y="10247"/>
                </a:lnTo>
                <a:lnTo>
                  <a:pt x="100" y="10262"/>
                </a:lnTo>
                <a:lnTo>
                  <a:pt x="91" y="10275"/>
                </a:lnTo>
                <a:lnTo>
                  <a:pt x="80" y="10289"/>
                </a:lnTo>
                <a:lnTo>
                  <a:pt x="71" y="10304"/>
                </a:lnTo>
                <a:lnTo>
                  <a:pt x="63" y="10318"/>
                </a:lnTo>
                <a:lnTo>
                  <a:pt x="55" y="10333"/>
                </a:lnTo>
                <a:lnTo>
                  <a:pt x="48" y="10348"/>
                </a:lnTo>
                <a:lnTo>
                  <a:pt x="41" y="10363"/>
                </a:lnTo>
                <a:lnTo>
                  <a:pt x="34" y="10379"/>
                </a:lnTo>
                <a:lnTo>
                  <a:pt x="29" y="10395"/>
                </a:lnTo>
                <a:lnTo>
                  <a:pt x="23" y="10411"/>
                </a:lnTo>
                <a:lnTo>
                  <a:pt x="18" y="10428"/>
                </a:lnTo>
                <a:lnTo>
                  <a:pt x="14" y="10444"/>
                </a:lnTo>
                <a:lnTo>
                  <a:pt x="10" y="10460"/>
                </a:lnTo>
                <a:lnTo>
                  <a:pt x="7" y="10477"/>
                </a:lnTo>
                <a:lnTo>
                  <a:pt x="5" y="10494"/>
                </a:lnTo>
                <a:lnTo>
                  <a:pt x="3" y="10511"/>
                </a:lnTo>
                <a:lnTo>
                  <a:pt x="1" y="10528"/>
                </a:lnTo>
                <a:lnTo>
                  <a:pt x="0" y="10545"/>
                </a:lnTo>
                <a:lnTo>
                  <a:pt x="0" y="10562"/>
                </a:lnTo>
                <a:lnTo>
                  <a:pt x="0" y="10579"/>
                </a:lnTo>
                <a:lnTo>
                  <a:pt x="1" y="10597"/>
                </a:lnTo>
                <a:lnTo>
                  <a:pt x="3" y="10614"/>
                </a:lnTo>
                <a:lnTo>
                  <a:pt x="5" y="10632"/>
                </a:lnTo>
                <a:lnTo>
                  <a:pt x="8" y="10649"/>
                </a:lnTo>
                <a:lnTo>
                  <a:pt x="11" y="10666"/>
                </a:lnTo>
                <a:lnTo>
                  <a:pt x="15" y="10682"/>
                </a:lnTo>
                <a:lnTo>
                  <a:pt x="19" y="10699"/>
                </a:lnTo>
                <a:lnTo>
                  <a:pt x="24" y="10715"/>
                </a:lnTo>
                <a:lnTo>
                  <a:pt x="29" y="10731"/>
                </a:lnTo>
                <a:lnTo>
                  <a:pt x="35" y="10747"/>
                </a:lnTo>
                <a:lnTo>
                  <a:pt x="42" y="10764"/>
                </a:lnTo>
                <a:lnTo>
                  <a:pt x="49" y="10779"/>
                </a:lnTo>
                <a:lnTo>
                  <a:pt x="56" y="10794"/>
                </a:lnTo>
                <a:lnTo>
                  <a:pt x="64" y="10809"/>
                </a:lnTo>
                <a:lnTo>
                  <a:pt x="73" y="10824"/>
                </a:lnTo>
                <a:lnTo>
                  <a:pt x="82" y="10838"/>
                </a:lnTo>
                <a:lnTo>
                  <a:pt x="92" y="10852"/>
                </a:lnTo>
                <a:lnTo>
                  <a:pt x="102" y="10865"/>
                </a:lnTo>
                <a:lnTo>
                  <a:pt x="112" y="10878"/>
                </a:lnTo>
                <a:lnTo>
                  <a:pt x="123" y="10891"/>
                </a:lnTo>
                <a:lnTo>
                  <a:pt x="134" y="10904"/>
                </a:lnTo>
                <a:lnTo>
                  <a:pt x="146" y="10916"/>
                </a:lnTo>
                <a:lnTo>
                  <a:pt x="158" y="10929"/>
                </a:lnTo>
                <a:lnTo>
                  <a:pt x="171" y="10940"/>
                </a:lnTo>
                <a:lnTo>
                  <a:pt x="183" y="10951"/>
                </a:lnTo>
                <a:lnTo>
                  <a:pt x="197" y="10961"/>
                </a:lnTo>
                <a:lnTo>
                  <a:pt x="210" y="10972"/>
                </a:lnTo>
                <a:lnTo>
                  <a:pt x="224" y="10981"/>
                </a:lnTo>
                <a:lnTo>
                  <a:pt x="239" y="10990"/>
                </a:lnTo>
                <a:lnTo>
                  <a:pt x="253" y="10999"/>
                </a:lnTo>
                <a:lnTo>
                  <a:pt x="269" y="11007"/>
                </a:lnTo>
                <a:lnTo>
                  <a:pt x="285" y="11015"/>
                </a:lnTo>
                <a:lnTo>
                  <a:pt x="300" y="11022"/>
                </a:lnTo>
                <a:lnTo>
                  <a:pt x="316" y="11029"/>
                </a:lnTo>
                <a:lnTo>
                  <a:pt x="4251" y="12603"/>
                </a:lnTo>
                <a:lnTo>
                  <a:pt x="6102" y="15842"/>
                </a:lnTo>
                <a:lnTo>
                  <a:pt x="6110" y="15856"/>
                </a:lnTo>
                <a:lnTo>
                  <a:pt x="6119" y="15870"/>
                </a:lnTo>
                <a:lnTo>
                  <a:pt x="6128" y="15884"/>
                </a:lnTo>
                <a:lnTo>
                  <a:pt x="6138" y="15897"/>
                </a:lnTo>
                <a:lnTo>
                  <a:pt x="6148" y="15910"/>
                </a:lnTo>
                <a:lnTo>
                  <a:pt x="6159" y="15922"/>
                </a:lnTo>
                <a:lnTo>
                  <a:pt x="6170" y="15934"/>
                </a:lnTo>
                <a:lnTo>
                  <a:pt x="6181" y="15946"/>
                </a:lnTo>
                <a:lnTo>
                  <a:pt x="6194" y="15957"/>
                </a:lnTo>
                <a:lnTo>
                  <a:pt x="6206" y="15968"/>
                </a:lnTo>
                <a:lnTo>
                  <a:pt x="6218" y="15979"/>
                </a:lnTo>
                <a:lnTo>
                  <a:pt x="6230" y="15989"/>
                </a:lnTo>
                <a:lnTo>
                  <a:pt x="6243" y="15999"/>
                </a:lnTo>
                <a:lnTo>
                  <a:pt x="6257" y="16008"/>
                </a:lnTo>
                <a:lnTo>
                  <a:pt x="6270" y="16018"/>
                </a:lnTo>
                <a:lnTo>
                  <a:pt x="6284" y="16026"/>
                </a:lnTo>
                <a:lnTo>
                  <a:pt x="6298" y="16034"/>
                </a:lnTo>
                <a:lnTo>
                  <a:pt x="6312" y="16041"/>
                </a:lnTo>
                <a:lnTo>
                  <a:pt x="6326" y="16048"/>
                </a:lnTo>
                <a:lnTo>
                  <a:pt x="6341" y="16055"/>
                </a:lnTo>
                <a:lnTo>
                  <a:pt x="6357" y="16061"/>
                </a:lnTo>
                <a:lnTo>
                  <a:pt x="6372" y="16067"/>
                </a:lnTo>
                <a:lnTo>
                  <a:pt x="6388" y="16072"/>
                </a:lnTo>
                <a:lnTo>
                  <a:pt x="6403" y="16076"/>
                </a:lnTo>
                <a:lnTo>
                  <a:pt x="6419" y="16081"/>
                </a:lnTo>
                <a:lnTo>
                  <a:pt x="6435" y="16084"/>
                </a:lnTo>
                <a:lnTo>
                  <a:pt x="6451" y="16087"/>
                </a:lnTo>
                <a:lnTo>
                  <a:pt x="6467" y="16090"/>
                </a:lnTo>
                <a:lnTo>
                  <a:pt x="6483" y="16092"/>
                </a:lnTo>
                <a:lnTo>
                  <a:pt x="6499" y="16093"/>
                </a:lnTo>
                <a:lnTo>
                  <a:pt x="6516" y="16094"/>
                </a:lnTo>
                <a:lnTo>
                  <a:pt x="6533" y="16095"/>
                </a:lnTo>
                <a:lnTo>
                  <a:pt x="6539" y="16095"/>
                </a:lnTo>
                <a:lnTo>
                  <a:pt x="6555" y="16095"/>
                </a:lnTo>
                <a:lnTo>
                  <a:pt x="6572" y="16094"/>
                </a:lnTo>
                <a:lnTo>
                  <a:pt x="6588" y="16093"/>
                </a:lnTo>
                <a:lnTo>
                  <a:pt x="6604" y="16091"/>
                </a:lnTo>
                <a:lnTo>
                  <a:pt x="6620" y="16088"/>
                </a:lnTo>
                <a:lnTo>
                  <a:pt x="6636" y="16085"/>
                </a:lnTo>
                <a:lnTo>
                  <a:pt x="6652" y="16082"/>
                </a:lnTo>
                <a:lnTo>
                  <a:pt x="6667" y="16078"/>
                </a:lnTo>
                <a:lnTo>
                  <a:pt x="6683" y="16074"/>
                </a:lnTo>
                <a:lnTo>
                  <a:pt x="6699" y="16069"/>
                </a:lnTo>
                <a:lnTo>
                  <a:pt x="6714" y="16063"/>
                </a:lnTo>
                <a:lnTo>
                  <a:pt x="6729" y="16058"/>
                </a:lnTo>
                <a:lnTo>
                  <a:pt x="6743" y="16051"/>
                </a:lnTo>
                <a:lnTo>
                  <a:pt x="6758" y="16045"/>
                </a:lnTo>
                <a:lnTo>
                  <a:pt x="6772" y="16037"/>
                </a:lnTo>
                <a:lnTo>
                  <a:pt x="6786" y="16030"/>
                </a:lnTo>
                <a:lnTo>
                  <a:pt x="6800" y="16022"/>
                </a:lnTo>
                <a:lnTo>
                  <a:pt x="6813" y="16013"/>
                </a:lnTo>
                <a:lnTo>
                  <a:pt x="6827" y="16003"/>
                </a:lnTo>
                <a:lnTo>
                  <a:pt x="6840" y="15994"/>
                </a:lnTo>
                <a:lnTo>
                  <a:pt x="6852" y="15984"/>
                </a:lnTo>
                <a:lnTo>
                  <a:pt x="6866" y="15974"/>
                </a:lnTo>
                <a:lnTo>
                  <a:pt x="6878" y="15963"/>
                </a:lnTo>
                <a:lnTo>
                  <a:pt x="6889" y="15952"/>
                </a:lnTo>
                <a:lnTo>
                  <a:pt x="6901" y="15941"/>
                </a:lnTo>
                <a:lnTo>
                  <a:pt x="6912" y="15929"/>
                </a:lnTo>
                <a:lnTo>
                  <a:pt x="6922" y="15917"/>
                </a:lnTo>
                <a:lnTo>
                  <a:pt x="6933" y="15904"/>
                </a:lnTo>
                <a:lnTo>
                  <a:pt x="6943" y="15891"/>
                </a:lnTo>
                <a:lnTo>
                  <a:pt x="6952" y="15878"/>
                </a:lnTo>
                <a:lnTo>
                  <a:pt x="6961" y="15864"/>
                </a:lnTo>
                <a:lnTo>
                  <a:pt x="6970" y="15851"/>
                </a:lnTo>
                <a:lnTo>
                  <a:pt x="8014" y="14108"/>
                </a:lnTo>
                <a:lnTo>
                  <a:pt x="12890" y="16059"/>
                </a:lnTo>
                <a:lnTo>
                  <a:pt x="12913" y="16067"/>
                </a:lnTo>
                <a:lnTo>
                  <a:pt x="12936" y="16074"/>
                </a:lnTo>
                <a:lnTo>
                  <a:pt x="12958" y="16081"/>
                </a:lnTo>
                <a:lnTo>
                  <a:pt x="12983" y="16086"/>
                </a:lnTo>
                <a:lnTo>
                  <a:pt x="13006" y="16090"/>
                </a:lnTo>
                <a:lnTo>
                  <a:pt x="13030" y="16093"/>
                </a:lnTo>
                <a:lnTo>
                  <a:pt x="13053" y="16094"/>
                </a:lnTo>
                <a:lnTo>
                  <a:pt x="13077" y="16095"/>
                </a:lnTo>
                <a:lnTo>
                  <a:pt x="13093" y="16095"/>
                </a:lnTo>
                <a:lnTo>
                  <a:pt x="13109" y="16094"/>
                </a:lnTo>
                <a:lnTo>
                  <a:pt x="13124" y="16093"/>
                </a:lnTo>
                <a:lnTo>
                  <a:pt x="13141" y="16091"/>
                </a:lnTo>
                <a:lnTo>
                  <a:pt x="13157" y="16089"/>
                </a:lnTo>
                <a:lnTo>
                  <a:pt x="13173" y="16086"/>
                </a:lnTo>
                <a:lnTo>
                  <a:pt x="13188" y="16083"/>
                </a:lnTo>
                <a:lnTo>
                  <a:pt x="13204" y="16079"/>
                </a:lnTo>
                <a:lnTo>
                  <a:pt x="13219" y="16075"/>
                </a:lnTo>
                <a:lnTo>
                  <a:pt x="13234" y="16070"/>
                </a:lnTo>
                <a:lnTo>
                  <a:pt x="13250" y="16064"/>
                </a:lnTo>
                <a:lnTo>
                  <a:pt x="13265" y="16059"/>
                </a:lnTo>
                <a:lnTo>
                  <a:pt x="13279" y="16052"/>
                </a:lnTo>
                <a:lnTo>
                  <a:pt x="13294" y="16046"/>
                </a:lnTo>
                <a:lnTo>
                  <a:pt x="13309" y="16038"/>
                </a:lnTo>
                <a:lnTo>
                  <a:pt x="13324" y="16031"/>
                </a:lnTo>
                <a:lnTo>
                  <a:pt x="13348" y="16016"/>
                </a:lnTo>
                <a:lnTo>
                  <a:pt x="13371" y="15999"/>
                </a:lnTo>
                <a:lnTo>
                  <a:pt x="13394" y="15982"/>
                </a:lnTo>
                <a:lnTo>
                  <a:pt x="13415" y="15964"/>
                </a:lnTo>
                <a:lnTo>
                  <a:pt x="13435" y="15945"/>
                </a:lnTo>
                <a:lnTo>
                  <a:pt x="13454" y="15924"/>
                </a:lnTo>
                <a:lnTo>
                  <a:pt x="13473" y="15903"/>
                </a:lnTo>
                <a:lnTo>
                  <a:pt x="13489" y="15881"/>
                </a:lnTo>
                <a:lnTo>
                  <a:pt x="13504" y="15858"/>
                </a:lnTo>
                <a:lnTo>
                  <a:pt x="13518" y="15833"/>
                </a:lnTo>
                <a:lnTo>
                  <a:pt x="13531" y="15808"/>
                </a:lnTo>
                <a:lnTo>
                  <a:pt x="13542" y="15783"/>
                </a:lnTo>
                <a:lnTo>
                  <a:pt x="13552" y="15757"/>
                </a:lnTo>
                <a:lnTo>
                  <a:pt x="13561" y="15730"/>
                </a:lnTo>
                <a:lnTo>
                  <a:pt x="13568" y="15703"/>
                </a:lnTo>
                <a:lnTo>
                  <a:pt x="13573" y="15675"/>
                </a:lnTo>
                <a:lnTo>
                  <a:pt x="16088" y="585"/>
                </a:lnTo>
                <a:lnTo>
                  <a:pt x="16091" y="567"/>
                </a:lnTo>
                <a:lnTo>
                  <a:pt x="16093" y="548"/>
                </a:lnTo>
                <a:lnTo>
                  <a:pt x="16094" y="530"/>
                </a:lnTo>
                <a:lnTo>
                  <a:pt x="16095" y="512"/>
                </a:lnTo>
                <a:lnTo>
                  <a:pt x="16095" y="493"/>
                </a:lnTo>
                <a:lnTo>
                  <a:pt x="16094" y="475"/>
                </a:lnTo>
                <a:lnTo>
                  <a:pt x="16093" y="457"/>
                </a:lnTo>
                <a:lnTo>
                  <a:pt x="16091" y="439"/>
                </a:lnTo>
                <a:lnTo>
                  <a:pt x="16088" y="420"/>
                </a:lnTo>
                <a:lnTo>
                  <a:pt x="16085" y="402"/>
                </a:lnTo>
                <a:lnTo>
                  <a:pt x="16081" y="385"/>
                </a:lnTo>
                <a:lnTo>
                  <a:pt x="16076" y="367"/>
                </a:lnTo>
                <a:lnTo>
                  <a:pt x="16071" y="350"/>
                </a:lnTo>
                <a:lnTo>
                  <a:pt x="16066" y="333"/>
                </a:lnTo>
                <a:lnTo>
                  <a:pt x="16059" y="317"/>
                </a:lnTo>
                <a:lnTo>
                  <a:pt x="16052" y="300"/>
                </a:lnTo>
                <a:lnTo>
                  <a:pt x="16045" y="284"/>
                </a:lnTo>
                <a:lnTo>
                  <a:pt x="16037" y="268"/>
                </a:lnTo>
                <a:lnTo>
                  <a:pt x="16028" y="251"/>
                </a:lnTo>
                <a:lnTo>
                  <a:pt x="16019" y="236"/>
                </a:lnTo>
                <a:lnTo>
                  <a:pt x="16008" y="221"/>
                </a:lnTo>
                <a:lnTo>
                  <a:pt x="15997" y="206"/>
                </a:lnTo>
                <a:lnTo>
                  <a:pt x="15987" y="192"/>
                </a:lnTo>
                <a:lnTo>
                  <a:pt x="15975" y="178"/>
                </a:lnTo>
                <a:lnTo>
                  <a:pt x="15963" y="164"/>
                </a:lnTo>
                <a:lnTo>
                  <a:pt x="15951" y="151"/>
                </a:lnTo>
                <a:lnTo>
                  <a:pt x="15938" y="138"/>
                </a:lnTo>
                <a:lnTo>
                  <a:pt x="15924" y="126"/>
                </a:lnTo>
                <a:lnTo>
                  <a:pt x="15910" y="114"/>
                </a:lnTo>
                <a:lnTo>
                  <a:pt x="15896" y="102"/>
                </a:lnTo>
                <a:lnTo>
                  <a:pt x="15881" y="92"/>
                </a:lnTo>
                <a:lnTo>
                  <a:pt x="15865" y="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2" grpId="0" animBg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5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8" name="TextBox 163"/>
          <p:cNvSpPr txBox="1"/>
          <p:nvPr/>
        </p:nvSpPr>
        <p:spPr>
          <a:xfrm>
            <a:off x="9165397" y="4446878"/>
            <a:ext cx="2306227" cy="50783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900"/>
              <a:t>此部分内容作为文字排版占位显示</a:t>
            </a:r>
            <a:br>
              <a:rPr lang="zh-CN" altLang="en-US" sz="900"/>
            </a:br>
            <a:r>
              <a:rPr lang="zh-CN" altLang="en-US" sz="900"/>
              <a:t>（建议使用主题字体）</a:t>
            </a:r>
            <a:endParaRPr lang="zh-CN" altLang="en-US" sz="900"/>
          </a:p>
        </p:txBody>
      </p:sp>
      <p:cxnSp>
        <p:nvCxnSpPr>
          <p:cNvPr id="59" name="Straight Connector 165"/>
          <p:cNvCxnSpPr/>
          <p:nvPr/>
        </p:nvCxnSpPr>
        <p:spPr>
          <a:xfrm flipH="1">
            <a:off x="2076771" y="2090275"/>
            <a:ext cx="1892754" cy="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67"/>
          <p:cNvCxnSpPr/>
          <p:nvPr/>
        </p:nvCxnSpPr>
        <p:spPr>
          <a:xfrm flipH="1">
            <a:off x="1137656" y="4473258"/>
            <a:ext cx="1686190" cy="0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169"/>
          <p:cNvCxnSpPr/>
          <p:nvPr/>
        </p:nvCxnSpPr>
        <p:spPr>
          <a:xfrm>
            <a:off x="8525747" y="2072859"/>
            <a:ext cx="2231554" cy="0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170"/>
          <p:cNvSpPr txBox="1"/>
          <p:nvPr/>
        </p:nvSpPr>
        <p:spPr>
          <a:xfrm>
            <a:off x="2027022" y="1709501"/>
            <a:ext cx="1569660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b="1">
                <a:solidFill>
                  <a:schemeClr val="accent5"/>
                </a:solidFill>
              </a:rPr>
              <a:t>标题文本预设</a:t>
            </a:r>
            <a:endParaRPr lang="zh-CN" altLang="en-US" b="1">
              <a:solidFill>
                <a:schemeClr val="accent5"/>
              </a:solidFill>
            </a:endParaRPr>
          </a:p>
        </p:txBody>
      </p:sp>
      <p:sp>
        <p:nvSpPr>
          <p:cNvPr id="63" name="TextBox 171"/>
          <p:cNvSpPr txBox="1"/>
          <p:nvPr/>
        </p:nvSpPr>
        <p:spPr>
          <a:xfrm>
            <a:off x="2027022" y="2082010"/>
            <a:ext cx="2306227" cy="553998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defTabSz="666750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64" name="TextBox 172"/>
          <p:cNvSpPr txBox="1"/>
          <p:nvPr/>
        </p:nvSpPr>
        <p:spPr>
          <a:xfrm>
            <a:off x="1068203" y="4103784"/>
            <a:ext cx="1569660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b="1">
                <a:solidFill>
                  <a:schemeClr val="accent6"/>
                </a:solidFill>
              </a:rPr>
              <a:t>标题文本预设</a:t>
            </a:r>
            <a:endParaRPr lang="zh-CN" altLang="en-US" b="1">
              <a:solidFill>
                <a:schemeClr val="accent6"/>
              </a:solidFill>
            </a:endParaRPr>
          </a:p>
        </p:txBody>
      </p:sp>
      <p:sp>
        <p:nvSpPr>
          <p:cNvPr id="65" name="TextBox 173"/>
          <p:cNvSpPr txBox="1"/>
          <p:nvPr/>
        </p:nvSpPr>
        <p:spPr>
          <a:xfrm>
            <a:off x="8935105" y="1703751"/>
            <a:ext cx="1569660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b="1">
                <a:solidFill>
                  <a:schemeClr val="accent3"/>
                </a:solidFill>
              </a:rPr>
              <a:t>标题文本预设</a:t>
            </a:r>
            <a:endParaRPr lang="zh-CN" altLang="en-US" b="1">
              <a:solidFill>
                <a:schemeClr val="accent3"/>
              </a:solidFill>
            </a:endParaRPr>
          </a:p>
        </p:txBody>
      </p:sp>
      <p:sp>
        <p:nvSpPr>
          <p:cNvPr id="66" name="TextBox 174"/>
          <p:cNvSpPr txBox="1"/>
          <p:nvPr/>
        </p:nvSpPr>
        <p:spPr>
          <a:xfrm>
            <a:off x="9165397" y="4077072"/>
            <a:ext cx="1569660" cy="369332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b="1">
                <a:solidFill>
                  <a:schemeClr val="accent1"/>
                </a:solidFill>
              </a:rPr>
              <a:t>标题文本预设</a:t>
            </a:r>
            <a:endParaRPr lang="zh-CN" altLang="en-US" b="1">
              <a:solidFill>
                <a:schemeClr val="accent1"/>
              </a:solidFill>
            </a:endParaRPr>
          </a:p>
        </p:txBody>
      </p:sp>
      <p:sp>
        <p:nvSpPr>
          <p:cNvPr id="67" name="TextBox 175"/>
          <p:cNvSpPr txBox="1"/>
          <p:nvPr/>
        </p:nvSpPr>
        <p:spPr>
          <a:xfrm>
            <a:off x="1068203" y="4465041"/>
            <a:ext cx="2306227" cy="507831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900"/>
              <a:t>此部分内容作为文字排版占位显示</a:t>
            </a:r>
            <a:br>
              <a:rPr lang="zh-CN" altLang="en-US" sz="900"/>
            </a:br>
            <a:r>
              <a:rPr lang="zh-CN" altLang="en-US" sz="900"/>
              <a:t>（建议使用主题字体）</a:t>
            </a:r>
            <a:endParaRPr lang="zh-CN" altLang="en-US" sz="900"/>
          </a:p>
        </p:txBody>
      </p:sp>
      <p:sp>
        <p:nvSpPr>
          <p:cNvPr id="68" name="TextBox 176"/>
          <p:cNvSpPr txBox="1"/>
          <p:nvPr/>
        </p:nvSpPr>
        <p:spPr>
          <a:xfrm>
            <a:off x="8935105" y="2090175"/>
            <a:ext cx="2306227" cy="553998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defTabSz="666750">
              <a:lnSpc>
                <a:spcPct val="120000"/>
              </a:lnSpc>
              <a:spcBef>
                <a:spcPct val="0"/>
              </a:spcBef>
            </a:pP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0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00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71" name="Group 79"/>
          <p:cNvGrpSpPr/>
          <p:nvPr/>
        </p:nvGrpSpPr>
        <p:grpSpPr>
          <a:xfrm>
            <a:off x="2968801" y="2330509"/>
            <a:ext cx="6517509" cy="3402747"/>
            <a:chOff x="2830788" y="3349605"/>
            <a:chExt cx="6243637" cy="3259760"/>
          </a:xfrm>
        </p:grpSpPr>
        <p:sp>
          <p:nvSpPr>
            <p:cNvPr id="146" name="Freeform: Shape 83"/>
            <p:cNvSpPr/>
            <p:nvPr/>
          </p:nvSpPr>
          <p:spPr bwMode="auto">
            <a:xfrm>
              <a:off x="2867657" y="3624217"/>
              <a:ext cx="6173712" cy="2985148"/>
            </a:xfrm>
            <a:custGeom>
              <a:avLst/>
              <a:gdLst>
                <a:gd name="T0" fmla="*/ 3030 w 3032"/>
                <a:gd name="T1" fmla="*/ 502 h 1465"/>
                <a:gd name="T2" fmla="*/ 3031 w 3032"/>
                <a:gd name="T3" fmla="*/ 502 h 1465"/>
                <a:gd name="T4" fmla="*/ 3031 w 3032"/>
                <a:gd name="T5" fmla="*/ 366 h 1465"/>
                <a:gd name="T6" fmla="*/ 2860 w 3032"/>
                <a:gd name="T7" fmla="*/ 366 h 1465"/>
                <a:gd name="T8" fmla="*/ 2860 w 3032"/>
                <a:gd name="T9" fmla="*/ 388 h 1465"/>
                <a:gd name="T10" fmla="*/ 2119 w 3032"/>
                <a:gd name="T11" fmla="*/ 33 h 1465"/>
                <a:gd name="T12" fmla="*/ 1866 w 3032"/>
                <a:gd name="T13" fmla="*/ 33 h 1465"/>
                <a:gd name="T14" fmla="*/ 170 w 3032"/>
                <a:gd name="T15" fmla="*/ 844 h 1465"/>
                <a:gd name="T16" fmla="*/ 170 w 3032"/>
                <a:gd name="T17" fmla="*/ 824 h 1465"/>
                <a:gd name="T18" fmla="*/ 0 w 3032"/>
                <a:gd name="T19" fmla="*/ 824 h 1465"/>
                <a:gd name="T20" fmla="*/ 0 w 3032"/>
                <a:gd name="T21" fmla="*/ 961 h 1465"/>
                <a:gd name="T22" fmla="*/ 52 w 3032"/>
                <a:gd name="T23" fmla="*/ 1021 h 1465"/>
                <a:gd name="T24" fmla="*/ 911 w 3032"/>
                <a:gd name="T25" fmla="*/ 1432 h 1465"/>
                <a:gd name="T26" fmla="*/ 1164 w 3032"/>
                <a:gd name="T27" fmla="*/ 1432 h 1465"/>
                <a:gd name="T28" fmla="*/ 2978 w 3032"/>
                <a:gd name="T29" fmla="*/ 565 h 1465"/>
                <a:gd name="T30" fmla="*/ 3030 w 3032"/>
                <a:gd name="T31" fmla="*/ 502 h 1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32" h="1465">
                  <a:moveTo>
                    <a:pt x="3030" y="502"/>
                  </a:moveTo>
                  <a:cubicBezTo>
                    <a:pt x="3031" y="502"/>
                    <a:pt x="3031" y="502"/>
                    <a:pt x="3031" y="502"/>
                  </a:cubicBezTo>
                  <a:cubicBezTo>
                    <a:pt x="3031" y="366"/>
                    <a:pt x="3031" y="366"/>
                    <a:pt x="3031" y="366"/>
                  </a:cubicBezTo>
                  <a:cubicBezTo>
                    <a:pt x="2860" y="366"/>
                    <a:pt x="2860" y="366"/>
                    <a:pt x="2860" y="366"/>
                  </a:cubicBezTo>
                  <a:cubicBezTo>
                    <a:pt x="2860" y="388"/>
                    <a:pt x="2860" y="388"/>
                    <a:pt x="2860" y="388"/>
                  </a:cubicBezTo>
                  <a:cubicBezTo>
                    <a:pt x="2119" y="33"/>
                    <a:pt x="2119" y="33"/>
                    <a:pt x="2119" y="33"/>
                  </a:cubicBezTo>
                  <a:cubicBezTo>
                    <a:pt x="2049" y="0"/>
                    <a:pt x="1936" y="0"/>
                    <a:pt x="1866" y="33"/>
                  </a:cubicBezTo>
                  <a:cubicBezTo>
                    <a:pt x="170" y="844"/>
                    <a:pt x="170" y="844"/>
                    <a:pt x="170" y="844"/>
                  </a:cubicBezTo>
                  <a:cubicBezTo>
                    <a:pt x="170" y="824"/>
                    <a:pt x="170" y="824"/>
                    <a:pt x="170" y="824"/>
                  </a:cubicBezTo>
                  <a:cubicBezTo>
                    <a:pt x="0" y="824"/>
                    <a:pt x="0" y="824"/>
                    <a:pt x="0" y="824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0" y="983"/>
                    <a:pt x="17" y="1005"/>
                    <a:pt x="52" y="1021"/>
                  </a:cubicBezTo>
                  <a:cubicBezTo>
                    <a:pt x="911" y="1432"/>
                    <a:pt x="911" y="1432"/>
                    <a:pt x="911" y="1432"/>
                  </a:cubicBezTo>
                  <a:cubicBezTo>
                    <a:pt x="981" y="1465"/>
                    <a:pt x="1095" y="1465"/>
                    <a:pt x="1164" y="1432"/>
                  </a:cubicBezTo>
                  <a:cubicBezTo>
                    <a:pt x="2978" y="565"/>
                    <a:pt x="2978" y="565"/>
                    <a:pt x="2978" y="565"/>
                  </a:cubicBezTo>
                  <a:cubicBezTo>
                    <a:pt x="3014" y="548"/>
                    <a:pt x="3032" y="525"/>
                    <a:pt x="3030" y="502"/>
                  </a:cubicBezTo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Freeform: Shape 87"/>
            <p:cNvSpPr/>
            <p:nvPr/>
          </p:nvSpPr>
          <p:spPr bwMode="auto">
            <a:xfrm>
              <a:off x="5510810" y="4615876"/>
              <a:ext cx="3180936" cy="1795157"/>
            </a:xfrm>
            <a:custGeom>
              <a:avLst/>
              <a:gdLst>
                <a:gd name="T0" fmla="*/ 2502 w 2502"/>
                <a:gd name="T1" fmla="*/ 0 h 1412"/>
                <a:gd name="T2" fmla="*/ 2431 w 2502"/>
                <a:gd name="T3" fmla="*/ 34 h 1412"/>
                <a:gd name="T4" fmla="*/ 0 w 2502"/>
                <a:gd name="T5" fmla="*/ 1196 h 1412"/>
                <a:gd name="T6" fmla="*/ 0 w 2502"/>
                <a:gd name="T7" fmla="*/ 1412 h 1412"/>
                <a:gd name="T8" fmla="*/ 2502 w 2502"/>
                <a:gd name="T9" fmla="*/ 215 h 1412"/>
                <a:gd name="T10" fmla="*/ 2502 w 2502"/>
                <a:gd name="T11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2" h="1412">
                  <a:moveTo>
                    <a:pt x="2502" y="0"/>
                  </a:moveTo>
                  <a:lnTo>
                    <a:pt x="2431" y="34"/>
                  </a:lnTo>
                  <a:lnTo>
                    <a:pt x="0" y="1196"/>
                  </a:lnTo>
                  <a:lnTo>
                    <a:pt x="0" y="1412"/>
                  </a:lnTo>
                  <a:lnTo>
                    <a:pt x="2502" y="215"/>
                  </a:lnTo>
                  <a:lnTo>
                    <a:pt x="25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Freeform: Shape 88"/>
            <p:cNvSpPr/>
            <p:nvPr/>
          </p:nvSpPr>
          <p:spPr bwMode="auto">
            <a:xfrm>
              <a:off x="5510810" y="4615876"/>
              <a:ext cx="3180936" cy="1795157"/>
            </a:xfrm>
            <a:custGeom>
              <a:avLst/>
              <a:gdLst>
                <a:gd name="T0" fmla="*/ 2502 w 2502"/>
                <a:gd name="T1" fmla="*/ 0 h 1412"/>
                <a:gd name="T2" fmla="*/ 2431 w 2502"/>
                <a:gd name="T3" fmla="*/ 34 h 1412"/>
                <a:gd name="T4" fmla="*/ 0 w 2502"/>
                <a:gd name="T5" fmla="*/ 1196 h 1412"/>
                <a:gd name="T6" fmla="*/ 0 w 2502"/>
                <a:gd name="T7" fmla="*/ 1412 h 1412"/>
                <a:gd name="T8" fmla="*/ 2502 w 2502"/>
                <a:gd name="T9" fmla="*/ 215 h 1412"/>
                <a:gd name="T10" fmla="*/ 2502 w 2502"/>
                <a:gd name="T11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2" h="1412">
                  <a:moveTo>
                    <a:pt x="2502" y="0"/>
                  </a:moveTo>
                  <a:lnTo>
                    <a:pt x="2431" y="34"/>
                  </a:lnTo>
                  <a:lnTo>
                    <a:pt x="0" y="1196"/>
                  </a:lnTo>
                  <a:lnTo>
                    <a:pt x="0" y="1412"/>
                  </a:lnTo>
                  <a:lnTo>
                    <a:pt x="2502" y="215"/>
                  </a:lnTo>
                  <a:lnTo>
                    <a:pt x="25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Freeform: Shape 89"/>
            <p:cNvSpPr/>
            <p:nvPr/>
          </p:nvSpPr>
          <p:spPr bwMode="auto">
            <a:xfrm>
              <a:off x="2830788" y="3349605"/>
              <a:ext cx="6243637" cy="2986420"/>
            </a:xfrm>
            <a:custGeom>
              <a:avLst/>
              <a:gdLst>
                <a:gd name="T0" fmla="*/ 2137 w 3066"/>
                <a:gd name="T1" fmla="*/ 34 h 1466"/>
                <a:gd name="T2" fmla="*/ 1884 w 3066"/>
                <a:gd name="T3" fmla="*/ 34 h 1466"/>
                <a:gd name="T4" fmla="*/ 70 w 3066"/>
                <a:gd name="T5" fmla="*/ 901 h 1466"/>
                <a:gd name="T6" fmla="*/ 70 w 3066"/>
                <a:gd name="T7" fmla="*/ 1022 h 1466"/>
                <a:gd name="T8" fmla="*/ 929 w 3066"/>
                <a:gd name="T9" fmla="*/ 1432 h 1466"/>
                <a:gd name="T10" fmla="*/ 1182 w 3066"/>
                <a:gd name="T11" fmla="*/ 1432 h 1466"/>
                <a:gd name="T12" fmla="*/ 2996 w 3066"/>
                <a:gd name="T13" fmla="*/ 565 h 1466"/>
                <a:gd name="T14" fmla="*/ 2996 w 3066"/>
                <a:gd name="T15" fmla="*/ 444 h 1466"/>
                <a:gd name="T16" fmla="*/ 2137 w 3066"/>
                <a:gd name="T17" fmla="*/ 34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6" h="1466">
                  <a:moveTo>
                    <a:pt x="2137" y="34"/>
                  </a:moveTo>
                  <a:cubicBezTo>
                    <a:pt x="2067" y="0"/>
                    <a:pt x="1954" y="0"/>
                    <a:pt x="1884" y="34"/>
                  </a:cubicBezTo>
                  <a:cubicBezTo>
                    <a:pt x="70" y="901"/>
                    <a:pt x="70" y="901"/>
                    <a:pt x="70" y="901"/>
                  </a:cubicBezTo>
                  <a:cubicBezTo>
                    <a:pt x="0" y="934"/>
                    <a:pt x="0" y="988"/>
                    <a:pt x="70" y="1022"/>
                  </a:cubicBezTo>
                  <a:cubicBezTo>
                    <a:pt x="929" y="1432"/>
                    <a:pt x="929" y="1432"/>
                    <a:pt x="929" y="1432"/>
                  </a:cubicBezTo>
                  <a:cubicBezTo>
                    <a:pt x="999" y="1466"/>
                    <a:pt x="1113" y="1466"/>
                    <a:pt x="1182" y="1432"/>
                  </a:cubicBezTo>
                  <a:cubicBezTo>
                    <a:pt x="2996" y="565"/>
                    <a:pt x="2996" y="565"/>
                    <a:pt x="2996" y="565"/>
                  </a:cubicBezTo>
                  <a:cubicBezTo>
                    <a:pt x="3066" y="532"/>
                    <a:pt x="3066" y="478"/>
                    <a:pt x="2996" y="444"/>
                  </a:cubicBezTo>
                  <a:cubicBezTo>
                    <a:pt x="2137" y="34"/>
                    <a:pt x="2137" y="34"/>
                    <a:pt x="2137" y="34"/>
                  </a:cubicBezTo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Freeform: Shape 90"/>
            <p:cNvSpPr/>
            <p:nvPr/>
          </p:nvSpPr>
          <p:spPr bwMode="auto">
            <a:xfrm>
              <a:off x="3246521" y="3530137"/>
              <a:ext cx="5450310" cy="2606283"/>
            </a:xfrm>
            <a:custGeom>
              <a:avLst/>
              <a:gdLst>
                <a:gd name="T0" fmla="*/ 0 w 4287"/>
                <a:gd name="T1" fmla="*/ 1199 h 2050"/>
                <a:gd name="T2" fmla="*/ 1781 w 4287"/>
                <a:gd name="T3" fmla="*/ 2050 h 2050"/>
                <a:gd name="T4" fmla="*/ 4287 w 4287"/>
                <a:gd name="T5" fmla="*/ 853 h 2050"/>
                <a:gd name="T6" fmla="*/ 2505 w 4287"/>
                <a:gd name="T7" fmla="*/ 0 h 2050"/>
                <a:gd name="T8" fmla="*/ 0 w 4287"/>
                <a:gd name="T9" fmla="*/ 1199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50">
                  <a:moveTo>
                    <a:pt x="0" y="1199"/>
                  </a:moveTo>
                  <a:lnTo>
                    <a:pt x="1781" y="2050"/>
                  </a:lnTo>
                  <a:lnTo>
                    <a:pt x="4287" y="853"/>
                  </a:lnTo>
                  <a:lnTo>
                    <a:pt x="2505" y="0"/>
                  </a:lnTo>
                  <a:lnTo>
                    <a:pt x="0" y="119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Freeform: Shape 91"/>
            <p:cNvSpPr/>
            <p:nvPr/>
          </p:nvSpPr>
          <p:spPr bwMode="auto">
            <a:xfrm>
              <a:off x="3246521" y="3530137"/>
              <a:ext cx="5450310" cy="2606283"/>
            </a:xfrm>
            <a:custGeom>
              <a:avLst/>
              <a:gdLst>
                <a:gd name="T0" fmla="*/ 0 w 4287"/>
                <a:gd name="T1" fmla="*/ 1199 h 2050"/>
                <a:gd name="T2" fmla="*/ 1781 w 4287"/>
                <a:gd name="T3" fmla="*/ 2050 h 2050"/>
                <a:gd name="T4" fmla="*/ 4287 w 4287"/>
                <a:gd name="T5" fmla="*/ 853 h 2050"/>
                <a:gd name="T6" fmla="*/ 2505 w 4287"/>
                <a:gd name="T7" fmla="*/ 0 h 2050"/>
                <a:gd name="T8" fmla="*/ 0 w 4287"/>
                <a:gd name="T9" fmla="*/ 1199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50">
                  <a:moveTo>
                    <a:pt x="0" y="1199"/>
                  </a:moveTo>
                  <a:lnTo>
                    <a:pt x="1781" y="2050"/>
                  </a:lnTo>
                  <a:lnTo>
                    <a:pt x="4287" y="853"/>
                  </a:lnTo>
                  <a:lnTo>
                    <a:pt x="2505" y="0"/>
                  </a:lnTo>
                  <a:lnTo>
                    <a:pt x="0" y="119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Freeform: Shape 92"/>
            <p:cNvSpPr/>
            <p:nvPr/>
          </p:nvSpPr>
          <p:spPr bwMode="auto">
            <a:xfrm>
              <a:off x="3461381" y="5761370"/>
              <a:ext cx="794599" cy="465317"/>
            </a:xfrm>
            <a:custGeom>
              <a:avLst/>
              <a:gdLst>
                <a:gd name="T0" fmla="*/ 0 w 390"/>
                <a:gd name="T1" fmla="*/ 21 h 228"/>
                <a:gd name="T2" fmla="*/ 40 w 390"/>
                <a:gd name="T3" fmla="*/ 69 h 228"/>
                <a:gd name="T4" fmla="*/ 350 w 390"/>
                <a:gd name="T5" fmla="*/ 218 h 228"/>
                <a:gd name="T6" fmla="*/ 390 w 390"/>
                <a:gd name="T7" fmla="*/ 207 h 228"/>
                <a:gd name="T8" fmla="*/ 350 w 390"/>
                <a:gd name="T9" fmla="*/ 159 h 228"/>
                <a:gd name="T10" fmla="*/ 40 w 390"/>
                <a:gd name="T11" fmla="*/ 10 h 228"/>
                <a:gd name="T12" fmla="*/ 0 w 390"/>
                <a:gd name="T13" fmla="*/ 2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0" h="228">
                  <a:moveTo>
                    <a:pt x="0" y="21"/>
                  </a:moveTo>
                  <a:cubicBezTo>
                    <a:pt x="0" y="37"/>
                    <a:pt x="18" y="59"/>
                    <a:pt x="40" y="69"/>
                  </a:cubicBezTo>
                  <a:cubicBezTo>
                    <a:pt x="350" y="218"/>
                    <a:pt x="350" y="218"/>
                    <a:pt x="350" y="218"/>
                  </a:cubicBezTo>
                  <a:cubicBezTo>
                    <a:pt x="372" y="228"/>
                    <a:pt x="390" y="223"/>
                    <a:pt x="390" y="207"/>
                  </a:cubicBezTo>
                  <a:cubicBezTo>
                    <a:pt x="390" y="191"/>
                    <a:pt x="372" y="169"/>
                    <a:pt x="350" y="159"/>
                  </a:cubicBezTo>
                  <a:cubicBezTo>
                    <a:pt x="40" y="10"/>
                    <a:pt x="40" y="10"/>
                    <a:pt x="40" y="10"/>
                  </a:cubicBezTo>
                  <a:cubicBezTo>
                    <a:pt x="18" y="0"/>
                    <a:pt x="0" y="5"/>
                    <a:pt x="0" y="21"/>
                  </a:cubicBezTo>
                  <a:close/>
                </a:path>
              </a:pathLst>
            </a:cu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2" name="Group 93"/>
          <p:cNvGrpSpPr/>
          <p:nvPr/>
        </p:nvGrpSpPr>
        <p:grpSpPr>
          <a:xfrm>
            <a:off x="2986053" y="2349088"/>
            <a:ext cx="5871199" cy="2103493"/>
            <a:chOff x="2847315" y="3367403"/>
            <a:chExt cx="5624486" cy="2015102"/>
          </a:xfrm>
        </p:grpSpPr>
        <p:sp>
          <p:nvSpPr>
            <p:cNvPr id="144" name="Freeform: Shape 94"/>
            <p:cNvSpPr/>
            <p:nvPr/>
          </p:nvSpPr>
          <p:spPr bwMode="auto">
            <a:xfrm>
              <a:off x="2847315" y="3367403"/>
              <a:ext cx="5624486" cy="2015102"/>
            </a:xfrm>
            <a:custGeom>
              <a:avLst/>
              <a:gdLst>
                <a:gd name="T0" fmla="*/ 2492 w 2762"/>
                <a:gd name="T1" fmla="*/ 347 h 989"/>
                <a:gd name="T2" fmla="*/ 2448 w 2762"/>
                <a:gd name="T3" fmla="*/ 338 h 989"/>
                <a:gd name="T4" fmla="*/ 2323 w 2762"/>
                <a:gd name="T5" fmla="*/ 279 h 989"/>
                <a:gd name="T6" fmla="*/ 2321 w 2762"/>
                <a:gd name="T7" fmla="*/ 239 h 989"/>
                <a:gd name="T8" fmla="*/ 2361 w 2762"/>
                <a:gd name="T9" fmla="*/ 231 h 989"/>
                <a:gd name="T10" fmla="*/ 2404 w 2762"/>
                <a:gd name="T11" fmla="*/ 240 h 989"/>
                <a:gd name="T12" fmla="*/ 2529 w 2762"/>
                <a:gd name="T13" fmla="*/ 300 h 989"/>
                <a:gd name="T14" fmla="*/ 2531 w 2762"/>
                <a:gd name="T15" fmla="*/ 339 h 989"/>
                <a:gd name="T16" fmla="*/ 2492 w 2762"/>
                <a:gd name="T17" fmla="*/ 347 h 989"/>
                <a:gd name="T18" fmla="*/ 2002 w 2762"/>
                <a:gd name="T19" fmla="*/ 0 h 989"/>
                <a:gd name="T20" fmla="*/ 1876 w 2762"/>
                <a:gd name="T21" fmla="*/ 25 h 989"/>
                <a:gd name="T22" fmla="*/ 62 w 2762"/>
                <a:gd name="T23" fmla="*/ 892 h 989"/>
                <a:gd name="T24" fmla="*/ 62 w 2762"/>
                <a:gd name="T25" fmla="*/ 892 h 989"/>
                <a:gd name="T26" fmla="*/ 62 w 2762"/>
                <a:gd name="T27" fmla="*/ 892 h 989"/>
                <a:gd name="T28" fmla="*/ 62 w 2762"/>
                <a:gd name="T29" fmla="*/ 892 h 989"/>
                <a:gd name="T30" fmla="*/ 61 w 2762"/>
                <a:gd name="T31" fmla="*/ 892 h 989"/>
                <a:gd name="T32" fmla="*/ 42 w 2762"/>
                <a:gd name="T33" fmla="*/ 903 h 989"/>
                <a:gd name="T34" fmla="*/ 42 w 2762"/>
                <a:gd name="T35" fmla="*/ 903 h 989"/>
                <a:gd name="T36" fmla="*/ 42 w 2762"/>
                <a:gd name="T37" fmla="*/ 903 h 989"/>
                <a:gd name="T38" fmla="*/ 42 w 2762"/>
                <a:gd name="T39" fmla="*/ 903 h 989"/>
                <a:gd name="T40" fmla="*/ 42 w 2762"/>
                <a:gd name="T41" fmla="*/ 903 h 989"/>
                <a:gd name="T42" fmla="*/ 42 w 2762"/>
                <a:gd name="T43" fmla="*/ 903 h 989"/>
                <a:gd name="T44" fmla="*/ 42 w 2762"/>
                <a:gd name="T45" fmla="*/ 903 h 989"/>
                <a:gd name="T46" fmla="*/ 42 w 2762"/>
                <a:gd name="T47" fmla="*/ 903 h 989"/>
                <a:gd name="T48" fmla="*/ 42 w 2762"/>
                <a:gd name="T49" fmla="*/ 903 h 989"/>
                <a:gd name="T50" fmla="*/ 42 w 2762"/>
                <a:gd name="T51" fmla="*/ 903 h 989"/>
                <a:gd name="T52" fmla="*/ 42 w 2762"/>
                <a:gd name="T53" fmla="*/ 903 h 989"/>
                <a:gd name="T54" fmla="*/ 27 w 2762"/>
                <a:gd name="T55" fmla="*/ 989 h 989"/>
                <a:gd name="T56" fmla="*/ 363 w 2762"/>
                <a:gd name="T57" fmla="*/ 907 h 989"/>
                <a:gd name="T58" fmla="*/ 196 w 2762"/>
                <a:gd name="T59" fmla="*/ 828 h 989"/>
                <a:gd name="T60" fmla="*/ 1760 w 2762"/>
                <a:gd name="T61" fmla="*/ 80 h 989"/>
                <a:gd name="T62" fmla="*/ 2440 w 2762"/>
                <a:gd name="T63" fmla="*/ 405 h 989"/>
                <a:gd name="T64" fmla="*/ 2762 w 2762"/>
                <a:gd name="T65" fmla="*/ 327 h 989"/>
                <a:gd name="T66" fmla="*/ 2129 w 2762"/>
                <a:gd name="T67" fmla="*/ 25 h 989"/>
                <a:gd name="T68" fmla="*/ 2002 w 2762"/>
                <a:gd name="T6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62" h="989">
                  <a:moveTo>
                    <a:pt x="2492" y="347"/>
                  </a:moveTo>
                  <a:cubicBezTo>
                    <a:pt x="2476" y="347"/>
                    <a:pt x="2461" y="344"/>
                    <a:pt x="2448" y="338"/>
                  </a:cubicBezTo>
                  <a:cubicBezTo>
                    <a:pt x="2323" y="279"/>
                    <a:pt x="2323" y="279"/>
                    <a:pt x="2323" y="279"/>
                  </a:cubicBezTo>
                  <a:cubicBezTo>
                    <a:pt x="2300" y="267"/>
                    <a:pt x="2299" y="250"/>
                    <a:pt x="2321" y="239"/>
                  </a:cubicBezTo>
                  <a:cubicBezTo>
                    <a:pt x="2332" y="234"/>
                    <a:pt x="2346" y="231"/>
                    <a:pt x="2361" y="231"/>
                  </a:cubicBezTo>
                  <a:cubicBezTo>
                    <a:pt x="2376" y="231"/>
                    <a:pt x="2392" y="234"/>
                    <a:pt x="2404" y="240"/>
                  </a:cubicBezTo>
                  <a:cubicBezTo>
                    <a:pt x="2529" y="300"/>
                    <a:pt x="2529" y="300"/>
                    <a:pt x="2529" y="300"/>
                  </a:cubicBezTo>
                  <a:cubicBezTo>
                    <a:pt x="2553" y="311"/>
                    <a:pt x="2554" y="329"/>
                    <a:pt x="2531" y="339"/>
                  </a:cubicBezTo>
                  <a:cubicBezTo>
                    <a:pt x="2521" y="345"/>
                    <a:pt x="2506" y="347"/>
                    <a:pt x="2492" y="347"/>
                  </a:cubicBezTo>
                  <a:moveTo>
                    <a:pt x="2002" y="0"/>
                  </a:moveTo>
                  <a:cubicBezTo>
                    <a:pt x="1957" y="0"/>
                    <a:pt x="1911" y="8"/>
                    <a:pt x="1876" y="25"/>
                  </a:cubicBezTo>
                  <a:cubicBezTo>
                    <a:pt x="62" y="892"/>
                    <a:pt x="62" y="892"/>
                    <a:pt x="62" y="892"/>
                  </a:cubicBezTo>
                  <a:cubicBezTo>
                    <a:pt x="62" y="892"/>
                    <a:pt x="62" y="892"/>
                    <a:pt x="62" y="892"/>
                  </a:cubicBezTo>
                  <a:cubicBezTo>
                    <a:pt x="62" y="892"/>
                    <a:pt x="62" y="892"/>
                    <a:pt x="62" y="892"/>
                  </a:cubicBezTo>
                  <a:cubicBezTo>
                    <a:pt x="62" y="892"/>
                    <a:pt x="62" y="892"/>
                    <a:pt x="62" y="892"/>
                  </a:cubicBezTo>
                  <a:cubicBezTo>
                    <a:pt x="61" y="892"/>
                    <a:pt x="61" y="892"/>
                    <a:pt x="61" y="892"/>
                  </a:cubicBezTo>
                  <a:cubicBezTo>
                    <a:pt x="54" y="895"/>
                    <a:pt x="48" y="899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42" y="903"/>
                    <a:pt x="42" y="903"/>
                    <a:pt x="42" y="903"/>
                  </a:cubicBezTo>
                  <a:cubicBezTo>
                    <a:pt x="5" y="928"/>
                    <a:pt x="0" y="961"/>
                    <a:pt x="27" y="989"/>
                  </a:cubicBezTo>
                  <a:cubicBezTo>
                    <a:pt x="363" y="907"/>
                    <a:pt x="363" y="907"/>
                    <a:pt x="363" y="907"/>
                  </a:cubicBezTo>
                  <a:cubicBezTo>
                    <a:pt x="196" y="828"/>
                    <a:pt x="196" y="828"/>
                    <a:pt x="196" y="828"/>
                  </a:cubicBezTo>
                  <a:cubicBezTo>
                    <a:pt x="1760" y="80"/>
                    <a:pt x="1760" y="80"/>
                    <a:pt x="1760" y="80"/>
                  </a:cubicBezTo>
                  <a:cubicBezTo>
                    <a:pt x="2440" y="405"/>
                    <a:pt x="2440" y="405"/>
                    <a:pt x="2440" y="405"/>
                  </a:cubicBezTo>
                  <a:cubicBezTo>
                    <a:pt x="2762" y="327"/>
                    <a:pt x="2762" y="327"/>
                    <a:pt x="2762" y="327"/>
                  </a:cubicBezTo>
                  <a:cubicBezTo>
                    <a:pt x="2129" y="25"/>
                    <a:pt x="2129" y="25"/>
                    <a:pt x="2129" y="25"/>
                  </a:cubicBezTo>
                  <a:cubicBezTo>
                    <a:pt x="2094" y="8"/>
                    <a:pt x="2048" y="0"/>
                    <a:pt x="2002" y="0"/>
                  </a:cubicBezTo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Freeform: Shape 95"/>
            <p:cNvSpPr/>
            <p:nvPr/>
          </p:nvSpPr>
          <p:spPr bwMode="auto">
            <a:xfrm>
              <a:off x="3246521" y="3530137"/>
              <a:ext cx="4569259" cy="1685820"/>
            </a:xfrm>
            <a:custGeom>
              <a:avLst/>
              <a:gdLst>
                <a:gd name="T0" fmla="*/ 2505 w 3594"/>
                <a:gd name="T1" fmla="*/ 0 h 1326"/>
                <a:gd name="T2" fmla="*/ 0 w 3594"/>
                <a:gd name="T3" fmla="*/ 1199 h 1326"/>
                <a:gd name="T4" fmla="*/ 267 w 3594"/>
                <a:gd name="T5" fmla="*/ 1326 h 1326"/>
                <a:gd name="T6" fmla="*/ 3594 w 3594"/>
                <a:gd name="T7" fmla="*/ 521 h 1326"/>
                <a:gd name="T8" fmla="*/ 2505 w 3594"/>
                <a:gd name="T9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4" h="1326">
                  <a:moveTo>
                    <a:pt x="2505" y="0"/>
                  </a:moveTo>
                  <a:lnTo>
                    <a:pt x="0" y="1199"/>
                  </a:lnTo>
                  <a:lnTo>
                    <a:pt x="267" y="1326"/>
                  </a:lnTo>
                  <a:lnTo>
                    <a:pt x="3594" y="521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3" name="Group 96"/>
          <p:cNvGrpSpPr/>
          <p:nvPr/>
        </p:nvGrpSpPr>
        <p:grpSpPr>
          <a:xfrm>
            <a:off x="3353056" y="2023172"/>
            <a:ext cx="5689385" cy="2767051"/>
            <a:chOff x="-257822" y="2402002"/>
            <a:chExt cx="5450311" cy="2650780"/>
          </a:xfrm>
        </p:grpSpPr>
        <p:sp>
          <p:nvSpPr>
            <p:cNvPr id="135" name="Freeform: Shape 97"/>
            <p:cNvSpPr/>
            <p:nvPr/>
          </p:nvSpPr>
          <p:spPr bwMode="auto">
            <a:xfrm>
              <a:off x="4024110" y="3237284"/>
              <a:ext cx="518714" cy="249186"/>
            </a:xfrm>
            <a:custGeom>
              <a:avLst/>
              <a:gdLst>
                <a:gd name="T0" fmla="*/ 105 w 255"/>
                <a:gd name="T1" fmla="*/ 12 h 122"/>
                <a:gd name="T2" fmla="*/ 22 w 255"/>
                <a:gd name="T3" fmla="*/ 11 h 122"/>
                <a:gd name="T4" fmla="*/ 24 w 255"/>
                <a:gd name="T5" fmla="*/ 51 h 122"/>
                <a:gd name="T6" fmla="*/ 149 w 255"/>
                <a:gd name="T7" fmla="*/ 110 h 122"/>
                <a:gd name="T8" fmla="*/ 232 w 255"/>
                <a:gd name="T9" fmla="*/ 111 h 122"/>
                <a:gd name="T10" fmla="*/ 230 w 255"/>
                <a:gd name="T11" fmla="*/ 72 h 122"/>
                <a:gd name="T12" fmla="*/ 105 w 255"/>
                <a:gd name="T13" fmla="*/ 1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122">
                  <a:moveTo>
                    <a:pt x="105" y="12"/>
                  </a:moveTo>
                  <a:cubicBezTo>
                    <a:pt x="82" y="1"/>
                    <a:pt x="45" y="0"/>
                    <a:pt x="22" y="11"/>
                  </a:cubicBezTo>
                  <a:cubicBezTo>
                    <a:pt x="0" y="22"/>
                    <a:pt x="1" y="39"/>
                    <a:pt x="24" y="51"/>
                  </a:cubicBezTo>
                  <a:cubicBezTo>
                    <a:pt x="149" y="110"/>
                    <a:pt x="149" y="110"/>
                    <a:pt x="149" y="110"/>
                  </a:cubicBezTo>
                  <a:cubicBezTo>
                    <a:pt x="173" y="122"/>
                    <a:pt x="210" y="122"/>
                    <a:pt x="232" y="111"/>
                  </a:cubicBezTo>
                  <a:cubicBezTo>
                    <a:pt x="255" y="101"/>
                    <a:pt x="254" y="83"/>
                    <a:pt x="230" y="72"/>
                  </a:cubicBezTo>
                  <a:cubicBezTo>
                    <a:pt x="105" y="12"/>
                    <a:pt x="105" y="12"/>
                    <a:pt x="105" y="12"/>
                  </a:cubicBezTo>
                </a:path>
              </a:pathLst>
            </a:custGeom>
            <a:solidFill>
              <a:srgbClr val="3131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Freeform: Shape 98"/>
            <p:cNvSpPr/>
            <p:nvPr/>
          </p:nvSpPr>
          <p:spPr bwMode="auto">
            <a:xfrm>
              <a:off x="-257822" y="2935972"/>
              <a:ext cx="4569259" cy="1685820"/>
            </a:xfrm>
            <a:custGeom>
              <a:avLst/>
              <a:gdLst>
                <a:gd name="T0" fmla="*/ 2505 w 3594"/>
                <a:gd name="T1" fmla="*/ 0 h 1326"/>
                <a:gd name="T2" fmla="*/ 0 w 3594"/>
                <a:gd name="T3" fmla="*/ 1199 h 1326"/>
                <a:gd name="T4" fmla="*/ 267 w 3594"/>
                <a:gd name="T5" fmla="*/ 1326 h 1326"/>
                <a:gd name="T6" fmla="*/ 3594 w 3594"/>
                <a:gd name="T7" fmla="*/ 521 h 1326"/>
                <a:gd name="T8" fmla="*/ 2505 w 3594"/>
                <a:gd name="T9" fmla="*/ 0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4" h="1326">
                  <a:moveTo>
                    <a:pt x="2505" y="0"/>
                  </a:moveTo>
                  <a:lnTo>
                    <a:pt x="0" y="1199"/>
                  </a:lnTo>
                  <a:lnTo>
                    <a:pt x="267" y="1326"/>
                  </a:lnTo>
                  <a:lnTo>
                    <a:pt x="3594" y="521"/>
                  </a:lnTo>
                  <a:lnTo>
                    <a:pt x="250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Freeform: Shape 99"/>
            <p:cNvSpPr/>
            <p:nvPr/>
          </p:nvSpPr>
          <p:spPr bwMode="auto">
            <a:xfrm>
              <a:off x="4024110" y="3243640"/>
              <a:ext cx="518714" cy="236473"/>
            </a:xfrm>
            <a:custGeom>
              <a:avLst/>
              <a:gdLst>
                <a:gd name="T0" fmla="*/ 62 w 255"/>
                <a:gd name="T1" fmla="*/ 0 h 116"/>
                <a:gd name="T2" fmla="*/ 22 w 255"/>
                <a:gd name="T3" fmla="*/ 8 h 116"/>
                <a:gd name="T4" fmla="*/ 24 w 255"/>
                <a:gd name="T5" fmla="*/ 48 h 116"/>
                <a:gd name="T6" fmla="*/ 149 w 255"/>
                <a:gd name="T7" fmla="*/ 107 h 116"/>
                <a:gd name="T8" fmla="*/ 193 w 255"/>
                <a:gd name="T9" fmla="*/ 116 h 116"/>
                <a:gd name="T10" fmla="*/ 232 w 255"/>
                <a:gd name="T11" fmla="*/ 108 h 116"/>
                <a:gd name="T12" fmla="*/ 230 w 255"/>
                <a:gd name="T13" fmla="*/ 69 h 116"/>
                <a:gd name="T14" fmla="*/ 105 w 255"/>
                <a:gd name="T15" fmla="*/ 9 h 116"/>
                <a:gd name="T16" fmla="*/ 62 w 255"/>
                <a:gd name="T1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5" h="116">
                  <a:moveTo>
                    <a:pt x="62" y="0"/>
                  </a:moveTo>
                  <a:cubicBezTo>
                    <a:pt x="47" y="0"/>
                    <a:pt x="33" y="3"/>
                    <a:pt x="22" y="8"/>
                  </a:cubicBezTo>
                  <a:cubicBezTo>
                    <a:pt x="0" y="19"/>
                    <a:pt x="1" y="36"/>
                    <a:pt x="24" y="48"/>
                  </a:cubicBezTo>
                  <a:cubicBezTo>
                    <a:pt x="149" y="107"/>
                    <a:pt x="149" y="107"/>
                    <a:pt x="149" y="107"/>
                  </a:cubicBezTo>
                  <a:cubicBezTo>
                    <a:pt x="162" y="113"/>
                    <a:pt x="177" y="116"/>
                    <a:pt x="193" y="116"/>
                  </a:cubicBezTo>
                  <a:cubicBezTo>
                    <a:pt x="207" y="116"/>
                    <a:pt x="222" y="114"/>
                    <a:pt x="232" y="108"/>
                  </a:cubicBezTo>
                  <a:cubicBezTo>
                    <a:pt x="255" y="98"/>
                    <a:pt x="254" y="80"/>
                    <a:pt x="230" y="6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3" y="3"/>
                    <a:pt x="77" y="0"/>
                    <a:pt x="62" y="0"/>
                  </a:cubicBezTo>
                </a:path>
              </a:pathLst>
            </a:custGeom>
            <a:solidFill>
              <a:srgbClr val="4646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Freeform: Shape 100"/>
            <p:cNvSpPr/>
            <p:nvPr/>
          </p:nvSpPr>
          <p:spPr bwMode="auto">
            <a:xfrm>
              <a:off x="-257822" y="2447770"/>
              <a:ext cx="5450310" cy="2605012"/>
            </a:xfrm>
            <a:custGeom>
              <a:avLst/>
              <a:gdLst>
                <a:gd name="T0" fmla="*/ 0 w 4287"/>
                <a:gd name="T1" fmla="*/ 1197 h 2049"/>
                <a:gd name="T2" fmla="*/ 1781 w 4287"/>
                <a:gd name="T3" fmla="*/ 2049 h 2049"/>
                <a:gd name="T4" fmla="*/ 4287 w 4287"/>
                <a:gd name="T5" fmla="*/ 851 h 2049"/>
                <a:gd name="T6" fmla="*/ 2505 w 4287"/>
                <a:gd name="T7" fmla="*/ 0 h 2049"/>
                <a:gd name="T8" fmla="*/ 0 w 4287"/>
                <a:gd name="T9" fmla="*/ 1197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49">
                  <a:moveTo>
                    <a:pt x="0" y="1197"/>
                  </a:moveTo>
                  <a:lnTo>
                    <a:pt x="1781" y="2049"/>
                  </a:lnTo>
                  <a:lnTo>
                    <a:pt x="4287" y="851"/>
                  </a:lnTo>
                  <a:lnTo>
                    <a:pt x="2505" y="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rgbClr val="40AB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Rectangle 101"/>
            <p:cNvSpPr/>
            <p:nvPr/>
          </p:nvSpPr>
          <p:spPr bwMode="auto">
            <a:xfrm>
              <a:off x="-257822" y="3926360"/>
              <a:ext cx="64840" cy="43226"/>
            </a:xfrm>
            <a:prstGeom prst="rect">
              <a:avLst/>
            </a:prstGeom>
            <a:solidFill>
              <a:srgbClr val="41A3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Freeform: Shape 102"/>
            <p:cNvSpPr/>
            <p:nvPr/>
          </p:nvSpPr>
          <p:spPr bwMode="auto">
            <a:xfrm>
              <a:off x="2006467" y="3483927"/>
              <a:ext cx="3186022" cy="1568855"/>
            </a:xfrm>
            <a:custGeom>
              <a:avLst/>
              <a:gdLst>
                <a:gd name="T0" fmla="*/ 0 w 2506"/>
                <a:gd name="T1" fmla="*/ 1199 h 1234"/>
                <a:gd name="T2" fmla="*/ 0 w 2506"/>
                <a:gd name="T3" fmla="*/ 1234 h 1234"/>
                <a:gd name="T4" fmla="*/ 2506 w 2506"/>
                <a:gd name="T5" fmla="*/ 36 h 1234"/>
                <a:gd name="T6" fmla="*/ 2506 w 2506"/>
                <a:gd name="T7" fmla="*/ 0 h 1234"/>
                <a:gd name="T8" fmla="*/ 0 w 2506"/>
                <a:gd name="T9" fmla="*/ 1199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6" h="1234">
                  <a:moveTo>
                    <a:pt x="0" y="1199"/>
                  </a:moveTo>
                  <a:lnTo>
                    <a:pt x="0" y="1234"/>
                  </a:lnTo>
                  <a:lnTo>
                    <a:pt x="2506" y="36"/>
                  </a:lnTo>
                  <a:lnTo>
                    <a:pt x="2506" y="0"/>
                  </a:lnTo>
                  <a:lnTo>
                    <a:pt x="0" y="119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Freeform: Shape 103"/>
            <p:cNvSpPr/>
            <p:nvPr/>
          </p:nvSpPr>
          <p:spPr bwMode="auto">
            <a:xfrm>
              <a:off x="-257822" y="2402002"/>
              <a:ext cx="5450310" cy="2606283"/>
            </a:xfrm>
            <a:custGeom>
              <a:avLst/>
              <a:gdLst>
                <a:gd name="T0" fmla="*/ 0 w 4287"/>
                <a:gd name="T1" fmla="*/ 1197 h 2050"/>
                <a:gd name="T2" fmla="*/ 1781 w 4287"/>
                <a:gd name="T3" fmla="*/ 2050 h 2050"/>
                <a:gd name="T4" fmla="*/ 4287 w 4287"/>
                <a:gd name="T5" fmla="*/ 851 h 2050"/>
                <a:gd name="T6" fmla="*/ 2505 w 4287"/>
                <a:gd name="T7" fmla="*/ 0 h 2050"/>
                <a:gd name="T8" fmla="*/ 0 w 4287"/>
                <a:gd name="T9" fmla="*/ 1197 h 2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87" h="2050">
                  <a:moveTo>
                    <a:pt x="0" y="1197"/>
                  </a:moveTo>
                  <a:lnTo>
                    <a:pt x="1781" y="2050"/>
                  </a:lnTo>
                  <a:lnTo>
                    <a:pt x="4287" y="851"/>
                  </a:lnTo>
                  <a:lnTo>
                    <a:pt x="2505" y="0"/>
                  </a:lnTo>
                  <a:lnTo>
                    <a:pt x="0" y="11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Freeform: Shape 104"/>
            <p:cNvSpPr/>
            <p:nvPr/>
          </p:nvSpPr>
          <p:spPr bwMode="auto">
            <a:xfrm>
              <a:off x="-257822" y="3594535"/>
              <a:ext cx="2958449" cy="1413750"/>
            </a:xfrm>
            <a:custGeom>
              <a:avLst/>
              <a:gdLst>
                <a:gd name="T0" fmla="*/ 544 w 2327"/>
                <a:gd name="T1" fmla="*/ 0 h 1112"/>
                <a:gd name="T2" fmla="*/ 0 w 2327"/>
                <a:gd name="T3" fmla="*/ 259 h 1112"/>
                <a:gd name="T4" fmla="*/ 1781 w 2327"/>
                <a:gd name="T5" fmla="*/ 1112 h 1112"/>
                <a:gd name="T6" fmla="*/ 2327 w 2327"/>
                <a:gd name="T7" fmla="*/ 851 h 1112"/>
                <a:gd name="T8" fmla="*/ 544 w 2327"/>
                <a:gd name="T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7" h="1112">
                  <a:moveTo>
                    <a:pt x="544" y="0"/>
                  </a:moveTo>
                  <a:lnTo>
                    <a:pt x="0" y="259"/>
                  </a:lnTo>
                  <a:lnTo>
                    <a:pt x="1781" y="1112"/>
                  </a:lnTo>
                  <a:lnTo>
                    <a:pt x="2327" y="851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Freeform: Shape 105"/>
            <p:cNvSpPr/>
            <p:nvPr/>
          </p:nvSpPr>
          <p:spPr bwMode="auto">
            <a:xfrm>
              <a:off x="433797" y="3262711"/>
              <a:ext cx="2958449" cy="1413750"/>
            </a:xfrm>
            <a:custGeom>
              <a:avLst/>
              <a:gdLst>
                <a:gd name="T0" fmla="*/ 545 w 2327"/>
                <a:gd name="T1" fmla="*/ 0 h 1112"/>
                <a:gd name="T2" fmla="*/ 0 w 2327"/>
                <a:gd name="T3" fmla="*/ 261 h 1112"/>
                <a:gd name="T4" fmla="*/ 1783 w 2327"/>
                <a:gd name="T5" fmla="*/ 1112 h 1112"/>
                <a:gd name="T6" fmla="*/ 2327 w 2327"/>
                <a:gd name="T7" fmla="*/ 852 h 1112"/>
                <a:gd name="T8" fmla="*/ 545 w 2327"/>
                <a:gd name="T9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7" h="1112">
                  <a:moveTo>
                    <a:pt x="545" y="0"/>
                  </a:moveTo>
                  <a:lnTo>
                    <a:pt x="0" y="261"/>
                  </a:lnTo>
                  <a:lnTo>
                    <a:pt x="1783" y="1112"/>
                  </a:lnTo>
                  <a:lnTo>
                    <a:pt x="2327" y="85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4" name="Group 106"/>
          <p:cNvGrpSpPr/>
          <p:nvPr/>
        </p:nvGrpSpPr>
        <p:grpSpPr>
          <a:xfrm>
            <a:off x="4874605" y="3567427"/>
            <a:ext cx="1382864" cy="1033168"/>
            <a:chOff x="3246521" y="3898830"/>
            <a:chExt cx="1324754" cy="989753"/>
          </a:xfrm>
        </p:grpSpPr>
        <p:sp>
          <p:nvSpPr>
            <p:cNvPr id="128" name="Freeform: Shape 107"/>
            <p:cNvSpPr/>
            <p:nvPr/>
          </p:nvSpPr>
          <p:spPr bwMode="auto">
            <a:xfrm>
              <a:off x="3246521" y="4254175"/>
              <a:ext cx="1324754" cy="634408"/>
            </a:xfrm>
            <a:custGeom>
              <a:avLst/>
              <a:gdLst>
                <a:gd name="T0" fmla="*/ 1042 w 1042"/>
                <a:gd name="T1" fmla="*/ 239 h 499"/>
                <a:gd name="T2" fmla="*/ 544 w 1042"/>
                <a:gd name="T3" fmla="*/ 0 h 499"/>
                <a:gd name="T4" fmla="*/ 0 w 1042"/>
                <a:gd name="T5" fmla="*/ 260 h 499"/>
                <a:gd name="T6" fmla="*/ 498 w 1042"/>
                <a:gd name="T7" fmla="*/ 499 h 499"/>
                <a:gd name="T8" fmla="*/ 1042 w 1042"/>
                <a:gd name="T9" fmla="*/ 23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499">
                  <a:moveTo>
                    <a:pt x="1042" y="239"/>
                  </a:moveTo>
                  <a:lnTo>
                    <a:pt x="544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2" y="239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Freeform: Shape 108"/>
            <p:cNvSpPr/>
            <p:nvPr/>
          </p:nvSpPr>
          <p:spPr bwMode="auto">
            <a:xfrm>
              <a:off x="3246521" y="3898830"/>
              <a:ext cx="1324754" cy="634408"/>
            </a:xfrm>
            <a:custGeom>
              <a:avLst/>
              <a:gdLst>
                <a:gd name="T0" fmla="*/ 1042 w 1042"/>
                <a:gd name="T1" fmla="*/ 239 h 499"/>
                <a:gd name="T2" fmla="*/ 544 w 1042"/>
                <a:gd name="T3" fmla="*/ 0 h 499"/>
                <a:gd name="T4" fmla="*/ 0 w 1042"/>
                <a:gd name="T5" fmla="*/ 260 h 499"/>
                <a:gd name="T6" fmla="*/ 498 w 1042"/>
                <a:gd name="T7" fmla="*/ 499 h 499"/>
                <a:gd name="T8" fmla="*/ 1042 w 1042"/>
                <a:gd name="T9" fmla="*/ 239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2" h="499">
                  <a:moveTo>
                    <a:pt x="1042" y="239"/>
                  </a:moveTo>
                  <a:lnTo>
                    <a:pt x="544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2" y="2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Freeform: Shape 109"/>
            <p:cNvSpPr/>
            <p:nvPr/>
          </p:nvSpPr>
          <p:spPr bwMode="auto">
            <a:xfrm>
              <a:off x="4121215" y="4210313"/>
              <a:ext cx="61025" cy="35598"/>
            </a:xfrm>
            <a:custGeom>
              <a:avLst/>
              <a:gdLst>
                <a:gd name="T0" fmla="*/ 25 w 30"/>
                <a:gd name="T1" fmla="*/ 14 h 17"/>
                <a:gd name="T2" fmla="*/ 7 w 30"/>
                <a:gd name="T3" fmla="*/ 14 h 17"/>
                <a:gd name="T4" fmla="*/ 5 w 30"/>
                <a:gd name="T5" fmla="*/ 3 h 17"/>
                <a:gd name="T6" fmla="*/ 23 w 30"/>
                <a:gd name="T7" fmla="*/ 3 h 17"/>
                <a:gd name="T8" fmla="*/ 25 w 30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7">
                  <a:moveTo>
                    <a:pt x="25" y="14"/>
                  </a:moveTo>
                  <a:cubicBezTo>
                    <a:pt x="21" y="17"/>
                    <a:pt x="13" y="17"/>
                    <a:pt x="7" y="14"/>
                  </a:cubicBezTo>
                  <a:cubicBezTo>
                    <a:pt x="1" y="11"/>
                    <a:pt x="0" y="6"/>
                    <a:pt x="5" y="3"/>
                  </a:cubicBezTo>
                  <a:cubicBezTo>
                    <a:pt x="9" y="0"/>
                    <a:pt x="17" y="0"/>
                    <a:pt x="23" y="3"/>
                  </a:cubicBezTo>
                  <a:cubicBezTo>
                    <a:pt x="29" y="5"/>
                    <a:pt x="30" y="10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Freeform: Shape 110"/>
            <p:cNvSpPr/>
            <p:nvPr/>
          </p:nvSpPr>
          <p:spPr bwMode="auto">
            <a:xfrm>
              <a:off x="3856773" y="4090806"/>
              <a:ext cx="59754" cy="34327"/>
            </a:xfrm>
            <a:custGeom>
              <a:avLst/>
              <a:gdLst>
                <a:gd name="T0" fmla="*/ 25 w 29"/>
                <a:gd name="T1" fmla="*/ 14 h 17"/>
                <a:gd name="T2" fmla="*/ 7 w 29"/>
                <a:gd name="T3" fmla="*/ 14 h 17"/>
                <a:gd name="T4" fmla="*/ 4 w 29"/>
                <a:gd name="T5" fmla="*/ 3 h 17"/>
                <a:gd name="T6" fmla="*/ 23 w 29"/>
                <a:gd name="T7" fmla="*/ 3 h 17"/>
                <a:gd name="T8" fmla="*/ 25 w 29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5" y="14"/>
                  </a:moveTo>
                  <a:cubicBezTo>
                    <a:pt x="20" y="17"/>
                    <a:pt x="12" y="17"/>
                    <a:pt x="7" y="14"/>
                  </a:cubicBezTo>
                  <a:cubicBezTo>
                    <a:pt x="1" y="11"/>
                    <a:pt x="0" y="6"/>
                    <a:pt x="4" y="3"/>
                  </a:cubicBezTo>
                  <a:cubicBezTo>
                    <a:pt x="9" y="0"/>
                    <a:pt x="17" y="0"/>
                    <a:pt x="23" y="3"/>
                  </a:cubicBezTo>
                  <a:cubicBezTo>
                    <a:pt x="28" y="6"/>
                    <a:pt x="29" y="11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Freeform: Shape 111"/>
            <p:cNvSpPr/>
            <p:nvPr/>
          </p:nvSpPr>
          <p:spPr bwMode="auto">
            <a:xfrm>
              <a:off x="3944497" y="4212856"/>
              <a:ext cx="58482" cy="36870"/>
            </a:xfrm>
            <a:custGeom>
              <a:avLst/>
              <a:gdLst>
                <a:gd name="T0" fmla="*/ 25 w 29"/>
                <a:gd name="T1" fmla="*/ 14 h 18"/>
                <a:gd name="T2" fmla="*/ 7 w 29"/>
                <a:gd name="T3" fmla="*/ 15 h 18"/>
                <a:gd name="T4" fmla="*/ 4 w 29"/>
                <a:gd name="T5" fmla="*/ 3 h 18"/>
                <a:gd name="T6" fmla="*/ 22 w 29"/>
                <a:gd name="T7" fmla="*/ 3 h 18"/>
                <a:gd name="T8" fmla="*/ 25 w 29"/>
                <a:gd name="T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8">
                  <a:moveTo>
                    <a:pt x="25" y="14"/>
                  </a:moveTo>
                  <a:cubicBezTo>
                    <a:pt x="20" y="17"/>
                    <a:pt x="12" y="18"/>
                    <a:pt x="7" y="15"/>
                  </a:cubicBezTo>
                  <a:cubicBezTo>
                    <a:pt x="1" y="12"/>
                    <a:pt x="0" y="7"/>
                    <a:pt x="4" y="3"/>
                  </a:cubicBezTo>
                  <a:cubicBezTo>
                    <a:pt x="9" y="0"/>
                    <a:pt x="17" y="0"/>
                    <a:pt x="22" y="3"/>
                  </a:cubicBezTo>
                  <a:cubicBezTo>
                    <a:pt x="28" y="6"/>
                    <a:pt x="29" y="11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Freeform: Shape 112"/>
            <p:cNvSpPr/>
            <p:nvPr/>
          </p:nvSpPr>
          <p:spPr bwMode="auto">
            <a:xfrm>
              <a:off x="3649542" y="4039952"/>
              <a:ext cx="525071" cy="335638"/>
            </a:xfrm>
            <a:custGeom>
              <a:avLst/>
              <a:gdLst>
                <a:gd name="T0" fmla="*/ 238 w 258"/>
                <a:gd name="T1" fmla="*/ 103 h 165"/>
                <a:gd name="T2" fmla="*/ 198 w 258"/>
                <a:gd name="T3" fmla="*/ 111 h 165"/>
                <a:gd name="T4" fmla="*/ 228 w 258"/>
                <a:gd name="T5" fmla="*/ 93 h 165"/>
                <a:gd name="T6" fmla="*/ 221 w 258"/>
                <a:gd name="T7" fmla="*/ 86 h 165"/>
                <a:gd name="T8" fmla="*/ 241 w 258"/>
                <a:gd name="T9" fmla="*/ 81 h 165"/>
                <a:gd name="T10" fmla="*/ 211 w 258"/>
                <a:gd name="T11" fmla="*/ 28 h 165"/>
                <a:gd name="T12" fmla="*/ 62 w 258"/>
                <a:gd name="T13" fmla="*/ 137 h 165"/>
                <a:gd name="T14" fmla="*/ 255 w 258"/>
                <a:gd name="T15" fmla="*/ 103 h 165"/>
                <a:gd name="T16" fmla="*/ 214 w 258"/>
                <a:gd name="T17" fmla="*/ 84 h 165"/>
                <a:gd name="T18" fmla="*/ 214 w 258"/>
                <a:gd name="T19" fmla="*/ 43 h 165"/>
                <a:gd name="T20" fmla="*/ 201 w 258"/>
                <a:gd name="T21" fmla="*/ 35 h 165"/>
                <a:gd name="T22" fmla="*/ 183 w 258"/>
                <a:gd name="T23" fmla="*/ 72 h 165"/>
                <a:gd name="T24" fmla="*/ 146 w 258"/>
                <a:gd name="T25" fmla="*/ 53 h 165"/>
                <a:gd name="T26" fmla="*/ 201 w 258"/>
                <a:gd name="T27" fmla="*/ 35 h 165"/>
                <a:gd name="T28" fmla="*/ 101 w 258"/>
                <a:gd name="T29" fmla="*/ 25 h 165"/>
                <a:gd name="T30" fmla="*/ 106 w 258"/>
                <a:gd name="T31" fmla="*/ 20 h 165"/>
                <a:gd name="T32" fmla="*/ 132 w 258"/>
                <a:gd name="T33" fmla="*/ 27 h 165"/>
                <a:gd name="T34" fmla="*/ 182 w 258"/>
                <a:gd name="T35" fmla="*/ 27 h 165"/>
                <a:gd name="T36" fmla="*/ 140 w 258"/>
                <a:gd name="T37" fmla="*/ 49 h 165"/>
                <a:gd name="T38" fmla="*/ 123 w 258"/>
                <a:gd name="T39" fmla="*/ 45 h 165"/>
                <a:gd name="T40" fmla="*/ 112 w 258"/>
                <a:gd name="T41" fmla="*/ 67 h 165"/>
                <a:gd name="T42" fmla="*/ 106 w 258"/>
                <a:gd name="T43" fmla="*/ 43 h 165"/>
                <a:gd name="T44" fmla="*/ 100 w 258"/>
                <a:gd name="T45" fmla="*/ 39 h 165"/>
                <a:gd name="T46" fmla="*/ 57 w 258"/>
                <a:gd name="T47" fmla="*/ 37 h 165"/>
                <a:gd name="T48" fmla="*/ 33 w 258"/>
                <a:gd name="T49" fmla="*/ 70 h 165"/>
                <a:gd name="T50" fmla="*/ 76 w 258"/>
                <a:gd name="T51" fmla="*/ 54 h 165"/>
                <a:gd name="T52" fmla="*/ 33 w 258"/>
                <a:gd name="T53" fmla="*/ 70 h 165"/>
                <a:gd name="T54" fmla="*/ 51 w 258"/>
                <a:gd name="T55" fmla="*/ 80 h 165"/>
                <a:gd name="T56" fmla="*/ 32 w 258"/>
                <a:gd name="T57" fmla="*/ 76 h 165"/>
                <a:gd name="T58" fmla="*/ 67 w 258"/>
                <a:gd name="T59" fmla="*/ 127 h 165"/>
                <a:gd name="T60" fmla="*/ 74 w 258"/>
                <a:gd name="T61" fmla="*/ 100 h 165"/>
                <a:gd name="T62" fmla="*/ 60 w 258"/>
                <a:gd name="T63" fmla="*/ 122 h 165"/>
                <a:gd name="T64" fmla="*/ 59 w 258"/>
                <a:gd name="T65" fmla="*/ 82 h 165"/>
                <a:gd name="T66" fmla="*/ 70 w 258"/>
                <a:gd name="T67" fmla="*/ 84 h 165"/>
                <a:gd name="T68" fmla="*/ 62 w 258"/>
                <a:gd name="T69" fmla="*/ 78 h 165"/>
                <a:gd name="T70" fmla="*/ 107 w 258"/>
                <a:gd name="T71" fmla="*/ 70 h 165"/>
                <a:gd name="T72" fmla="*/ 98 w 258"/>
                <a:gd name="T73" fmla="*/ 83 h 165"/>
                <a:gd name="T74" fmla="*/ 114 w 258"/>
                <a:gd name="T75" fmla="*/ 74 h 165"/>
                <a:gd name="T76" fmla="*/ 144 w 258"/>
                <a:gd name="T77" fmla="*/ 86 h 165"/>
                <a:gd name="T78" fmla="*/ 119 w 258"/>
                <a:gd name="T79" fmla="*/ 70 h 165"/>
                <a:gd name="T80" fmla="*/ 158 w 258"/>
                <a:gd name="T81" fmla="*/ 67 h 165"/>
                <a:gd name="T82" fmla="*/ 169 w 258"/>
                <a:gd name="T83" fmla="*/ 84 h 165"/>
                <a:gd name="T84" fmla="*/ 175 w 258"/>
                <a:gd name="T85" fmla="*/ 88 h 165"/>
                <a:gd name="T86" fmla="*/ 211 w 258"/>
                <a:gd name="T87" fmla="*/ 88 h 165"/>
                <a:gd name="T88" fmla="*/ 177 w 258"/>
                <a:gd name="T89" fmla="*/ 100 h 165"/>
                <a:gd name="T90" fmla="*/ 171 w 258"/>
                <a:gd name="T91" fmla="*/ 104 h 165"/>
                <a:gd name="T92" fmla="*/ 157 w 258"/>
                <a:gd name="T93" fmla="*/ 128 h 165"/>
                <a:gd name="T94" fmla="*/ 152 w 258"/>
                <a:gd name="T95" fmla="*/ 105 h 165"/>
                <a:gd name="T96" fmla="*/ 146 w 258"/>
                <a:gd name="T97" fmla="*/ 101 h 165"/>
                <a:gd name="T98" fmla="*/ 114 w 258"/>
                <a:gd name="T99" fmla="*/ 100 h 165"/>
                <a:gd name="T100" fmla="*/ 101 w 258"/>
                <a:gd name="T101" fmla="*/ 100 h 165"/>
                <a:gd name="T102" fmla="*/ 108 w 258"/>
                <a:gd name="T103" fmla="*/ 103 h 165"/>
                <a:gd name="T104" fmla="*/ 78 w 258"/>
                <a:gd name="T105" fmla="*/ 133 h 165"/>
                <a:gd name="T106" fmla="*/ 92 w 258"/>
                <a:gd name="T107" fmla="*/ 138 h 165"/>
                <a:gd name="T108" fmla="*/ 132 w 258"/>
                <a:gd name="T109" fmla="*/ 117 h 165"/>
                <a:gd name="T110" fmla="*/ 92 w 258"/>
                <a:gd name="T111" fmla="*/ 138 h 165"/>
                <a:gd name="T112" fmla="*/ 155 w 258"/>
                <a:gd name="T113" fmla="*/ 134 h 165"/>
                <a:gd name="T114" fmla="*/ 112 w 258"/>
                <a:gd name="T115" fmla="*/ 144 h 165"/>
                <a:gd name="T116" fmla="*/ 162 w 258"/>
                <a:gd name="T117" fmla="*/ 132 h 165"/>
                <a:gd name="T118" fmla="*/ 217 w 258"/>
                <a:gd name="T119" fmla="*/ 128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8" h="165">
                  <a:moveTo>
                    <a:pt x="255" y="103"/>
                  </a:moveTo>
                  <a:cubicBezTo>
                    <a:pt x="250" y="105"/>
                    <a:pt x="244" y="105"/>
                    <a:pt x="238" y="103"/>
                  </a:cubicBezTo>
                  <a:cubicBezTo>
                    <a:pt x="235" y="110"/>
                    <a:pt x="230" y="118"/>
                    <a:pt x="222" y="124"/>
                  </a:cubicBezTo>
                  <a:cubicBezTo>
                    <a:pt x="198" y="111"/>
                    <a:pt x="198" y="111"/>
                    <a:pt x="198" y="111"/>
                  </a:cubicBezTo>
                  <a:cubicBezTo>
                    <a:pt x="206" y="105"/>
                    <a:pt x="213" y="98"/>
                    <a:pt x="218" y="91"/>
                  </a:cubicBezTo>
                  <a:cubicBezTo>
                    <a:pt x="221" y="92"/>
                    <a:pt x="225" y="93"/>
                    <a:pt x="228" y="93"/>
                  </a:cubicBezTo>
                  <a:cubicBezTo>
                    <a:pt x="227" y="92"/>
                    <a:pt x="228" y="90"/>
                    <a:pt x="228" y="88"/>
                  </a:cubicBezTo>
                  <a:cubicBezTo>
                    <a:pt x="226" y="88"/>
                    <a:pt x="224" y="87"/>
                    <a:pt x="221" y="86"/>
                  </a:cubicBezTo>
                  <a:cubicBezTo>
                    <a:pt x="227" y="76"/>
                    <a:pt x="230" y="66"/>
                    <a:pt x="229" y="57"/>
                  </a:cubicBezTo>
                  <a:cubicBezTo>
                    <a:pt x="236" y="65"/>
                    <a:pt x="239" y="73"/>
                    <a:pt x="241" y="81"/>
                  </a:cubicBezTo>
                  <a:cubicBezTo>
                    <a:pt x="246" y="80"/>
                    <a:pt x="253" y="81"/>
                    <a:pt x="258" y="83"/>
                  </a:cubicBezTo>
                  <a:cubicBezTo>
                    <a:pt x="255" y="63"/>
                    <a:pt x="239" y="42"/>
                    <a:pt x="211" y="28"/>
                  </a:cubicBezTo>
                  <a:cubicBezTo>
                    <a:pt x="159" y="0"/>
                    <a:pt x="82" y="2"/>
                    <a:pt x="41" y="32"/>
                  </a:cubicBezTo>
                  <a:cubicBezTo>
                    <a:pt x="0" y="63"/>
                    <a:pt x="9" y="110"/>
                    <a:pt x="62" y="137"/>
                  </a:cubicBezTo>
                  <a:cubicBezTo>
                    <a:pt x="115" y="165"/>
                    <a:pt x="191" y="163"/>
                    <a:pt x="232" y="133"/>
                  </a:cubicBezTo>
                  <a:cubicBezTo>
                    <a:pt x="244" y="124"/>
                    <a:pt x="252" y="114"/>
                    <a:pt x="255" y="103"/>
                  </a:cubicBezTo>
                  <a:close/>
                  <a:moveTo>
                    <a:pt x="217" y="46"/>
                  </a:moveTo>
                  <a:cubicBezTo>
                    <a:pt x="224" y="56"/>
                    <a:pt x="222" y="70"/>
                    <a:pt x="214" y="84"/>
                  </a:cubicBezTo>
                  <a:cubicBezTo>
                    <a:pt x="206" y="81"/>
                    <a:pt x="198" y="78"/>
                    <a:pt x="190" y="75"/>
                  </a:cubicBezTo>
                  <a:cubicBezTo>
                    <a:pt x="202" y="63"/>
                    <a:pt x="211" y="52"/>
                    <a:pt x="214" y="43"/>
                  </a:cubicBezTo>
                  <a:cubicBezTo>
                    <a:pt x="215" y="44"/>
                    <a:pt x="216" y="45"/>
                    <a:pt x="217" y="46"/>
                  </a:cubicBezTo>
                  <a:close/>
                  <a:moveTo>
                    <a:pt x="201" y="35"/>
                  </a:moveTo>
                  <a:cubicBezTo>
                    <a:pt x="203" y="36"/>
                    <a:pt x="204" y="37"/>
                    <a:pt x="206" y="38"/>
                  </a:cubicBezTo>
                  <a:cubicBezTo>
                    <a:pt x="206" y="45"/>
                    <a:pt x="199" y="57"/>
                    <a:pt x="183" y="72"/>
                  </a:cubicBezTo>
                  <a:cubicBezTo>
                    <a:pt x="176" y="69"/>
                    <a:pt x="170" y="66"/>
                    <a:pt x="164" y="63"/>
                  </a:cubicBezTo>
                  <a:cubicBezTo>
                    <a:pt x="157" y="60"/>
                    <a:pt x="151" y="56"/>
                    <a:pt x="146" y="53"/>
                  </a:cubicBezTo>
                  <a:cubicBezTo>
                    <a:pt x="167" y="40"/>
                    <a:pt x="185" y="34"/>
                    <a:pt x="196" y="33"/>
                  </a:cubicBezTo>
                  <a:cubicBezTo>
                    <a:pt x="198" y="33"/>
                    <a:pt x="199" y="34"/>
                    <a:pt x="201" y="35"/>
                  </a:cubicBezTo>
                  <a:close/>
                  <a:moveTo>
                    <a:pt x="98" y="21"/>
                  </a:moveTo>
                  <a:cubicBezTo>
                    <a:pt x="99" y="23"/>
                    <a:pt x="100" y="24"/>
                    <a:pt x="101" y="25"/>
                  </a:cubicBezTo>
                  <a:cubicBezTo>
                    <a:pt x="103" y="24"/>
                    <a:pt x="106" y="23"/>
                    <a:pt x="108" y="23"/>
                  </a:cubicBezTo>
                  <a:cubicBezTo>
                    <a:pt x="107" y="22"/>
                    <a:pt x="107" y="21"/>
                    <a:pt x="106" y="20"/>
                  </a:cubicBezTo>
                  <a:cubicBezTo>
                    <a:pt x="124" y="17"/>
                    <a:pt x="143" y="18"/>
                    <a:pt x="162" y="22"/>
                  </a:cubicBezTo>
                  <a:cubicBezTo>
                    <a:pt x="152" y="22"/>
                    <a:pt x="142" y="24"/>
                    <a:pt x="132" y="27"/>
                  </a:cubicBezTo>
                  <a:cubicBezTo>
                    <a:pt x="133" y="28"/>
                    <a:pt x="135" y="30"/>
                    <a:pt x="135" y="31"/>
                  </a:cubicBezTo>
                  <a:cubicBezTo>
                    <a:pt x="152" y="27"/>
                    <a:pt x="168" y="25"/>
                    <a:pt x="182" y="27"/>
                  </a:cubicBezTo>
                  <a:cubicBezTo>
                    <a:pt x="184" y="28"/>
                    <a:pt x="185" y="28"/>
                    <a:pt x="187" y="29"/>
                  </a:cubicBezTo>
                  <a:cubicBezTo>
                    <a:pt x="173" y="32"/>
                    <a:pt x="157" y="39"/>
                    <a:pt x="140" y="49"/>
                  </a:cubicBezTo>
                  <a:cubicBezTo>
                    <a:pt x="136" y="47"/>
                    <a:pt x="133" y="45"/>
                    <a:pt x="130" y="42"/>
                  </a:cubicBezTo>
                  <a:cubicBezTo>
                    <a:pt x="128" y="44"/>
                    <a:pt x="126" y="44"/>
                    <a:pt x="123" y="45"/>
                  </a:cubicBezTo>
                  <a:cubicBezTo>
                    <a:pt x="127" y="47"/>
                    <a:pt x="130" y="50"/>
                    <a:pt x="134" y="52"/>
                  </a:cubicBezTo>
                  <a:cubicBezTo>
                    <a:pt x="127" y="57"/>
                    <a:pt x="119" y="62"/>
                    <a:pt x="112" y="67"/>
                  </a:cubicBezTo>
                  <a:cubicBezTo>
                    <a:pt x="87" y="54"/>
                    <a:pt x="87" y="54"/>
                    <a:pt x="87" y="54"/>
                  </a:cubicBezTo>
                  <a:cubicBezTo>
                    <a:pt x="93" y="50"/>
                    <a:pt x="99" y="46"/>
                    <a:pt x="106" y="43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103" y="41"/>
                    <a:pt x="101" y="40"/>
                    <a:pt x="100" y="39"/>
                  </a:cubicBezTo>
                  <a:cubicBezTo>
                    <a:pt x="93" y="42"/>
                    <a:pt x="87" y="46"/>
                    <a:pt x="81" y="50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68" y="30"/>
                    <a:pt x="82" y="24"/>
                    <a:pt x="98" y="21"/>
                  </a:cubicBezTo>
                  <a:close/>
                  <a:moveTo>
                    <a:pt x="33" y="70"/>
                  </a:moveTo>
                  <a:cubicBezTo>
                    <a:pt x="34" y="60"/>
                    <a:pt x="41" y="50"/>
                    <a:pt x="52" y="41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67" y="61"/>
                    <a:pt x="60" y="68"/>
                    <a:pt x="54" y="76"/>
                  </a:cubicBezTo>
                  <a:cubicBezTo>
                    <a:pt x="47" y="73"/>
                    <a:pt x="39" y="72"/>
                    <a:pt x="33" y="70"/>
                  </a:cubicBezTo>
                  <a:close/>
                  <a:moveTo>
                    <a:pt x="32" y="76"/>
                  </a:moveTo>
                  <a:cubicBezTo>
                    <a:pt x="38" y="77"/>
                    <a:pt x="45" y="78"/>
                    <a:pt x="51" y="80"/>
                  </a:cubicBezTo>
                  <a:cubicBezTo>
                    <a:pt x="46" y="90"/>
                    <a:pt x="43" y="99"/>
                    <a:pt x="44" y="108"/>
                  </a:cubicBezTo>
                  <a:cubicBezTo>
                    <a:pt x="36" y="98"/>
                    <a:pt x="31" y="87"/>
                    <a:pt x="32" y="76"/>
                  </a:cubicBezTo>
                  <a:close/>
                  <a:moveTo>
                    <a:pt x="72" y="130"/>
                  </a:moveTo>
                  <a:cubicBezTo>
                    <a:pt x="71" y="129"/>
                    <a:pt x="69" y="128"/>
                    <a:pt x="67" y="127"/>
                  </a:cubicBezTo>
                  <a:cubicBezTo>
                    <a:pt x="67" y="122"/>
                    <a:pt x="72" y="114"/>
                    <a:pt x="81" y="103"/>
                  </a:cubicBezTo>
                  <a:cubicBezTo>
                    <a:pt x="79" y="102"/>
                    <a:pt x="76" y="102"/>
                    <a:pt x="74" y="100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67" y="109"/>
                    <a:pt x="62" y="116"/>
                    <a:pt x="60" y="122"/>
                  </a:cubicBezTo>
                  <a:cubicBezTo>
                    <a:pt x="58" y="121"/>
                    <a:pt x="57" y="120"/>
                    <a:pt x="56" y="120"/>
                  </a:cubicBezTo>
                  <a:cubicBezTo>
                    <a:pt x="50" y="109"/>
                    <a:pt x="51" y="96"/>
                    <a:pt x="59" y="82"/>
                  </a:cubicBezTo>
                  <a:cubicBezTo>
                    <a:pt x="62" y="83"/>
                    <a:pt x="65" y="85"/>
                    <a:pt x="68" y="86"/>
                  </a:cubicBezTo>
                  <a:cubicBezTo>
                    <a:pt x="69" y="85"/>
                    <a:pt x="69" y="84"/>
                    <a:pt x="70" y="84"/>
                  </a:cubicBezTo>
                  <a:cubicBezTo>
                    <a:pt x="71" y="83"/>
                    <a:pt x="72" y="82"/>
                    <a:pt x="73" y="82"/>
                  </a:cubicBezTo>
                  <a:cubicBezTo>
                    <a:pt x="70" y="80"/>
                    <a:pt x="66" y="79"/>
                    <a:pt x="62" y="78"/>
                  </a:cubicBezTo>
                  <a:cubicBezTo>
                    <a:pt x="67" y="71"/>
                    <a:pt x="74" y="64"/>
                    <a:pt x="82" y="57"/>
                  </a:cubicBezTo>
                  <a:cubicBezTo>
                    <a:pt x="107" y="70"/>
                    <a:pt x="107" y="70"/>
                    <a:pt x="107" y="70"/>
                  </a:cubicBezTo>
                  <a:cubicBezTo>
                    <a:pt x="103" y="74"/>
                    <a:pt x="98" y="78"/>
                    <a:pt x="94" y="81"/>
                  </a:cubicBezTo>
                  <a:cubicBezTo>
                    <a:pt x="95" y="82"/>
                    <a:pt x="96" y="82"/>
                    <a:pt x="98" y="83"/>
                  </a:cubicBezTo>
                  <a:cubicBezTo>
                    <a:pt x="99" y="83"/>
                    <a:pt x="100" y="84"/>
                    <a:pt x="100" y="85"/>
                  </a:cubicBezTo>
                  <a:cubicBezTo>
                    <a:pt x="104" y="81"/>
                    <a:pt x="109" y="77"/>
                    <a:pt x="114" y="74"/>
                  </a:cubicBezTo>
                  <a:cubicBezTo>
                    <a:pt x="142" y="88"/>
                    <a:pt x="142" y="88"/>
                    <a:pt x="142" y="88"/>
                  </a:cubicBezTo>
                  <a:cubicBezTo>
                    <a:pt x="142" y="87"/>
                    <a:pt x="143" y="87"/>
                    <a:pt x="144" y="86"/>
                  </a:cubicBezTo>
                  <a:cubicBezTo>
                    <a:pt x="145" y="85"/>
                    <a:pt x="146" y="85"/>
                    <a:pt x="146" y="84"/>
                  </a:cubicBezTo>
                  <a:cubicBezTo>
                    <a:pt x="119" y="70"/>
                    <a:pt x="119" y="70"/>
                    <a:pt x="119" y="70"/>
                  </a:cubicBezTo>
                  <a:cubicBezTo>
                    <a:pt x="126" y="65"/>
                    <a:pt x="133" y="60"/>
                    <a:pt x="140" y="56"/>
                  </a:cubicBezTo>
                  <a:cubicBezTo>
                    <a:pt x="146" y="60"/>
                    <a:pt x="152" y="63"/>
                    <a:pt x="158" y="67"/>
                  </a:cubicBezTo>
                  <a:cubicBezTo>
                    <a:pt x="165" y="70"/>
                    <a:pt x="172" y="73"/>
                    <a:pt x="178" y="76"/>
                  </a:cubicBezTo>
                  <a:cubicBezTo>
                    <a:pt x="175" y="79"/>
                    <a:pt x="172" y="81"/>
                    <a:pt x="169" y="84"/>
                  </a:cubicBezTo>
                  <a:cubicBezTo>
                    <a:pt x="170" y="84"/>
                    <a:pt x="171" y="85"/>
                    <a:pt x="171" y="85"/>
                  </a:cubicBezTo>
                  <a:cubicBezTo>
                    <a:pt x="173" y="86"/>
                    <a:pt x="174" y="87"/>
                    <a:pt x="175" y="88"/>
                  </a:cubicBezTo>
                  <a:cubicBezTo>
                    <a:pt x="179" y="85"/>
                    <a:pt x="182" y="82"/>
                    <a:pt x="185" y="79"/>
                  </a:cubicBezTo>
                  <a:cubicBezTo>
                    <a:pt x="194" y="83"/>
                    <a:pt x="202" y="86"/>
                    <a:pt x="211" y="88"/>
                  </a:cubicBezTo>
                  <a:cubicBezTo>
                    <a:pt x="206" y="95"/>
                    <a:pt x="199" y="102"/>
                    <a:pt x="191" y="108"/>
                  </a:cubicBezTo>
                  <a:cubicBezTo>
                    <a:pt x="177" y="100"/>
                    <a:pt x="177" y="100"/>
                    <a:pt x="177" y="100"/>
                  </a:cubicBezTo>
                  <a:cubicBezTo>
                    <a:pt x="176" y="101"/>
                    <a:pt x="176" y="101"/>
                    <a:pt x="175" y="102"/>
                  </a:cubicBezTo>
                  <a:cubicBezTo>
                    <a:pt x="174" y="103"/>
                    <a:pt x="172" y="103"/>
                    <a:pt x="171" y="104"/>
                  </a:cubicBezTo>
                  <a:cubicBezTo>
                    <a:pt x="186" y="112"/>
                    <a:pt x="186" y="112"/>
                    <a:pt x="186" y="112"/>
                  </a:cubicBezTo>
                  <a:cubicBezTo>
                    <a:pt x="177" y="118"/>
                    <a:pt x="167" y="123"/>
                    <a:pt x="157" y="128"/>
                  </a:cubicBezTo>
                  <a:cubicBezTo>
                    <a:pt x="151" y="123"/>
                    <a:pt x="145" y="118"/>
                    <a:pt x="138" y="114"/>
                  </a:cubicBezTo>
                  <a:cubicBezTo>
                    <a:pt x="143" y="111"/>
                    <a:pt x="148" y="108"/>
                    <a:pt x="152" y="105"/>
                  </a:cubicBezTo>
                  <a:cubicBezTo>
                    <a:pt x="151" y="104"/>
                    <a:pt x="149" y="103"/>
                    <a:pt x="148" y="103"/>
                  </a:cubicBezTo>
                  <a:cubicBezTo>
                    <a:pt x="147" y="102"/>
                    <a:pt x="146" y="102"/>
                    <a:pt x="146" y="101"/>
                  </a:cubicBezTo>
                  <a:cubicBezTo>
                    <a:pt x="141" y="105"/>
                    <a:pt x="136" y="107"/>
                    <a:pt x="132" y="110"/>
                  </a:cubicBezTo>
                  <a:cubicBezTo>
                    <a:pt x="126" y="107"/>
                    <a:pt x="120" y="103"/>
                    <a:pt x="114" y="100"/>
                  </a:cubicBezTo>
                  <a:cubicBezTo>
                    <a:pt x="111" y="98"/>
                    <a:pt x="108" y="97"/>
                    <a:pt x="105" y="95"/>
                  </a:cubicBezTo>
                  <a:cubicBezTo>
                    <a:pt x="104" y="97"/>
                    <a:pt x="103" y="98"/>
                    <a:pt x="101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3" y="101"/>
                    <a:pt x="106" y="102"/>
                    <a:pt x="108" y="103"/>
                  </a:cubicBezTo>
                  <a:cubicBezTo>
                    <a:pt x="115" y="107"/>
                    <a:pt x="121" y="110"/>
                    <a:pt x="126" y="113"/>
                  </a:cubicBezTo>
                  <a:cubicBezTo>
                    <a:pt x="105" y="125"/>
                    <a:pt x="88" y="131"/>
                    <a:pt x="78" y="133"/>
                  </a:cubicBezTo>
                  <a:cubicBezTo>
                    <a:pt x="76" y="132"/>
                    <a:pt x="74" y="131"/>
                    <a:pt x="72" y="130"/>
                  </a:cubicBezTo>
                  <a:close/>
                  <a:moveTo>
                    <a:pt x="92" y="138"/>
                  </a:moveTo>
                  <a:cubicBezTo>
                    <a:pt x="90" y="138"/>
                    <a:pt x="88" y="137"/>
                    <a:pt x="87" y="136"/>
                  </a:cubicBezTo>
                  <a:cubicBezTo>
                    <a:pt x="100" y="134"/>
                    <a:pt x="116" y="126"/>
                    <a:pt x="132" y="117"/>
                  </a:cubicBezTo>
                  <a:cubicBezTo>
                    <a:pt x="139" y="122"/>
                    <a:pt x="145" y="126"/>
                    <a:pt x="150" y="130"/>
                  </a:cubicBezTo>
                  <a:cubicBezTo>
                    <a:pt x="130" y="137"/>
                    <a:pt x="109" y="140"/>
                    <a:pt x="92" y="138"/>
                  </a:cubicBezTo>
                  <a:close/>
                  <a:moveTo>
                    <a:pt x="112" y="144"/>
                  </a:moveTo>
                  <a:cubicBezTo>
                    <a:pt x="126" y="143"/>
                    <a:pt x="140" y="140"/>
                    <a:pt x="155" y="134"/>
                  </a:cubicBezTo>
                  <a:cubicBezTo>
                    <a:pt x="159" y="138"/>
                    <a:pt x="163" y="142"/>
                    <a:pt x="165" y="146"/>
                  </a:cubicBezTo>
                  <a:cubicBezTo>
                    <a:pt x="148" y="148"/>
                    <a:pt x="129" y="147"/>
                    <a:pt x="112" y="144"/>
                  </a:cubicBezTo>
                  <a:close/>
                  <a:moveTo>
                    <a:pt x="173" y="144"/>
                  </a:moveTo>
                  <a:cubicBezTo>
                    <a:pt x="170" y="140"/>
                    <a:pt x="166" y="136"/>
                    <a:pt x="162" y="132"/>
                  </a:cubicBezTo>
                  <a:cubicBezTo>
                    <a:pt x="172" y="127"/>
                    <a:pt x="183" y="122"/>
                    <a:pt x="193" y="115"/>
                  </a:cubicBezTo>
                  <a:cubicBezTo>
                    <a:pt x="217" y="128"/>
                    <a:pt x="217" y="128"/>
                    <a:pt x="217" y="128"/>
                  </a:cubicBezTo>
                  <a:cubicBezTo>
                    <a:pt x="205" y="136"/>
                    <a:pt x="190" y="141"/>
                    <a:pt x="173" y="1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Freeform: Shape 113"/>
            <p:cNvSpPr/>
            <p:nvPr/>
          </p:nvSpPr>
          <p:spPr bwMode="auto">
            <a:xfrm>
              <a:off x="3793205" y="4209042"/>
              <a:ext cx="59754" cy="34327"/>
            </a:xfrm>
            <a:custGeom>
              <a:avLst/>
              <a:gdLst>
                <a:gd name="T0" fmla="*/ 25 w 29"/>
                <a:gd name="T1" fmla="*/ 14 h 17"/>
                <a:gd name="T2" fmla="*/ 7 w 29"/>
                <a:gd name="T3" fmla="*/ 14 h 17"/>
                <a:gd name="T4" fmla="*/ 4 w 29"/>
                <a:gd name="T5" fmla="*/ 3 h 17"/>
                <a:gd name="T6" fmla="*/ 23 w 29"/>
                <a:gd name="T7" fmla="*/ 3 h 17"/>
                <a:gd name="T8" fmla="*/ 25 w 29"/>
                <a:gd name="T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7">
                  <a:moveTo>
                    <a:pt x="25" y="14"/>
                  </a:moveTo>
                  <a:cubicBezTo>
                    <a:pt x="21" y="17"/>
                    <a:pt x="12" y="17"/>
                    <a:pt x="7" y="14"/>
                  </a:cubicBezTo>
                  <a:cubicBezTo>
                    <a:pt x="1" y="11"/>
                    <a:pt x="0" y="6"/>
                    <a:pt x="4" y="3"/>
                  </a:cubicBezTo>
                  <a:cubicBezTo>
                    <a:pt x="9" y="0"/>
                    <a:pt x="17" y="0"/>
                    <a:pt x="23" y="3"/>
                  </a:cubicBezTo>
                  <a:cubicBezTo>
                    <a:pt x="28" y="6"/>
                    <a:pt x="29" y="11"/>
                    <a:pt x="25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5" name="Group 114"/>
          <p:cNvGrpSpPr/>
          <p:nvPr/>
        </p:nvGrpSpPr>
        <p:grpSpPr>
          <a:xfrm>
            <a:off x="6638998" y="2413365"/>
            <a:ext cx="356995" cy="205705"/>
            <a:chOff x="6394403" y="3369946"/>
            <a:chExt cx="341995" cy="197060"/>
          </a:xfrm>
        </p:grpSpPr>
        <p:sp>
          <p:nvSpPr>
            <p:cNvPr id="125" name="Freeform: Shape 115"/>
            <p:cNvSpPr/>
            <p:nvPr/>
          </p:nvSpPr>
          <p:spPr bwMode="auto">
            <a:xfrm>
              <a:off x="6394403" y="3369946"/>
              <a:ext cx="81367" cy="55940"/>
            </a:xfrm>
            <a:custGeom>
              <a:avLst/>
              <a:gdLst>
                <a:gd name="T0" fmla="*/ 35 w 40"/>
                <a:gd name="T1" fmla="*/ 21 h 28"/>
                <a:gd name="T2" fmla="*/ 11 w 40"/>
                <a:gd name="T3" fmla="*/ 24 h 28"/>
                <a:gd name="T4" fmla="*/ 6 w 40"/>
                <a:gd name="T5" fmla="*/ 6 h 28"/>
                <a:gd name="T6" fmla="*/ 30 w 40"/>
                <a:gd name="T7" fmla="*/ 4 h 28"/>
                <a:gd name="T8" fmla="*/ 35 w 40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1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6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Freeform: Shape 116"/>
            <p:cNvSpPr/>
            <p:nvPr/>
          </p:nvSpPr>
          <p:spPr bwMode="auto">
            <a:xfrm>
              <a:off x="6522810" y="3434785"/>
              <a:ext cx="81367" cy="58482"/>
            </a:xfrm>
            <a:custGeom>
              <a:avLst/>
              <a:gdLst>
                <a:gd name="T0" fmla="*/ 35 w 40"/>
                <a:gd name="T1" fmla="*/ 22 h 29"/>
                <a:gd name="T2" fmla="*/ 11 w 40"/>
                <a:gd name="T3" fmla="*/ 25 h 29"/>
                <a:gd name="T4" fmla="*/ 5 w 40"/>
                <a:gd name="T5" fmla="*/ 7 h 29"/>
                <a:gd name="T6" fmla="*/ 30 w 40"/>
                <a:gd name="T7" fmla="*/ 4 h 29"/>
                <a:gd name="T8" fmla="*/ 35 w 40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5" y="22"/>
                  </a:moveTo>
                  <a:cubicBezTo>
                    <a:pt x="29" y="27"/>
                    <a:pt x="19" y="29"/>
                    <a:pt x="11" y="25"/>
                  </a:cubicBezTo>
                  <a:cubicBezTo>
                    <a:pt x="2" y="20"/>
                    <a:pt x="0" y="13"/>
                    <a:pt x="5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Freeform: Shape 117"/>
            <p:cNvSpPr/>
            <p:nvPr/>
          </p:nvSpPr>
          <p:spPr bwMode="auto">
            <a:xfrm>
              <a:off x="6655031" y="3509795"/>
              <a:ext cx="81367" cy="57211"/>
            </a:xfrm>
            <a:custGeom>
              <a:avLst/>
              <a:gdLst>
                <a:gd name="T0" fmla="*/ 35 w 40"/>
                <a:gd name="T1" fmla="*/ 22 h 28"/>
                <a:gd name="T2" fmla="*/ 11 w 40"/>
                <a:gd name="T3" fmla="*/ 24 h 28"/>
                <a:gd name="T4" fmla="*/ 6 w 40"/>
                <a:gd name="T5" fmla="*/ 7 h 28"/>
                <a:gd name="T6" fmla="*/ 30 w 40"/>
                <a:gd name="T7" fmla="*/ 4 h 28"/>
                <a:gd name="T8" fmla="*/ 35 w 4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2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6" name="Group 118"/>
          <p:cNvGrpSpPr/>
          <p:nvPr/>
        </p:nvGrpSpPr>
        <p:grpSpPr>
          <a:xfrm>
            <a:off x="4075012" y="2393442"/>
            <a:ext cx="1385518" cy="1310680"/>
            <a:chOff x="3938140" y="3350876"/>
            <a:chExt cx="1327297" cy="1255604"/>
          </a:xfrm>
        </p:grpSpPr>
        <p:sp>
          <p:nvSpPr>
            <p:cNvPr id="114" name="Freeform: Shape 119"/>
            <p:cNvSpPr/>
            <p:nvPr/>
          </p:nvSpPr>
          <p:spPr bwMode="auto">
            <a:xfrm>
              <a:off x="3938140" y="3972072"/>
              <a:ext cx="1327297" cy="634408"/>
            </a:xfrm>
            <a:custGeom>
              <a:avLst/>
              <a:gdLst>
                <a:gd name="T0" fmla="*/ 1044 w 1044"/>
                <a:gd name="T1" fmla="*/ 237 h 499"/>
                <a:gd name="T2" fmla="*/ 545 w 1044"/>
                <a:gd name="T3" fmla="*/ 0 h 499"/>
                <a:gd name="T4" fmla="*/ 0 w 1044"/>
                <a:gd name="T5" fmla="*/ 260 h 499"/>
                <a:gd name="T6" fmla="*/ 498 w 1044"/>
                <a:gd name="T7" fmla="*/ 499 h 499"/>
                <a:gd name="T8" fmla="*/ 1044 w 1044"/>
                <a:gd name="T9" fmla="*/ 23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499">
                  <a:moveTo>
                    <a:pt x="1044" y="237"/>
                  </a:moveTo>
                  <a:lnTo>
                    <a:pt x="545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4" y="237"/>
                  </a:lnTo>
                  <a:close/>
                </a:path>
              </a:pathLst>
            </a:custGeom>
            <a:solidFill>
              <a:schemeClr val="accent5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5" name="Freeform: Shape 120"/>
            <p:cNvSpPr/>
            <p:nvPr/>
          </p:nvSpPr>
          <p:spPr bwMode="auto">
            <a:xfrm>
              <a:off x="3938140" y="3350876"/>
              <a:ext cx="1327297" cy="634408"/>
            </a:xfrm>
            <a:custGeom>
              <a:avLst/>
              <a:gdLst>
                <a:gd name="T0" fmla="*/ 1044 w 1044"/>
                <a:gd name="T1" fmla="*/ 237 h 499"/>
                <a:gd name="T2" fmla="*/ 545 w 1044"/>
                <a:gd name="T3" fmla="*/ 0 h 499"/>
                <a:gd name="T4" fmla="*/ 0 w 1044"/>
                <a:gd name="T5" fmla="*/ 260 h 499"/>
                <a:gd name="T6" fmla="*/ 498 w 1044"/>
                <a:gd name="T7" fmla="*/ 499 h 499"/>
                <a:gd name="T8" fmla="*/ 1044 w 1044"/>
                <a:gd name="T9" fmla="*/ 237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499">
                  <a:moveTo>
                    <a:pt x="1044" y="237"/>
                  </a:moveTo>
                  <a:lnTo>
                    <a:pt x="545" y="0"/>
                  </a:lnTo>
                  <a:lnTo>
                    <a:pt x="0" y="260"/>
                  </a:lnTo>
                  <a:lnTo>
                    <a:pt x="498" y="499"/>
                  </a:lnTo>
                  <a:lnTo>
                    <a:pt x="1044" y="23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6" name="Freeform: Shape 121"/>
            <p:cNvSpPr/>
            <p:nvPr/>
          </p:nvSpPr>
          <p:spPr bwMode="auto">
            <a:xfrm>
              <a:off x="4475925" y="3491996"/>
              <a:ext cx="456418" cy="241558"/>
            </a:xfrm>
            <a:custGeom>
              <a:avLst/>
              <a:gdLst>
                <a:gd name="T0" fmla="*/ 165 w 224"/>
                <a:gd name="T1" fmla="*/ 110 h 119"/>
                <a:gd name="T2" fmla="*/ 16 w 224"/>
                <a:gd name="T3" fmla="*/ 29 h 119"/>
                <a:gd name="T4" fmla="*/ 11 w 224"/>
                <a:gd name="T5" fmla="*/ 5 h 119"/>
                <a:gd name="T6" fmla="*/ 59 w 224"/>
                <a:gd name="T7" fmla="*/ 10 h 119"/>
                <a:gd name="T8" fmla="*/ 207 w 224"/>
                <a:gd name="T9" fmla="*/ 90 h 119"/>
                <a:gd name="T10" fmla="*/ 212 w 224"/>
                <a:gd name="T11" fmla="*/ 114 h 119"/>
                <a:gd name="T12" fmla="*/ 165 w 224"/>
                <a:gd name="T13" fmla="*/ 110 h 119"/>
                <a:gd name="T14" fmla="*/ 49 w 224"/>
                <a:gd name="T15" fmla="*/ 14 h 119"/>
                <a:gd name="T16" fmla="*/ 23 w 224"/>
                <a:gd name="T17" fmla="*/ 12 h 119"/>
                <a:gd name="T18" fmla="*/ 26 w 224"/>
                <a:gd name="T19" fmla="*/ 25 h 119"/>
                <a:gd name="T20" fmla="*/ 174 w 224"/>
                <a:gd name="T21" fmla="*/ 105 h 119"/>
                <a:gd name="T22" fmla="*/ 200 w 224"/>
                <a:gd name="T23" fmla="*/ 108 h 119"/>
                <a:gd name="T24" fmla="*/ 198 w 224"/>
                <a:gd name="T25" fmla="*/ 94 h 119"/>
                <a:gd name="T26" fmla="*/ 49 w 224"/>
                <a:gd name="T27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119">
                  <a:moveTo>
                    <a:pt x="165" y="110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2" y="21"/>
                    <a:pt x="0" y="11"/>
                    <a:pt x="11" y="5"/>
                  </a:cubicBezTo>
                  <a:cubicBezTo>
                    <a:pt x="23" y="0"/>
                    <a:pt x="44" y="2"/>
                    <a:pt x="59" y="10"/>
                  </a:cubicBezTo>
                  <a:cubicBezTo>
                    <a:pt x="207" y="90"/>
                    <a:pt x="207" y="90"/>
                    <a:pt x="207" y="90"/>
                  </a:cubicBezTo>
                  <a:cubicBezTo>
                    <a:pt x="222" y="98"/>
                    <a:pt x="224" y="109"/>
                    <a:pt x="212" y="114"/>
                  </a:cubicBezTo>
                  <a:cubicBezTo>
                    <a:pt x="200" y="119"/>
                    <a:pt x="179" y="117"/>
                    <a:pt x="165" y="110"/>
                  </a:cubicBezTo>
                  <a:close/>
                  <a:moveTo>
                    <a:pt x="49" y="14"/>
                  </a:moveTo>
                  <a:cubicBezTo>
                    <a:pt x="41" y="10"/>
                    <a:pt x="30" y="9"/>
                    <a:pt x="23" y="12"/>
                  </a:cubicBezTo>
                  <a:cubicBezTo>
                    <a:pt x="17" y="15"/>
                    <a:pt x="18" y="20"/>
                    <a:pt x="26" y="25"/>
                  </a:cubicBezTo>
                  <a:cubicBezTo>
                    <a:pt x="174" y="105"/>
                    <a:pt x="174" y="105"/>
                    <a:pt x="174" y="105"/>
                  </a:cubicBezTo>
                  <a:cubicBezTo>
                    <a:pt x="182" y="109"/>
                    <a:pt x="194" y="111"/>
                    <a:pt x="200" y="108"/>
                  </a:cubicBezTo>
                  <a:cubicBezTo>
                    <a:pt x="207" y="105"/>
                    <a:pt x="206" y="99"/>
                    <a:pt x="198" y="94"/>
                  </a:cubicBezTo>
                  <a:lnTo>
                    <a:pt x="4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7" name="Freeform: Shape 122"/>
            <p:cNvSpPr/>
            <p:nvPr/>
          </p:nvSpPr>
          <p:spPr bwMode="auto">
            <a:xfrm>
              <a:off x="4739095" y="3631845"/>
              <a:ext cx="133493" cy="71196"/>
            </a:xfrm>
            <a:custGeom>
              <a:avLst/>
              <a:gdLst>
                <a:gd name="T0" fmla="*/ 63 w 66"/>
                <a:gd name="T1" fmla="*/ 34 h 35"/>
                <a:gd name="T2" fmla="*/ 52 w 66"/>
                <a:gd name="T3" fmla="*/ 33 h 35"/>
                <a:gd name="T4" fmla="*/ 4 w 66"/>
                <a:gd name="T5" fmla="*/ 8 h 35"/>
                <a:gd name="T6" fmla="*/ 3 w 66"/>
                <a:gd name="T7" fmla="*/ 2 h 35"/>
                <a:gd name="T8" fmla="*/ 15 w 66"/>
                <a:gd name="T9" fmla="*/ 3 h 35"/>
                <a:gd name="T10" fmla="*/ 62 w 66"/>
                <a:gd name="T11" fmla="*/ 28 h 35"/>
                <a:gd name="T12" fmla="*/ 63 w 66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5">
                  <a:moveTo>
                    <a:pt x="63" y="34"/>
                  </a:moveTo>
                  <a:cubicBezTo>
                    <a:pt x="60" y="35"/>
                    <a:pt x="55" y="35"/>
                    <a:pt x="52" y="3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6"/>
                    <a:pt x="0" y="3"/>
                    <a:pt x="3" y="2"/>
                  </a:cubicBezTo>
                  <a:cubicBezTo>
                    <a:pt x="6" y="0"/>
                    <a:pt x="11" y="1"/>
                    <a:pt x="15" y="3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6" y="30"/>
                    <a:pt x="66" y="33"/>
                    <a:pt x="6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8" name="Freeform: Shape 123"/>
            <p:cNvSpPr/>
            <p:nvPr/>
          </p:nvSpPr>
          <p:spPr bwMode="auto">
            <a:xfrm>
              <a:off x="4543306" y="3526323"/>
              <a:ext cx="30513" cy="16528"/>
            </a:xfrm>
            <a:custGeom>
              <a:avLst/>
              <a:gdLst>
                <a:gd name="T0" fmla="*/ 13 w 15"/>
                <a:gd name="T1" fmla="*/ 7 h 8"/>
                <a:gd name="T2" fmla="*/ 3 w 15"/>
                <a:gd name="T3" fmla="*/ 6 h 8"/>
                <a:gd name="T4" fmla="*/ 2 w 15"/>
                <a:gd name="T5" fmla="*/ 1 h 8"/>
                <a:gd name="T6" fmla="*/ 12 w 15"/>
                <a:gd name="T7" fmla="*/ 2 h 8"/>
                <a:gd name="T8" fmla="*/ 13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7"/>
                  </a:moveTo>
                  <a:cubicBezTo>
                    <a:pt x="10" y="8"/>
                    <a:pt x="6" y="8"/>
                    <a:pt x="3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5" y="4"/>
                    <a:pt x="15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19" name="Freeform: Shape 124"/>
            <p:cNvSpPr/>
            <p:nvPr/>
          </p:nvSpPr>
          <p:spPr bwMode="auto">
            <a:xfrm>
              <a:off x="4381844" y="3533951"/>
              <a:ext cx="456418" cy="242830"/>
            </a:xfrm>
            <a:custGeom>
              <a:avLst/>
              <a:gdLst>
                <a:gd name="T0" fmla="*/ 165 w 224"/>
                <a:gd name="T1" fmla="*/ 110 h 119"/>
                <a:gd name="T2" fmla="*/ 16 w 224"/>
                <a:gd name="T3" fmla="*/ 29 h 119"/>
                <a:gd name="T4" fmla="*/ 12 w 224"/>
                <a:gd name="T5" fmla="*/ 5 h 119"/>
                <a:gd name="T6" fmla="*/ 59 w 224"/>
                <a:gd name="T7" fmla="*/ 10 h 119"/>
                <a:gd name="T8" fmla="*/ 208 w 224"/>
                <a:gd name="T9" fmla="*/ 90 h 119"/>
                <a:gd name="T10" fmla="*/ 212 w 224"/>
                <a:gd name="T11" fmla="*/ 114 h 119"/>
                <a:gd name="T12" fmla="*/ 165 w 224"/>
                <a:gd name="T13" fmla="*/ 110 h 119"/>
                <a:gd name="T14" fmla="*/ 49 w 224"/>
                <a:gd name="T15" fmla="*/ 14 h 119"/>
                <a:gd name="T16" fmla="*/ 23 w 224"/>
                <a:gd name="T17" fmla="*/ 12 h 119"/>
                <a:gd name="T18" fmla="*/ 26 w 224"/>
                <a:gd name="T19" fmla="*/ 25 h 119"/>
                <a:gd name="T20" fmla="*/ 175 w 224"/>
                <a:gd name="T21" fmla="*/ 105 h 119"/>
                <a:gd name="T22" fmla="*/ 201 w 224"/>
                <a:gd name="T23" fmla="*/ 108 h 119"/>
                <a:gd name="T24" fmla="*/ 198 w 224"/>
                <a:gd name="T25" fmla="*/ 94 h 119"/>
                <a:gd name="T26" fmla="*/ 49 w 224"/>
                <a:gd name="T27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119">
                  <a:moveTo>
                    <a:pt x="165" y="110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2" y="21"/>
                    <a:pt x="0" y="11"/>
                    <a:pt x="12" y="5"/>
                  </a:cubicBezTo>
                  <a:cubicBezTo>
                    <a:pt x="23" y="0"/>
                    <a:pt x="45" y="2"/>
                    <a:pt x="59" y="1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22" y="98"/>
                    <a:pt x="224" y="108"/>
                    <a:pt x="212" y="114"/>
                  </a:cubicBezTo>
                  <a:cubicBezTo>
                    <a:pt x="201" y="119"/>
                    <a:pt x="179" y="117"/>
                    <a:pt x="165" y="110"/>
                  </a:cubicBezTo>
                  <a:close/>
                  <a:moveTo>
                    <a:pt x="49" y="14"/>
                  </a:moveTo>
                  <a:cubicBezTo>
                    <a:pt x="41" y="10"/>
                    <a:pt x="30" y="9"/>
                    <a:pt x="23" y="12"/>
                  </a:cubicBezTo>
                  <a:cubicBezTo>
                    <a:pt x="17" y="15"/>
                    <a:pt x="18" y="20"/>
                    <a:pt x="26" y="2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83" y="109"/>
                    <a:pt x="194" y="110"/>
                    <a:pt x="201" y="108"/>
                  </a:cubicBezTo>
                  <a:cubicBezTo>
                    <a:pt x="207" y="105"/>
                    <a:pt x="206" y="99"/>
                    <a:pt x="198" y="94"/>
                  </a:cubicBezTo>
                  <a:lnTo>
                    <a:pt x="4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0" name="Freeform: Shape 125"/>
            <p:cNvSpPr/>
            <p:nvPr/>
          </p:nvSpPr>
          <p:spPr bwMode="auto">
            <a:xfrm>
              <a:off x="4647557" y="3675072"/>
              <a:ext cx="132221" cy="71196"/>
            </a:xfrm>
            <a:custGeom>
              <a:avLst/>
              <a:gdLst>
                <a:gd name="T0" fmla="*/ 62 w 65"/>
                <a:gd name="T1" fmla="*/ 34 h 35"/>
                <a:gd name="T2" fmla="*/ 51 w 65"/>
                <a:gd name="T3" fmla="*/ 33 h 35"/>
                <a:gd name="T4" fmla="*/ 4 w 65"/>
                <a:gd name="T5" fmla="*/ 7 h 35"/>
                <a:gd name="T6" fmla="*/ 2 w 65"/>
                <a:gd name="T7" fmla="*/ 2 h 35"/>
                <a:gd name="T8" fmla="*/ 14 w 65"/>
                <a:gd name="T9" fmla="*/ 3 h 35"/>
                <a:gd name="T10" fmla="*/ 61 w 65"/>
                <a:gd name="T11" fmla="*/ 28 h 35"/>
                <a:gd name="T12" fmla="*/ 62 w 65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5">
                  <a:moveTo>
                    <a:pt x="62" y="34"/>
                  </a:moveTo>
                  <a:cubicBezTo>
                    <a:pt x="60" y="35"/>
                    <a:pt x="54" y="35"/>
                    <a:pt x="51" y="3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6"/>
                    <a:pt x="0" y="3"/>
                    <a:pt x="2" y="2"/>
                  </a:cubicBezTo>
                  <a:cubicBezTo>
                    <a:pt x="5" y="0"/>
                    <a:pt x="11" y="1"/>
                    <a:pt x="14" y="3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65" y="30"/>
                    <a:pt x="65" y="33"/>
                    <a:pt x="6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1" name="Freeform: Shape 126"/>
            <p:cNvSpPr/>
            <p:nvPr/>
          </p:nvSpPr>
          <p:spPr bwMode="auto">
            <a:xfrm>
              <a:off x="4449226" y="3569549"/>
              <a:ext cx="30513" cy="15256"/>
            </a:xfrm>
            <a:custGeom>
              <a:avLst/>
              <a:gdLst>
                <a:gd name="T0" fmla="*/ 13 w 15"/>
                <a:gd name="T1" fmla="*/ 7 h 8"/>
                <a:gd name="T2" fmla="*/ 3 w 15"/>
                <a:gd name="T3" fmla="*/ 6 h 8"/>
                <a:gd name="T4" fmla="*/ 2 w 15"/>
                <a:gd name="T5" fmla="*/ 1 h 8"/>
                <a:gd name="T6" fmla="*/ 12 w 15"/>
                <a:gd name="T7" fmla="*/ 2 h 8"/>
                <a:gd name="T8" fmla="*/ 13 w 15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13" y="7"/>
                  </a:moveTo>
                  <a:cubicBezTo>
                    <a:pt x="11" y="8"/>
                    <a:pt x="6" y="8"/>
                    <a:pt x="3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5" y="4"/>
                    <a:pt x="15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Freeform: Shape 127"/>
            <p:cNvSpPr/>
            <p:nvPr/>
          </p:nvSpPr>
          <p:spPr bwMode="auto">
            <a:xfrm>
              <a:off x="4289035" y="3577177"/>
              <a:ext cx="457689" cy="242830"/>
            </a:xfrm>
            <a:custGeom>
              <a:avLst/>
              <a:gdLst>
                <a:gd name="T0" fmla="*/ 165 w 225"/>
                <a:gd name="T1" fmla="*/ 110 h 119"/>
                <a:gd name="T2" fmla="*/ 17 w 225"/>
                <a:gd name="T3" fmla="*/ 29 h 119"/>
                <a:gd name="T4" fmla="*/ 12 w 225"/>
                <a:gd name="T5" fmla="*/ 5 h 119"/>
                <a:gd name="T6" fmla="*/ 59 w 225"/>
                <a:gd name="T7" fmla="*/ 10 h 119"/>
                <a:gd name="T8" fmla="*/ 208 w 225"/>
                <a:gd name="T9" fmla="*/ 90 h 119"/>
                <a:gd name="T10" fmla="*/ 213 w 225"/>
                <a:gd name="T11" fmla="*/ 114 h 119"/>
                <a:gd name="T12" fmla="*/ 165 w 225"/>
                <a:gd name="T13" fmla="*/ 110 h 119"/>
                <a:gd name="T14" fmla="*/ 50 w 225"/>
                <a:gd name="T15" fmla="*/ 14 h 119"/>
                <a:gd name="T16" fmla="*/ 24 w 225"/>
                <a:gd name="T17" fmla="*/ 12 h 119"/>
                <a:gd name="T18" fmla="*/ 26 w 225"/>
                <a:gd name="T19" fmla="*/ 25 h 119"/>
                <a:gd name="T20" fmla="*/ 175 w 225"/>
                <a:gd name="T21" fmla="*/ 105 h 119"/>
                <a:gd name="T22" fmla="*/ 201 w 225"/>
                <a:gd name="T23" fmla="*/ 108 h 119"/>
                <a:gd name="T24" fmla="*/ 198 w 225"/>
                <a:gd name="T25" fmla="*/ 94 h 119"/>
                <a:gd name="T26" fmla="*/ 50 w 225"/>
                <a:gd name="T27" fmla="*/ 1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5" h="119">
                  <a:moveTo>
                    <a:pt x="165" y="110"/>
                  </a:moveTo>
                  <a:cubicBezTo>
                    <a:pt x="17" y="29"/>
                    <a:pt x="17" y="29"/>
                    <a:pt x="17" y="29"/>
                  </a:cubicBezTo>
                  <a:cubicBezTo>
                    <a:pt x="2" y="21"/>
                    <a:pt x="0" y="11"/>
                    <a:pt x="12" y="5"/>
                  </a:cubicBezTo>
                  <a:cubicBezTo>
                    <a:pt x="24" y="0"/>
                    <a:pt x="45" y="2"/>
                    <a:pt x="59" y="10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22" y="98"/>
                    <a:pt x="225" y="108"/>
                    <a:pt x="213" y="114"/>
                  </a:cubicBezTo>
                  <a:cubicBezTo>
                    <a:pt x="201" y="119"/>
                    <a:pt x="180" y="117"/>
                    <a:pt x="165" y="110"/>
                  </a:cubicBezTo>
                  <a:close/>
                  <a:moveTo>
                    <a:pt x="50" y="14"/>
                  </a:moveTo>
                  <a:cubicBezTo>
                    <a:pt x="42" y="10"/>
                    <a:pt x="30" y="9"/>
                    <a:pt x="24" y="12"/>
                  </a:cubicBezTo>
                  <a:cubicBezTo>
                    <a:pt x="17" y="15"/>
                    <a:pt x="18" y="20"/>
                    <a:pt x="26" y="25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83" y="109"/>
                    <a:pt x="195" y="110"/>
                    <a:pt x="201" y="108"/>
                  </a:cubicBezTo>
                  <a:cubicBezTo>
                    <a:pt x="207" y="105"/>
                    <a:pt x="206" y="99"/>
                    <a:pt x="198" y="94"/>
                  </a:cubicBezTo>
                  <a:lnTo>
                    <a:pt x="50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Freeform: Shape 128"/>
            <p:cNvSpPr/>
            <p:nvPr/>
          </p:nvSpPr>
          <p:spPr bwMode="auto">
            <a:xfrm>
              <a:off x="4553477" y="3718298"/>
              <a:ext cx="134764" cy="71196"/>
            </a:xfrm>
            <a:custGeom>
              <a:avLst/>
              <a:gdLst>
                <a:gd name="T0" fmla="*/ 63 w 66"/>
                <a:gd name="T1" fmla="*/ 34 h 35"/>
                <a:gd name="T2" fmla="*/ 51 w 66"/>
                <a:gd name="T3" fmla="*/ 33 h 35"/>
                <a:gd name="T4" fmla="*/ 4 w 66"/>
                <a:gd name="T5" fmla="*/ 7 h 35"/>
                <a:gd name="T6" fmla="*/ 3 w 66"/>
                <a:gd name="T7" fmla="*/ 2 h 35"/>
                <a:gd name="T8" fmla="*/ 14 w 66"/>
                <a:gd name="T9" fmla="*/ 3 h 35"/>
                <a:gd name="T10" fmla="*/ 62 w 66"/>
                <a:gd name="T11" fmla="*/ 28 h 35"/>
                <a:gd name="T12" fmla="*/ 63 w 66"/>
                <a:gd name="T13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35">
                  <a:moveTo>
                    <a:pt x="63" y="34"/>
                  </a:moveTo>
                  <a:cubicBezTo>
                    <a:pt x="60" y="35"/>
                    <a:pt x="55" y="35"/>
                    <a:pt x="51" y="33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6"/>
                    <a:pt x="0" y="3"/>
                    <a:pt x="3" y="2"/>
                  </a:cubicBezTo>
                  <a:cubicBezTo>
                    <a:pt x="6" y="0"/>
                    <a:pt x="11" y="1"/>
                    <a:pt x="14" y="3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65" y="30"/>
                    <a:pt x="66" y="33"/>
                    <a:pt x="63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Freeform: Shape 129"/>
            <p:cNvSpPr/>
            <p:nvPr/>
          </p:nvSpPr>
          <p:spPr bwMode="auto">
            <a:xfrm>
              <a:off x="4355145" y="3611504"/>
              <a:ext cx="33055" cy="16528"/>
            </a:xfrm>
            <a:custGeom>
              <a:avLst/>
              <a:gdLst>
                <a:gd name="T0" fmla="*/ 13 w 16"/>
                <a:gd name="T1" fmla="*/ 7 h 8"/>
                <a:gd name="T2" fmla="*/ 4 w 16"/>
                <a:gd name="T3" fmla="*/ 6 h 8"/>
                <a:gd name="T4" fmla="*/ 3 w 16"/>
                <a:gd name="T5" fmla="*/ 1 h 8"/>
                <a:gd name="T6" fmla="*/ 12 w 16"/>
                <a:gd name="T7" fmla="*/ 2 h 8"/>
                <a:gd name="T8" fmla="*/ 13 w 16"/>
                <a:gd name="T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13" y="7"/>
                  </a:moveTo>
                  <a:cubicBezTo>
                    <a:pt x="11" y="8"/>
                    <a:pt x="7" y="8"/>
                    <a:pt x="4" y="6"/>
                  </a:cubicBezTo>
                  <a:cubicBezTo>
                    <a:pt x="1" y="4"/>
                    <a:pt x="0" y="2"/>
                    <a:pt x="3" y="1"/>
                  </a:cubicBezTo>
                  <a:cubicBezTo>
                    <a:pt x="5" y="0"/>
                    <a:pt x="9" y="0"/>
                    <a:pt x="12" y="2"/>
                  </a:cubicBezTo>
                  <a:cubicBezTo>
                    <a:pt x="15" y="4"/>
                    <a:pt x="16" y="6"/>
                    <a:pt x="13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7" name="Group 130"/>
          <p:cNvGrpSpPr/>
          <p:nvPr/>
        </p:nvGrpSpPr>
        <p:grpSpPr>
          <a:xfrm>
            <a:off x="6466490" y="1760402"/>
            <a:ext cx="2575949" cy="1230245"/>
            <a:chOff x="6229126" y="2744438"/>
            <a:chExt cx="2467705" cy="1178549"/>
          </a:xfrm>
        </p:grpSpPr>
        <p:sp>
          <p:nvSpPr>
            <p:cNvPr id="110" name="Freeform: Shape 131"/>
            <p:cNvSpPr/>
            <p:nvPr/>
          </p:nvSpPr>
          <p:spPr bwMode="auto">
            <a:xfrm>
              <a:off x="6229126" y="2744438"/>
              <a:ext cx="2467705" cy="1178549"/>
            </a:xfrm>
            <a:custGeom>
              <a:avLst/>
              <a:gdLst>
                <a:gd name="T0" fmla="*/ 0 w 1941"/>
                <a:gd name="T1" fmla="*/ 75 h 927"/>
                <a:gd name="T2" fmla="*/ 1781 w 1941"/>
                <a:gd name="T3" fmla="*/ 927 h 927"/>
                <a:gd name="T4" fmla="*/ 1941 w 1941"/>
                <a:gd name="T5" fmla="*/ 851 h 927"/>
                <a:gd name="T6" fmla="*/ 159 w 1941"/>
                <a:gd name="T7" fmla="*/ 0 h 927"/>
                <a:gd name="T8" fmla="*/ 0 w 1941"/>
                <a:gd name="T9" fmla="*/ 75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1" h="927">
                  <a:moveTo>
                    <a:pt x="0" y="75"/>
                  </a:moveTo>
                  <a:lnTo>
                    <a:pt x="1781" y="927"/>
                  </a:lnTo>
                  <a:lnTo>
                    <a:pt x="1941" y="851"/>
                  </a:lnTo>
                  <a:lnTo>
                    <a:pt x="159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4647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11" name="Group 132"/>
            <p:cNvGrpSpPr/>
            <p:nvPr/>
          </p:nvGrpSpPr>
          <p:grpSpPr>
            <a:xfrm>
              <a:off x="7957280" y="3557820"/>
              <a:ext cx="611144" cy="309227"/>
              <a:chOff x="7957280" y="3557820"/>
              <a:chExt cx="611144" cy="309227"/>
            </a:xfrm>
          </p:grpSpPr>
          <p:sp>
            <p:nvSpPr>
              <p:cNvPr id="112" name="Freeform: Shape 133"/>
              <p:cNvSpPr/>
              <p:nvPr/>
            </p:nvSpPr>
            <p:spPr bwMode="auto">
              <a:xfrm>
                <a:off x="8204816" y="3691600"/>
                <a:ext cx="363608" cy="175447"/>
              </a:xfrm>
              <a:custGeom>
                <a:avLst/>
                <a:gdLst>
                  <a:gd name="T0" fmla="*/ 59 w 286"/>
                  <a:gd name="T1" fmla="*/ 0 h 138"/>
                  <a:gd name="T2" fmla="*/ 0 w 286"/>
                  <a:gd name="T3" fmla="*/ 29 h 138"/>
                  <a:gd name="T4" fmla="*/ 226 w 286"/>
                  <a:gd name="T5" fmla="*/ 138 h 138"/>
                  <a:gd name="T6" fmla="*/ 286 w 286"/>
                  <a:gd name="T7" fmla="*/ 109 h 138"/>
                  <a:gd name="T8" fmla="*/ 59 w 286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6" h="138">
                    <a:moveTo>
                      <a:pt x="59" y="0"/>
                    </a:moveTo>
                    <a:lnTo>
                      <a:pt x="0" y="29"/>
                    </a:lnTo>
                    <a:lnTo>
                      <a:pt x="226" y="138"/>
                    </a:lnTo>
                    <a:lnTo>
                      <a:pt x="286" y="10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3" name="TextBox 134"/>
              <p:cNvSpPr txBox="1"/>
              <p:nvPr/>
            </p:nvSpPr>
            <p:spPr>
              <a:xfrm rot="1811218">
                <a:off x="7957280" y="3557820"/>
                <a:ext cx="304365" cy="16584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id-ID" sz="525" b="1">
                    <a:solidFill>
                      <a:schemeClr val="bg1"/>
                    </a:solidFill>
                  </a:rPr>
                  <a:t>80%</a:t>
                </a:r>
                <a:endParaRPr lang="id-ID" sz="525" b="1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8" name="Group 135"/>
          <p:cNvGrpSpPr/>
          <p:nvPr/>
        </p:nvGrpSpPr>
        <p:grpSpPr>
          <a:xfrm>
            <a:off x="5386211" y="1867898"/>
            <a:ext cx="1409407" cy="1238207"/>
            <a:chOff x="5194241" y="2847418"/>
            <a:chExt cx="1350182" cy="1186177"/>
          </a:xfrm>
        </p:grpSpPr>
        <p:sp>
          <p:nvSpPr>
            <p:cNvPr id="102" name="Freeform: Shape 136"/>
            <p:cNvSpPr/>
            <p:nvPr/>
          </p:nvSpPr>
          <p:spPr bwMode="auto">
            <a:xfrm>
              <a:off x="5194241" y="3385203"/>
              <a:ext cx="1350182" cy="648392"/>
            </a:xfrm>
            <a:custGeom>
              <a:avLst/>
              <a:gdLst>
                <a:gd name="T0" fmla="*/ 345 w 663"/>
                <a:gd name="T1" fmla="*/ 9 h 318"/>
                <a:gd name="T2" fmla="*/ 282 w 663"/>
                <a:gd name="T3" fmla="*/ 9 h 318"/>
                <a:gd name="T4" fmla="*/ 17 w 663"/>
                <a:gd name="T5" fmla="*/ 135 h 318"/>
                <a:gd name="T6" fmla="*/ 17 w 663"/>
                <a:gd name="T7" fmla="*/ 165 h 318"/>
                <a:gd name="T8" fmla="*/ 318 w 663"/>
                <a:gd name="T9" fmla="*/ 309 h 318"/>
                <a:gd name="T10" fmla="*/ 381 w 663"/>
                <a:gd name="T11" fmla="*/ 309 h 318"/>
                <a:gd name="T12" fmla="*/ 646 w 663"/>
                <a:gd name="T13" fmla="*/ 183 h 318"/>
                <a:gd name="T14" fmla="*/ 646 w 663"/>
                <a:gd name="T15" fmla="*/ 153 h 318"/>
                <a:gd name="T16" fmla="*/ 345 w 663"/>
                <a:gd name="T17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8">
                  <a:moveTo>
                    <a:pt x="345" y="9"/>
                  </a:moveTo>
                  <a:cubicBezTo>
                    <a:pt x="328" y="0"/>
                    <a:pt x="299" y="0"/>
                    <a:pt x="282" y="9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4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5" y="318"/>
                    <a:pt x="364" y="318"/>
                    <a:pt x="381" y="309"/>
                  </a:cubicBezTo>
                  <a:cubicBezTo>
                    <a:pt x="646" y="183"/>
                    <a:pt x="646" y="183"/>
                    <a:pt x="646" y="183"/>
                  </a:cubicBezTo>
                  <a:cubicBezTo>
                    <a:pt x="663" y="174"/>
                    <a:pt x="663" y="161"/>
                    <a:pt x="646" y="153"/>
                  </a:cubicBezTo>
                  <a:lnTo>
                    <a:pt x="345" y="9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Freeform: Shape 137"/>
            <p:cNvSpPr/>
            <p:nvPr/>
          </p:nvSpPr>
          <p:spPr bwMode="auto">
            <a:xfrm>
              <a:off x="5194241" y="2847418"/>
              <a:ext cx="1350182" cy="648392"/>
            </a:xfrm>
            <a:custGeom>
              <a:avLst/>
              <a:gdLst>
                <a:gd name="T0" fmla="*/ 345 w 663"/>
                <a:gd name="T1" fmla="*/ 9 h 318"/>
                <a:gd name="T2" fmla="*/ 282 w 663"/>
                <a:gd name="T3" fmla="*/ 9 h 318"/>
                <a:gd name="T4" fmla="*/ 17 w 663"/>
                <a:gd name="T5" fmla="*/ 135 h 318"/>
                <a:gd name="T6" fmla="*/ 17 w 663"/>
                <a:gd name="T7" fmla="*/ 165 h 318"/>
                <a:gd name="T8" fmla="*/ 318 w 663"/>
                <a:gd name="T9" fmla="*/ 309 h 318"/>
                <a:gd name="T10" fmla="*/ 381 w 663"/>
                <a:gd name="T11" fmla="*/ 309 h 318"/>
                <a:gd name="T12" fmla="*/ 646 w 663"/>
                <a:gd name="T13" fmla="*/ 183 h 318"/>
                <a:gd name="T14" fmla="*/ 646 w 663"/>
                <a:gd name="T15" fmla="*/ 153 h 318"/>
                <a:gd name="T16" fmla="*/ 345 w 663"/>
                <a:gd name="T17" fmla="*/ 9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8">
                  <a:moveTo>
                    <a:pt x="345" y="9"/>
                  </a:moveTo>
                  <a:cubicBezTo>
                    <a:pt x="328" y="0"/>
                    <a:pt x="299" y="0"/>
                    <a:pt x="282" y="9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4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5" y="318"/>
                    <a:pt x="364" y="318"/>
                    <a:pt x="381" y="309"/>
                  </a:cubicBezTo>
                  <a:cubicBezTo>
                    <a:pt x="646" y="183"/>
                    <a:pt x="646" y="183"/>
                    <a:pt x="646" y="183"/>
                  </a:cubicBezTo>
                  <a:cubicBezTo>
                    <a:pt x="663" y="174"/>
                    <a:pt x="663" y="161"/>
                    <a:pt x="646" y="153"/>
                  </a:cubicBezTo>
                  <a:lnTo>
                    <a:pt x="345" y="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4" name="Freeform: Shape 138"/>
            <p:cNvSpPr/>
            <p:nvPr/>
          </p:nvSpPr>
          <p:spPr bwMode="auto">
            <a:xfrm>
              <a:off x="5813393" y="3153815"/>
              <a:ext cx="69925" cy="44498"/>
            </a:xfrm>
            <a:custGeom>
              <a:avLst/>
              <a:gdLst>
                <a:gd name="T0" fmla="*/ 18 w 34"/>
                <a:gd name="T1" fmla="*/ 9 h 22"/>
                <a:gd name="T2" fmla="*/ 7 w 34"/>
                <a:gd name="T3" fmla="*/ 0 h 22"/>
                <a:gd name="T4" fmla="*/ 2 w 34"/>
                <a:gd name="T5" fmla="*/ 5 h 22"/>
                <a:gd name="T6" fmla="*/ 1 w 34"/>
                <a:gd name="T7" fmla="*/ 12 h 22"/>
                <a:gd name="T8" fmla="*/ 17 w 34"/>
                <a:gd name="T9" fmla="*/ 20 h 22"/>
                <a:gd name="T10" fmla="*/ 26 w 34"/>
                <a:gd name="T11" fmla="*/ 19 h 22"/>
                <a:gd name="T12" fmla="*/ 34 w 34"/>
                <a:gd name="T13" fmla="*/ 14 h 22"/>
                <a:gd name="T14" fmla="*/ 18 w 34"/>
                <a:gd name="T1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2">
                  <a:moveTo>
                    <a:pt x="18" y="9"/>
                  </a:moveTo>
                  <a:cubicBezTo>
                    <a:pt x="13" y="6"/>
                    <a:pt x="9" y="3"/>
                    <a:pt x="7" y="0"/>
                  </a:cubicBezTo>
                  <a:cubicBezTo>
                    <a:pt x="5" y="1"/>
                    <a:pt x="3" y="3"/>
                    <a:pt x="2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9"/>
                    <a:pt x="7" y="22"/>
                    <a:pt x="17" y="2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1" y="18"/>
                    <a:pt x="33" y="16"/>
                    <a:pt x="34" y="14"/>
                  </a:cubicBezTo>
                  <a:cubicBezTo>
                    <a:pt x="29" y="13"/>
                    <a:pt x="23" y="11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5" name="Freeform: Shape 139"/>
            <p:cNvSpPr/>
            <p:nvPr/>
          </p:nvSpPr>
          <p:spPr bwMode="auto">
            <a:xfrm>
              <a:off x="5664643" y="3181785"/>
              <a:ext cx="174176" cy="130950"/>
            </a:xfrm>
            <a:custGeom>
              <a:avLst/>
              <a:gdLst>
                <a:gd name="T0" fmla="*/ 9 w 85"/>
                <a:gd name="T1" fmla="*/ 55 h 64"/>
                <a:gd name="T2" fmla="*/ 35 w 85"/>
                <a:gd name="T3" fmla="*/ 24 h 64"/>
                <a:gd name="T4" fmla="*/ 55 w 85"/>
                <a:gd name="T5" fmla="*/ 13 h 64"/>
                <a:gd name="T6" fmla="*/ 71 w 85"/>
                <a:gd name="T7" fmla="*/ 21 h 64"/>
                <a:gd name="T8" fmla="*/ 58 w 85"/>
                <a:gd name="T9" fmla="*/ 37 h 64"/>
                <a:gd name="T10" fmla="*/ 17 w 85"/>
                <a:gd name="T11" fmla="*/ 60 h 64"/>
                <a:gd name="T12" fmla="*/ 9 w 85"/>
                <a:gd name="T13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4">
                  <a:moveTo>
                    <a:pt x="9" y="55"/>
                  </a:moveTo>
                  <a:cubicBezTo>
                    <a:pt x="0" y="50"/>
                    <a:pt x="12" y="36"/>
                    <a:pt x="35" y="24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78" y="0"/>
                    <a:pt x="85" y="4"/>
                    <a:pt x="71" y="21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44" y="54"/>
                    <a:pt x="25" y="64"/>
                    <a:pt x="17" y="60"/>
                  </a:cubicBezTo>
                  <a:lnTo>
                    <a:pt x="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6" name="Freeform: Shape 140"/>
            <p:cNvSpPr/>
            <p:nvPr/>
          </p:nvSpPr>
          <p:spPr bwMode="auto">
            <a:xfrm>
              <a:off x="5815935" y="3043207"/>
              <a:ext cx="38141" cy="47041"/>
            </a:xfrm>
            <a:custGeom>
              <a:avLst/>
              <a:gdLst>
                <a:gd name="T0" fmla="*/ 19 w 19"/>
                <a:gd name="T1" fmla="*/ 5 h 23"/>
                <a:gd name="T2" fmla="*/ 9 w 19"/>
                <a:gd name="T3" fmla="*/ 1 h 23"/>
                <a:gd name="T4" fmla="*/ 1 w 19"/>
                <a:gd name="T5" fmla="*/ 11 h 23"/>
                <a:gd name="T6" fmla="*/ 1 w 19"/>
                <a:gd name="T7" fmla="*/ 17 h 23"/>
                <a:gd name="T8" fmla="*/ 5 w 19"/>
                <a:gd name="T9" fmla="*/ 21 h 23"/>
                <a:gd name="T10" fmla="*/ 19 w 19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19" y="5"/>
                  </a:moveTo>
                  <a:cubicBezTo>
                    <a:pt x="18" y="2"/>
                    <a:pt x="13" y="0"/>
                    <a:pt x="9" y="1"/>
                  </a:cubicBezTo>
                  <a:cubicBezTo>
                    <a:pt x="5" y="2"/>
                    <a:pt x="1" y="7"/>
                    <a:pt x="1" y="11"/>
                  </a:cubicBezTo>
                  <a:cubicBezTo>
                    <a:pt x="1" y="15"/>
                    <a:pt x="1" y="16"/>
                    <a:pt x="1" y="17"/>
                  </a:cubicBezTo>
                  <a:cubicBezTo>
                    <a:pt x="0" y="19"/>
                    <a:pt x="0" y="23"/>
                    <a:pt x="5" y="21"/>
                  </a:cubicBezTo>
                  <a:cubicBezTo>
                    <a:pt x="10" y="19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7" name="Freeform: Shape 141"/>
            <p:cNvSpPr/>
            <p:nvPr/>
          </p:nvSpPr>
          <p:spPr bwMode="auto">
            <a:xfrm>
              <a:off x="5978669" y="3147458"/>
              <a:ext cx="63568" cy="30513"/>
            </a:xfrm>
            <a:custGeom>
              <a:avLst/>
              <a:gdLst>
                <a:gd name="T0" fmla="*/ 22 w 31"/>
                <a:gd name="T1" fmla="*/ 0 h 15"/>
                <a:gd name="T2" fmla="*/ 30 w 31"/>
                <a:gd name="T3" fmla="*/ 6 h 15"/>
                <a:gd name="T4" fmla="*/ 16 w 31"/>
                <a:gd name="T5" fmla="*/ 13 h 15"/>
                <a:gd name="T6" fmla="*/ 7 w 31"/>
                <a:gd name="T7" fmla="*/ 14 h 15"/>
                <a:gd name="T8" fmla="*/ 1 w 31"/>
                <a:gd name="T9" fmla="*/ 12 h 15"/>
                <a:gd name="T10" fmla="*/ 22 w 31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5">
                  <a:moveTo>
                    <a:pt x="22" y="0"/>
                  </a:moveTo>
                  <a:cubicBezTo>
                    <a:pt x="27" y="0"/>
                    <a:pt x="31" y="3"/>
                    <a:pt x="30" y="6"/>
                  </a:cubicBezTo>
                  <a:cubicBezTo>
                    <a:pt x="29" y="8"/>
                    <a:pt x="22" y="12"/>
                    <a:pt x="16" y="13"/>
                  </a:cubicBezTo>
                  <a:cubicBezTo>
                    <a:pt x="11" y="14"/>
                    <a:pt x="8" y="13"/>
                    <a:pt x="7" y="14"/>
                  </a:cubicBezTo>
                  <a:cubicBezTo>
                    <a:pt x="5" y="15"/>
                    <a:pt x="0" y="15"/>
                    <a:pt x="1" y="12"/>
                  </a:cubicBezTo>
                  <a:cubicBezTo>
                    <a:pt x="3" y="8"/>
                    <a:pt x="22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8" name="Freeform: Shape 142"/>
            <p:cNvSpPr/>
            <p:nvPr/>
          </p:nvSpPr>
          <p:spPr bwMode="auto">
            <a:xfrm>
              <a:off x="5772709" y="3006337"/>
              <a:ext cx="310211" cy="208503"/>
            </a:xfrm>
            <a:custGeom>
              <a:avLst/>
              <a:gdLst>
                <a:gd name="T0" fmla="*/ 34 w 152"/>
                <a:gd name="T1" fmla="*/ 83 h 102"/>
                <a:gd name="T2" fmla="*/ 51 w 152"/>
                <a:gd name="T3" fmla="*/ 2 h 102"/>
                <a:gd name="T4" fmla="*/ 54 w 152"/>
                <a:gd name="T5" fmla="*/ 0 h 102"/>
                <a:gd name="T6" fmla="*/ 152 w 152"/>
                <a:gd name="T7" fmla="*/ 56 h 102"/>
                <a:gd name="T8" fmla="*/ 150 w 152"/>
                <a:gd name="T9" fmla="*/ 58 h 102"/>
                <a:gd name="T10" fmla="*/ 34 w 152"/>
                <a:gd name="T11" fmla="*/ 83 h 102"/>
                <a:gd name="T12" fmla="*/ 55 w 152"/>
                <a:gd name="T13" fmla="*/ 7 h 102"/>
                <a:gd name="T14" fmla="*/ 38 w 152"/>
                <a:gd name="T15" fmla="*/ 79 h 102"/>
                <a:gd name="T16" fmla="*/ 141 w 152"/>
                <a:gd name="T17" fmla="*/ 56 h 102"/>
                <a:gd name="T18" fmla="*/ 55 w 152"/>
                <a:gd name="T1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02">
                  <a:moveTo>
                    <a:pt x="34" y="83"/>
                  </a:moveTo>
                  <a:cubicBezTo>
                    <a:pt x="0" y="64"/>
                    <a:pt x="24" y="24"/>
                    <a:pt x="51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52" y="56"/>
                    <a:pt x="152" y="56"/>
                    <a:pt x="152" y="56"/>
                  </a:cubicBezTo>
                  <a:cubicBezTo>
                    <a:pt x="150" y="58"/>
                    <a:pt x="150" y="58"/>
                    <a:pt x="150" y="58"/>
                  </a:cubicBezTo>
                  <a:cubicBezTo>
                    <a:pt x="123" y="79"/>
                    <a:pt x="67" y="102"/>
                    <a:pt x="34" y="83"/>
                  </a:cubicBezTo>
                  <a:close/>
                  <a:moveTo>
                    <a:pt x="55" y="7"/>
                  </a:moveTo>
                  <a:cubicBezTo>
                    <a:pt x="30" y="29"/>
                    <a:pt x="11" y="64"/>
                    <a:pt x="38" y="79"/>
                  </a:cubicBezTo>
                  <a:cubicBezTo>
                    <a:pt x="66" y="95"/>
                    <a:pt x="115" y="76"/>
                    <a:pt x="141" y="56"/>
                  </a:cubicBezTo>
                  <a:lnTo>
                    <a:pt x="5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9" name="Freeform: Shape 143"/>
            <p:cNvSpPr/>
            <p:nvPr/>
          </p:nvSpPr>
          <p:spPr bwMode="auto">
            <a:xfrm>
              <a:off x="5836277" y="2978368"/>
              <a:ext cx="288599" cy="169091"/>
            </a:xfrm>
            <a:custGeom>
              <a:avLst/>
              <a:gdLst>
                <a:gd name="T0" fmla="*/ 30 w 142"/>
                <a:gd name="T1" fmla="*/ 29 h 83"/>
                <a:gd name="T2" fmla="*/ 44 w 142"/>
                <a:gd name="T3" fmla="*/ 46 h 83"/>
                <a:gd name="T4" fmla="*/ 40 w 142"/>
                <a:gd name="T5" fmla="*/ 34 h 83"/>
                <a:gd name="T6" fmla="*/ 74 w 142"/>
                <a:gd name="T7" fmla="*/ 63 h 83"/>
                <a:gd name="T8" fmla="*/ 63 w 142"/>
                <a:gd name="T9" fmla="*/ 47 h 83"/>
                <a:gd name="T10" fmla="*/ 109 w 142"/>
                <a:gd name="T11" fmla="*/ 83 h 83"/>
                <a:gd name="T12" fmla="*/ 127 w 142"/>
                <a:gd name="T13" fmla="*/ 36 h 83"/>
                <a:gd name="T14" fmla="*/ 45 w 142"/>
                <a:gd name="T15" fmla="*/ 4 h 83"/>
                <a:gd name="T16" fmla="*/ 0 w 142"/>
                <a:gd name="T17" fmla="*/ 21 h 83"/>
                <a:gd name="T18" fmla="*/ 30 w 142"/>
                <a:gd name="T19" fmla="*/ 2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83">
                  <a:moveTo>
                    <a:pt x="30" y="29"/>
                  </a:moveTo>
                  <a:cubicBezTo>
                    <a:pt x="30" y="29"/>
                    <a:pt x="30" y="38"/>
                    <a:pt x="44" y="46"/>
                  </a:cubicBezTo>
                  <a:cubicBezTo>
                    <a:pt x="44" y="46"/>
                    <a:pt x="38" y="40"/>
                    <a:pt x="40" y="34"/>
                  </a:cubicBezTo>
                  <a:cubicBezTo>
                    <a:pt x="40" y="34"/>
                    <a:pt x="50" y="51"/>
                    <a:pt x="74" y="63"/>
                  </a:cubicBezTo>
                  <a:cubicBezTo>
                    <a:pt x="74" y="63"/>
                    <a:pt x="65" y="57"/>
                    <a:pt x="63" y="47"/>
                  </a:cubicBezTo>
                  <a:cubicBezTo>
                    <a:pt x="63" y="47"/>
                    <a:pt x="78" y="67"/>
                    <a:pt x="109" y="83"/>
                  </a:cubicBezTo>
                  <a:cubicBezTo>
                    <a:pt x="109" y="83"/>
                    <a:pt x="142" y="60"/>
                    <a:pt x="127" y="36"/>
                  </a:cubicBezTo>
                  <a:cubicBezTo>
                    <a:pt x="111" y="10"/>
                    <a:pt x="70" y="0"/>
                    <a:pt x="45" y="4"/>
                  </a:cubicBezTo>
                  <a:cubicBezTo>
                    <a:pt x="19" y="7"/>
                    <a:pt x="16" y="26"/>
                    <a:pt x="0" y="21"/>
                  </a:cubicBezTo>
                  <a:cubicBezTo>
                    <a:pt x="0" y="21"/>
                    <a:pt x="12" y="30"/>
                    <a:pt x="3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79" name="Group 144"/>
          <p:cNvGrpSpPr/>
          <p:nvPr/>
        </p:nvGrpSpPr>
        <p:grpSpPr>
          <a:xfrm>
            <a:off x="6939610" y="2565304"/>
            <a:ext cx="1409407" cy="1036485"/>
            <a:chOff x="6560951" y="3491996"/>
            <a:chExt cx="1350182" cy="992930"/>
          </a:xfrm>
        </p:grpSpPr>
        <p:sp>
          <p:nvSpPr>
            <p:cNvPr id="94" name="Freeform: Shape 145"/>
            <p:cNvSpPr/>
            <p:nvPr/>
          </p:nvSpPr>
          <p:spPr bwMode="auto">
            <a:xfrm>
              <a:off x="6560951" y="3839076"/>
              <a:ext cx="1350182" cy="645850"/>
            </a:xfrm>
            <a:custGeom>
              <a:avLst/>
              <a:gdLst>
                <a:gd name="T0" fmla="*/ 345 w 663"/>
                <a:gd name="T1" fmla="*/ 8 h 317"/>
                <a:gd name="T2" fmla="*/ 282 w 663"/>
                <a:gd name="T3" fmla="*/ 8 h 317"/>
                <a:gd name="T4" fmla="*/ 17 w 663"/>
                <a:gd name="T5" fmla="*/ 135 h 317"/>
                <a:gd name="T6" fmla="*/ 17 w 663"/>
                <a:gd name="T7" fmla="*/ 165 h 317"/>
                <a:gd name="T8" fmla="*/ 318 w 663"/>
                <a:gd name="T9" fmla="*/ 309 h 317"/>
                <a:gd name="T10" fmla="*/ 381 w 663"/>
                <a:gd name="T11" fmla="*/ 309 h 317"/>
                <a:gd name="T12" fmla="*/ 646 w 663"/>
                <a:gd name="T13" fmla="*/ 182 h 317"/>
                <a:gd name="T14" fmla="*/ 646 w 663"/>
                <a:gd name="T15" fmla="*/ 152 h 317"/>
                <a:gd name="T16" fmla="*/ 345 w 663"/>
                <a:gd name="T17" fmla="*/ 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7">
                  <a:moveTo>
                    <a:pt x="345" y="8"/>
                  </a:moveTo>
                  <a:cubicBezTo>
                    <a:pt x="328" y="0"/>
                    <a:pt x="299" y="0"/>
                    <a:pt x="282" y="8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3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6" y="317"/>
                    <a:pt x="364" y="317"/>
                    <a:pt x="381" y="309"/>
                  </a:cubicBezTo>
                  <a:cubicBezTo>
                    <a:pt x="646" y="182"/>
                    <a:pt x="646" y="182"/>
                    <a:pt x="646" y="182"/>
                  </a:cubicBezTo>
                  <a:cubicBezTo>
                    <a:pt x="663" y="174"/>
                    <a:pt x="663" y="160"/>
                    <a:pt x="646" y="152"/>
                  </a:cubicBezTo>
                  <a:lnTo>
                    <a:pt x="345" y="8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Freeform: Shape 146"/>
            <p:cNvSpPr/>
            <p:nvPr/>
          </p:nvSpPr>
          <p:spPr bwMode="auto">
            <a:xfrm>
              <a:off x="6560951" y="3491996"/>
              <a:ext cx="1350182" cy="645850"/>
            </a:xfrm>
            <a:custGeom>
              <a:avLst/>
              <a:gdLst>
                <a:gd name="T0" fmla="*/ 345 w 663"/>
                <a:gd name="T1" fmla="*/ 8 h 317"/>
                <a:gd name="T2" fmla="*/ 282 w 663"/>
                <a:gd name="T3" fmla="*/ 8 h 317"/>
                <a:gd name="T4" fmla="*/ 17 w 663"/>
                <a:gd name="T5" fmla="*/ 135 h 317"/>
                <a:gd name="T6" fmla="*/ 17 w 663"/>
                <a:gd name="T7" fmla="*/ 165 h 317"/>
                <a:gd name="T8" fmla="*/ 318 w 663"/>
                <a:gd name="T9" fmla="*/ 309 h 317"/>
                <a:gd name="T10" fmla="*/ 381 w 663"/>
                <a:gd name="T11" fmla="*/ 309 h 317"/>
                <a:gd name="T12" fmla="*/ 646 w 663"/>
                <a:gd name="T13" fmla="*/ 182 h 317"/>
                <a:gd name="T14" fmla="*/ 646 w 663"/>
                <a:gd name="T15" fmla="*/ 152 h 317"/>
                <a:gd name="T16" fmla="*/ 345 w 663"/>
                <a:gd name="T17" fmla="*/ 8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3" h="317">
                  <a:moveTo>
                    <a:pt x="345" y="8"/>
                  </a:moveTo>
                  <a:cubicBezTo>
                    <a:pt x="328" y="0"/>
                    <a:pt x="299" y="0"/>
                    <a:pt x="282" y="8"/>
                  </a:cubicBezTo>
                  <a:cubicBezTo>
                    <a:pt x="17" y="135"/>
                    <a:pt x="17" y="135"/>
                    <a:pt x="17" y="135"/>
                  </a:cubicBezTo>
                  <a:cubicBezTo>
                    <a:pt x="0" y="143"/>
                    <a:pt x="0" y="157"/>
                    <a:pt x="17" y="165"/>
                  </a:cubicBezTo>
                  <a:cubicBezTo>
                    <a:pt x="318" y="309"/>
                    <a:pt x="318" y="309"/>
                    <a:pt x="318" y="309"/>
                  </a:cubicBezTo>
                  <a:cubicBezTo>
                    <a:pt x="336" y="317"/>
                    <a:pt x="364" y="317"/>
                    <a:pt x="381" y="309"/>
                  </a:cubicBezTo>
                  <a:cubicBezTo>
                    <a:pt x="646" y="182"/>
                    <a:pt x="646" y="182"/>
                    <a:pt x="646" y="182"/>
                  </a:cubicBezTo>
                  <a:cubicBezTo>
                    <a:pt x="663" y="174"/>
                    <a:pt x="663" y="160"/>
                    <a:pt x="646" y="152"/>
                  </a:cubicBezTo>
                  <a:lnTo>
                    <a:pt x="345" y="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Freeform: Shape 147"/>
            <p:cNvSpPr/>
            <p:nvPr/>
          </p:nvSpPr>
          <p:spPr bwMode="auto">
            <a:xfrm>
              <a:off x="7180102" y="3795851"/>
              <a:ext cx="69925" cy="45769"/>
            </a:xfrm>
            <a:custGeom>
              <a:avLst/>
              <a:gdLst>
                <a:gd name="T0" fmla="*/ 18 w 34"/>
                <a:gd name="T1" fmla="*/ 9 h 23"/>
                <a:gd name="T2" fmla="*/ 7 w 34"/>
                <a:gd name="T3" fmla="*/ 0 h 23"/>
                <a:gd name="T4" fmla="*/ 3 w 34"/>
                <a:gd name="T5" fmla="*/ 6 h 23"/>
                <a:gd name="T6" fmla="*/ 1 w 34"/>
                <a:gd name="T7" fmla="*/ 12 h 23"/>
                <a:gd name="T8" fmla="*/ 17 w 34"/>
                <a:gd name="T9" fmla="*/ 21 h 23"/>
                <a:gd name="T10" fmla="*/ 26 w 34"/>
                <a:gd name="T11" fmla="*/ 19 h 23"/>
                <a:gd name="T12" fmla="*/ 34 w 34"/>
                <a:gd name="T13" fmla="*/ 14 h 23"/>
                <a:gd name="T14" fmla="*/ 18 w 34"/>
                <a:gd name="T15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3">
                  <a:moveTo>
                    <a:pt x="18" y="9"/>
                  </a:moveTo>
                  <a:cubicBezTo>
                    <a:pt x="13" y="6"/>
                    <a:pt x="9" y="3"/>
                    <a:pt x="7" y="0"/>
                  </a:cubicBezTo>
                  <a:cubicBezTo>
                    <a:pt x="5" y="1"/>
                    <a:pt x="3" y="3"/>
                    <a:pt x="3" y="6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9"/>
                    <a:pt x="7" y="23"/>
                    <a:pt x="17" y="21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31" y="18"/>
                    <a:pt x="33" y="16"/>
                    <a:pt x="34" y="14"/>
                  </a:cubicBezTo>
                  <a:cubicBezTo>
                    <a:pt x="29" y="14"/>
                    <a:pt x="23" y="12"/>
                    <a:pt x="18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Freeform: Shape 148"/>
            <p:cNvSpPr/>
            <p:nvPr/>
          </p:nvSpPr>
          <p:spPr bwMode="auto">
            <a:xfrm>
              <a:off x="7031353" y="3826363"/>
              <a:ext cx="172905" cy="129678"/>
            </a:xfrm>
            <a:custGeom>
              <a:avLst/>
              <a:gdLst>
                <a:gd name="T0" fmla="*/ 9 w 85"/>
                <a:gd name="T1" fmla="*/ 55 h 64"/>
                <a:gd name="T2" fmla="*/ 35 w 85"/>
                <a:gd name="T3" fmla="*/ 23 h 64"/>
                <a:gd name="T4" fmla="*/ 56 w 85"/>
                <a:gd name="T5" fmla="*/ 12 h 64"/>
                <a:gd name="T6" fmla="*/ 71 w 85"/>
                <a:gd name="T7" fmla="*/ 21 h 64"/>
                <a:gd name="T8" fmla="*/ 58 w 85"/>
                <a:gd name="T9" fmla="*/ 37 h 64"/>
                <a:gd name="T10" fmla="*/ 17 w 85"/>
                <a:gd name="T11" fmla="*/ 59 h 64"/>
                <a:gd name="T12" fmla="*/ 9 w 85"/>
                <a:gd name="T13" fmla="*/ 5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64">
                  <a:moveTo>
                    <a:pt x="9" y="55"/>
                  </a:moveTo>
                  <a:cubicBezTo>
                    <a:pt x="0" y="50"/>
                    <a:pt x="12" y="36"/>
                    <a:pt x="35" y="2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78" y="0"/>
                    <a:pt x="85" y="4"/>
                    <a:pt x="71" y="21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44" y="54"/>
                    <a:pt x="26" y="64"/>
                    <a:pt x="17" y="59"/>
                  </a:cubicBezTo>
                  <a:lnTo>
                    <a:pt x="9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Freeform: Shape 149"/>
            <p:cNvSpPr/>
            <p:nvPr/>
          </p:nvSpPr>
          <p:spPr bwMode="auto">
            <a:xfrm>
              <a:off x="7182644" y="3685242"/>
              <a:ext cx="38141" cy="47041"/>
            </a:xfrm>
            <a:custGeom>
              <a:avLst/>
              <a:gdLst>
                <a:gd name="T0" fmla="*/ 19 w 19"/>
                <a:gd name="T1" fmla="*/ 5 h 23"/>
                <a:gd name="T2" fmla="*/ 9 w 19"/>
                <a:gd name="T3" fmla="*/ 1 h 23"/>
                <a:gd name="T4" fmla="*/ 1 w 19"/>
                <a:gd name="T5" fmla="*/ 12 h 23"/>
                <a:gd name="T6" fmla="*/ 1 w 19"/>
                <a:gd name="T7" fmla="*/ 18 h 23"/>
                <a:gd name="T8" fmla="*/ 5 w 19"/>
                <a:gd name="T9" fmla="*/ 22 h 23"/>
                <a:gd name="T10" fmla="*/ 19 w 19"/>
                <a:gd name="T11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19" y="5"/>
                  </a:moveTo>
                  <a:cubicBezTo>
                    <a:pt x="18" y="3"/>
                    <a:pt x="13" y="0"/>
                    <a:pt x="9" y="1"/>
                  </a:cubicBezTo>
                  <a:cubicBezTo>
                    <a:pt x="5" y="2"/>
                    <a:pt x="1" y="8"/>
                    <a:pt x="1" y="12"/>
                  </a:cubicBezTo>
                  <a:cubicBezTo>
                    <a:pt x="1" y="15"/>
                    <a:pt x="2" y="17"/>
                    <a:pt x="1" y="18"/>
                  </a:cubicBezTo>
                  <a:cubicBezTo>
                    <a:pt x="0" y="19"/>
                    <a:pt x="0" y="23"/>
                    <a:pt x="5" y="22"/>
                  </a:cubicBezTo>
                  <a:cubicBezTo>
                    <a:pt x="10" y="20"/>
                    <a:pt x="19" y="5"/>
                    <a:pt x="19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Freeform: Shape 150"/>
            <p:cNvSpPr/>
            <p:nvPr/>
          </p:nvSpPr>
          <p:spPr bwMode="auto">
            <a:xfrm>
              <a:off x="7345378" y="3789494"/>
              <a:ext cx="62297" cy="31784"/>
            </a:xfrm>
            <a:custGeom>
              <a:avLst/>
              <a:gdLst>
                <a:gd name="T0" fmla="*/ 23 w 31"/>
                <a:gd name="T1" fmla="*/ 0 h 16"/>
                <a:gd name="T2" fmla="*/ 30 w 31"/>
                <a:gd name="T3" fmla="*/ 7 h 16"/>
                <a:gd name="T4" fmla="*/ 16 w 31"/>
                <a:gd name="T5" fmla="*/ 13 h 16"/>
                <a:gd name="T6" fmla="*/ 7 w 31"/>
                <a:gd name="T7" fmla="*/ 15 h 16"/>
                <a:gd name="T8" fmla="*/ 1 w 31"/>
                <a:gd name="T9" fmla="*/ 13 h 16"/>
                <a:gd name="T10" fmla="*/ 23 w 3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6">
                  <a:moveTo>
                    <a:pt x="23" y="0"/>
                  </a:moveTo>
                  <a:cubicBezTo>
                    <a:pt x="27" y="1"/>
                    <a:pt x="31" y="3"/>
                    <a:pt x="30" y="7"/>
                  </a:cubicBezTo>
                  <a:cubicBezTo>
                    <a:pt x="29" y="9"/>
                    <a:pt x="22" y="13"/>
                    <a:pt x="16" y="13"/>
                  </a:cubicBezTo>
                  <a:cubicBezTo>
                    <a:pt x="11" y="14"/>
                    <a:pt x="9" y="14"/>
                    <a:pt x="7" y="15"/>
                  </a:cubicBezTo>
                  <a:cubicBezTo>
                    <a:pt x="5" y="15"/>
                    <a:pt x="0" y="16"/>
                    <a:pt x="1" y="13"/>
                  </a:cubicBezTo>
                  <a:cubicBezTo>
                    <a:pt x="3" y="9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Freeform: Shape 151"/>
            <p:cNvSpPr/>
            <p:nvPr/>
          </p:nvSpPr>
          <p:spPr bwMode="auto">
            <a:xfrm>
              <a:off x="7139418" y="3650916"/>
              <a:ext cx="308940" cy="207232"/>
            </a:xfrm>
            <a:custGeom>
              <a:avLst/>
              <a:gdLst>
                <a:gd name="T0" fmla="*/ 34 w 152"/>
                <a:gd name="T1" fmla="*/ 83 h 102"/>
                <a:gd name="T2" fmla="*/ 51 w 152"/>
                <a:gd name="T3" fmla="*/ 2 h 102"/>
                <a:gd name="T4" fmla="*/ 54 w 152"/>
                <a:gd name="T5" fmla="*/ 0 h 102"/>
                <a:gd name="T6" fmla="*/ 152 w 152"/>
                <a:gd name="T7" fmla="*/ 55 h 102"/>
                <a:gd name="T8" fmla="*/ 150 w 152"/>
                <a:gd name="T9" fmla="*/ 57 h 102"/>
                <a:gd name="T10" fmla="*/ 34 w 152"/>
                <a:gd name="T11" fmla="*/ 83 h 102"/>
                <a:gd name="T12" fmla="*/ 55 w 152"/>
                <a:gd name="T13" fmla="*/ 7 h 102"/>
                <a:gd name="T14" fmla="*/ 39 w 152"/>
                <a:gd name="T15" fmla="*/ 79 h 102"/>
                <a:gd name="T16" fmla="*/ 141 w 152"/>
                <a:gd name="T17" fmla="*/ 56 h 102"/>
                <a:gd name="T18" fmla="*/ 55 w 152"/>
                <a:gd name="T19" fmla="*/ 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02">
                  <a:moveTo>
                    <a:pt x="34" y="83"/>
                  </a:moveTo>
                  <a:cubicBezTo>
                    <a:pt x="0" y="64"/>
                    <a:pt x="24" y="23"/>
                    <a:pt x="51" y="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52" y="55"/>
                    <a:pt x="152" y="55"/>
                    <a:pt x="152" y="55"/>
                  </a:cubicBezTo>
                  <a:cubicBezTo>
                    <a:pt x="150" y="57"/>
                    <a:pt x="150" y="57"/>
                    <a:pt x="150" y="57"/>
                  </a:cubicBezTo>
                  <a:cubicBezTo>
                    <a:pt x="123" y="79"/>
                    <a:pt x="68" y="102"/>
                    <a:pt x="34" y="83"/>
                  </a:cubicBezTo>
                  <a:close/>
                  <a:moveTo>
                    <a:pt x="55" y="7"/>
                  </a:moveTo>
                  <a:cubicBezTo>
                    <a:pt x="30" y="28"/>
                    <a:pt x="11" y="64"/>
                    <a:pt x="39" y="79"/>
                  </a:cubicBezTo>
                  <a:cubicBezTo>
                    <a:pt x="66" y="94"/>
                    <a:pt x="115" y="76"/>
                    <a:pt x="141" y="56"/>
                  </a:cubicBezTo>
                  <a:lnTo>
                    <a:pt x="5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Freeform: Shape 152"/>
            <p:cNvSpPr/>
            <p:nvPr/>
          </p:nvSpPr>
          <p:spPr bwMode="auto">
            <a:xfrm>
              <a:off x="7202986" y="3621675"/>
              <a:ext cx="288599" cy="169091"/>
            </a:xfrm>
            <a:custGeom>
              <a:avLst/>
              <a:gdLst>
                <a:gd name="T0" fmla="*/ 31 w 142"/>
                <a:gd name="T1" fmla="*/ 28 h 83"/>
                <a:gd name="T2" fmla="*/ 44 w 142"/>
                <a:gd name="T3" fmla="*/ 46 h 83"/>
                <a:gd name="T4" fmla="*/ 41 w 142"/>
                <a:gd name="T5" fmla="*/ 34 h 83"/>
                <a:gd name="T6" fmla="*/ 75 w 142"/>
                <a:gd name="T7" fmla="*/ 63 h 83"/>
                <a:gd name="T8" fmla="*/ 63 w 142"/>
                <a:gd name="T9" fmla="*/ 47 h 83"/>
                <a:gd name="T10" fmla="*/ 110 w 142"/>
                <a:gd name="T11" fmla="*/ 83 h 83"/>
                <a:gd name="T12" fmla="*/ 127 w 142"/>
                <a:gd name="T13" fmla="*/ 35 h 83"/>
                <a:gd name="T14" fmla="*/ 45 w 142"/>
                <a:gd name="T15" fmla="*/ 3 h 83"/>
                <a:gd name="T16" fmla="*/ 0 w 142"/>
                <a:gd name="T17" fmla="*/ 20 h 83"/>
                <a:gd name="T18" fmla="*/ 31 w 142"/>
                <a:gd name="T19" fmla="*/ 2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" h="83">
                  <a:moveTo>
                    <a:pt x="31" y="28"/>
                  </a:moveTo>
                  <a:cubicBezTo>
                    <a:pt x="31" y="28"/>
                    <a:pt x="30" y="38"/>
                    <a:pt x="44" y="46"/>
                  </a:cubicBezTo>
                  <a:cubicBezTo>
                    <a:pt x="44" y="46"/>
                    <a:pt x="38" y="40"/>
                    <a:pt x="41" y="34"/>
                  </a:cubicBezTo>
                  <a:cubicBezTo>
                    <a:pt x="41" y="34"/>
                    <a:pt x="50" y="50"/>
                    <a:pt x="75" y="63"/>
                  </a:cubicBezTo>
                  <a:cubicBezTo>
                    <a:pt x="75" y="63"/>
                    <a:pt x="65" y="57"/>
                    <a:pt x="63" y="47"/>
                  </a:cubicBezTo>
                  <a:cubicBezTo>
                    <a:pt x="63" y="47"/>
                    <a:pt x="78" y="66"/>
                    <a:pt x="110" y="83"/>
                  </a:cubicBezTo>
                  <a:cubicBezTo>
                    <a:pt x="110" y="83"/>
                    <a:pt x="142" y="59"/>
                    <a:pt x="127" y="35"/>
                  </a:cubicBezTo>
                  <a:cubicBezTo>
                    <a:pt x="111" y="9"/>
                    <a:pt x="70" y="0"/>
                    <a:pt x="45" y="3"/>
                  </a:cubicBezTo>
                  <a:cubicBezTo>
                    <a:pt x="19" y="7"/>
                    <a:pt x="16" y="26"/>
                    <a:pt x="0" y="20"/>
                  </a:cubicBezTo>
                  <a:cubicBezTo>
                    <a:pt x="0" y="20"/>
                    <a:pt x="12" y="30"/>
                    <a:pt x="31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0" name="Group 153"/>
          <p:cNvGrpSpPr/>
          <p:nvPr/>
        </p:nvGrpSpPr>
        <p:grpSpPr>
          <a:xfrm>
            <a:off x="6638998" y="2883644"/>
            <a:ext cx="356995" cy="205705"/>
            <a:chOff x="6394403" y="3369946"/>
            <a:chExt cx="341995" cy="197060"/>
          </a:xfrm>
          <a:solidFill>
            <a:schemeClr val="tx1">
              <a:alpha val="20000"/>
            </a:schemeClr>
          </a:solidFill>
        </p:grpSpPr>
        <p:sp>
          <p:nvSpPr>
            <p:cNvPr id="91" name="Freeform: Shape 154"/>
            <p:cNvSpPr/>
            <p:nvPr/>
          </p:nvSpPr>
          <p:spPr bwMode="auto">
            <a:xfrm>
              <a:off x="6394403" y="3369946"/>
              <a:ext cx="81367" cy="55940"/>
            </a:xfrm>
            <a:custGeom>
              <a:avLst/>
              <a:gdLst>
                <a:gd name="T0" fmla="*/ 35 w 40"/>
                <a:gd name="T1" fmla="*/ 21 h 28"/>
                <a:gd name="T2" fmla="*/ 11 w 40"/>
                <a:gd name="T3" fmla="*/ 24 h 28"/>
                <a:gd name="T4" fmla="*/ 6 w 40"/>
                <a:gd name="T5" fmla="*/ 6 h 28"/>
                <a:gd name="T6" fmla="*/ 30 w 40"/>
                <a:gd name="T7" fmla="*/ 4 h 28"/>
                <a:gd name="T8" fmla="*/ 35 w 40"/>
                <a:gd name="T9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1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6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Freeform: Shape 155"/>
            <p:cNvSpPr/>
            <p:nvPr/>
          </p:nvSpPr>
          <p:spPr bwMode="auto">
            <a:xfrm>
              <a:off x="6522810" y="3434785"/>
              <a:ext cx="81367" cy="58482"/>
            </a:xfrm>
            <a:custGeom>
              <a:avLst/>
              <a:gdLst>
                <a:gd name="T0" fmla="*/ 35 w 40"/>
                <a:gd name="T1" fmla="*/ 22 h 29"/>
                <a:gd name="T2" fmla="*/ 11 w 40"/>
                <a:gd name="T3" fmla="*/ 25 h 29"/>
                <a:gd name="T4" fmla="*/ 5 w 40"/>
                <a:gd name="T5" fmla="*/ 7 h 29"/>
                <a:gd name="T6" fmla="*/ 30 w 40"/>
                <a:gd name="T7" fmla="*/ 4 h 29"/>
                <a:gd name="T8" fmla="*/ 35 w 40"/>
                <a:gd name="T9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9">
                  <a:moveTo>
                    <a:pt x="35" y="22"/>
                  </a:moveTo>
                  <a:cubicBezTo>
                    <a:pt x="29" y="27"/>
                    <a:pt x="19" y="29"/>
                    <a:pt x="11" y="25"/>
                  </a:cubicBezTo>
                  <a:cubicBezTo>
                    <a:pt x="2" y="20"/>
                    <a:pt x="0" y="13"/>
                    <a:pt x="5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Freeform: Shape 156"/>
            <p:cNvSpPr/>
            <p:nvPr/>
          </p:nvSpPr>
          <p:spPr bwMode="auto">
            <a:xfrm>
              <a:off x="6655031" y="3509795"/>
              <a:ext cx="81367" cy="57211"/>
            </a:xfrm>
            <a:custGeom>
              <a:avLst/>
              <a:gdLst>
                <a:gd name="T0" fmla="*/ 35 w 40"/>
                <a:gd name="T1" fmla="*/ 22 h 28"/>
                <a:gd name="T2" fmla="*/ 11 w 40"/>
                <a:gd name="T3" fmla="*/ 24 h 28"/>
                <a:gd name="T4" fmla="*/ 6 w 40"/>
                <a:gd name="T5" fmla="*/ 7 h 28"/>
                <a:gd name="T6" fmla="*/ 30 w 40"/>
                <a:gd name="T7" fmla="*/ 4 h 28"/>
                <a:gd name="T8" fmla="*/ 35 w 40"/>
                <a:gd name="T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8">
                  <a:moveTo>
                    <a:pt x="35" y="22"/>
                  </a:moveTo>
                  <a:cubicBezTo>
                    <a:pt x="30" y="27"/>
                    <a:pt x="19" y="28"/>
                    <a:pt x="11" y="24"/>
                  </a:cubicBezTo>
                  <a:cubicBezTo>
                    <a:pt x="3" y="20"/>
                    <a:pt x="0" y="12"/>
                    <a:pt x="6" y="7"/>
                  </a:cubicBezTo>
                  <a:cubicBezTo>
                    <a:pt x="11" y="1"/>
                    <a:pt x="22" y="0"/>
                    <a:pt x="30" y="4"/>
                  </a:cubicBezTo>
                  <a:cubicBezTo>
                    <a:pt x="38" y="8"/>
                    <a:pt x="40" y="16"/>
                    <a:pt x="35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1" name="Group 157"/>
          <p:cNvGrpSpPr/>
          <p:nvPr/>
        </p:nvGrpSpPr>
        <p:grpSpPr>
          <a:xfrm>
            <a:off x="5445932" y="2658866"/>
            <a:ext cx="1635017" cy="781677"/>
            <a:chOff x="5251453" y="3605147"/>
            <a:chExt cx="1566312" cy="748830"/>
          </a:xfrm>
        </p:grpSpPr>
        <p:sp>
          <p:nvSpPr>
            <p:cNvPr id="89" name="Freeform: Shape 158"/>
            <p:cNvSpPr/>
            <p:nvPr/>
          </p:nvSpPr>
          <p:spPr bwMode="auto">
            <a:xfrm>
              <a:off x="5251453" y="3605147"/>
              <a:ext cx="1566312" cy="748830"/>
            </a:xfrm>
            <a:custGeom>
              <a:avLst/>
              <a:gdLst>
                <a:gd name="T0" fmla="*/ 742 w 769"/>
                <a:gd name="T1" fmla="*/ 354 h 367"/>
                <a:gd name="T2" fmla="*/ 741 w 769"/>
                <a:gd name="T3" fmla="*/ 306 h 367"/>
                <a:gd name="T4" fmla="*/ 129 w 769"/>
                <a:gd name="T5" fmla="*/ 14 h 367"/>
                <a:gd name="T6" fmla="*/ 28 w 769"/>
                <a:gd name="T7" fmla="*/ 13 h 367"/>
                <a:gd name="T8" fmla="*/ 29 w 769"/>
                <a:gd name="T9" fmla="*/ 61 h 367"/>
                <a:gd name="T10" fmla="*/ 641 w 769"/>
                <a:gd name="T11" fmla="*/ 354 h 367"/>
                <a:gd name="T12" fmla="*/ 742 w 769"/>
                <a:gd name="T13" fmla="*/ 35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367">
                  <a:moveTo>
                    <a:pt x="742" y="354"/>
                  </a:moveTo>
                  <a:cubicBezTo>
                    <a:pt x="769" y="341"/>
                    <a:pt x="769" y="320"/>
                    <a:pt x="741" y="306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00" y="0"/>
                    <a:pt x="55" y="0"/>
                    <a:pt x="28" y="13"/>
                  </a:cubicBezTo>
                  <a:cubicBezTo>
                    <a:pt x="0" y="26"/>
                    <a:pt x="1" y="48"/>
                    <a:pt x="29" y="61"/>
                  </a:cubicBezTo>
                  <a:cubicBezTo>
                    <a:pt x="641" y="354"/>
                    <a:pt x="641" y="354"/>
                    <a:pt x="641" y="354"/>
                  </a:cubicBezTo>
                  <a:cubicBezTo>
                    <a:pt x="669" y="367"/>
                    <a:pt x="715" y="367"/>
                    <a:pt x="742" y="3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Freeform: Shape 159"/>
            <p:cNvSpPr/>
            <p:nvPr/>
          </p:nvSpPr>
          <p:spPr bwMode="auto">
            <a:xfrm>
              <a:off x="5386217" y="3657273"/>
              <a:ext cx="912835" cy="450061"/>
            </a:xfrm>
            <a:custGeom>
              <a:avLst/>
              <a:gdLst>
                <a:gd name="T0" fmla="*/ 441 w 448"/>
                <a:gd name="T1" fmla="*/ 221 h 221"/>
                <a:gd name="T2" fmla="*/ 438 w 448"/>
                <a:gd name="T3" fmla="*/ 220 h 221"/>
                <a:gd name="T4" fmla="*/ 4 w 448"/>
                <a:gd name="T5" fmla="*/ 13 h 221"/>
                <a:gd name="T6" fmla="*/ 1 w 448"/>
                <a:gd name="T7" fmla="*/ 5 h 221"/>
                <a:gd name="T8" fmla="*/ 9 w 448"/>
                <a:gd name="T9" fmla="*/ 2 h 221"/>
                <a:gd name="T10" fmla="*/ 444 w 448"/>
                <a:gd name="T11" fmla="*/ 209 h 221"/>
                <a:gd name="T12" fmla="*/ 446 w 448"/>
                <a:gd name="T13" fmla="*/ 217 h 221"/>
                <a:gd name="T14" fmla="*/ 441 w 448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221">
                  <a:moveTo>
                    <a:pt x="441" y="221"/>
                  </a:moveTo>
                  <a:cubicBezTo>
                    <a:pt x="440" y="221"/>
                    <a:pt x="439" y="221"/>
                    <a:pt x="438" y="22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444" y="209"/>
                    <a:pt x="444" y="209"/>
                    <a:pt x="444" y="209"/>
                  </a:cubicBezTo>
                  <a:cubicBezTo>
                    <a:pt x="447" y="211"/>
                    <a:pt x="448" y="214"/>
                    <a:pt x="446" y="217"/>
                  </a:cubicBezTo>
                  <a:cubicBezTo>
                    <a:pt x="445" y="220"/>
                    <a:pt x="443" y="221"/>
                    <a:pt x="441" y="2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82" name="Group 160"/>
          <p:cNvGrpSpPr/>
          <p:nvPr/>
        </p:nvGrpSpPr>
        <p:grpSpPr>
          <a:xfrm>
            <a:off x="5445932" y="3185216"/>
            <a:ext cx="1635017" cy="781677"/>
            <a:chOff x="5251453" y="3605147"/>
            <a:chExt cx="1566312" cy="748830"/>
          </a:xfrm>
          <a:solidFill>
            <a:schemeClr val="tx1">
              <a:alpha val="10000"/>
            </a:schemeClr>
          </a:solidFill>
        </p:grpSpPr>
        <p:sp>
          <p:nvSpPr>
            <p:cNvPr id="87" name="Freeform: Shape 161"/>
            <p:cNvSpPr/>
            <p:nvPr/>
          </p:nvSpPr>
          <p:spPr bwMode="auto">
            <a:xfrm>
              <a:off x="5251453" y="3605147"/>
              <a:ext cx="1566312" cy="748830"/>
            </a:xfrm>
            <a:custGeom>
              <a:avLst/>
              <a:gdLst>
                <a:gd name="T0" fmla="*/ 742 w 769"/>
                <a:gd name="T1" fmla="*/ 354 h 367"/>
                <a:gd name="T2" fmla="*/ 741 w 769"/>
                <a:gd name="T3" fmla="*/ 306 h 367"/>
                <a:gd name="T4" fmla="*/ 129 w 769"/>
                <a:gd name="T5" fmla="*/ 14 h 367"/>
                <a:gd name="T6" fmla="*/ 28 w 769"/>
                <a:gd name="T7" fmla="*/ 13 h 367"/>
                <a:gd name="T8" fmla="*/ 29 w 769"/>
                <a:gd name="T9" fmla="*/ 61 h 367"/>
                <a:gd name="T10" fmla="*/ 641 w 769"/>
                <a:gd name="T11" fmla="*/ 354 h 367"/>
                <a:gd name="T12" fmla="*/ 742 w 769"/>
                <a:gd name="T13" fmla="*/ 354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9" h="367">
                  <a:moveTo>
                    <a:pt x="742" y="354"/>
                  </a:moveTo>
                  <a:cubicBezTo>
                    <a:pt x="769" y="341"/>
                    <a:pt x="769" y="320"/>
                    <a:pt x="741" y="306"/>
                  </a:cubicBezTo>
                  <a:cubicBezTo>
                    <a:pt x="129" y="14"/>
                    <a:pt x="129" y="14"/>
                    <a:pt x="129" y="14"/>
                  </a:cubicBezTo>
                  <a:cubicBezTo>
                    <a:pt x="100" y="0"/>
                    <a:pt x="55" y="0"/>
                    <a:pt x="28" y="13"/>
                  </a:cubicBezTo>
                  <a:cubicBezTo>
                    <a:pt x="0" y="26"/>
                    <a:pt x="1" y="48"/>
                    <a:pt x="29" y="61"/>
                  </a:cubicBezTo>
                  <a:cubicBezTo>
                    <a:pt x="641" y="354"/>
                    <a:pt x="641" y="354"/>
                    <a:pt x="641" y="354"/>
                  </a:cubicBezTo>
                  <a:cubicBezTo>
                    <a:pt x="669" y="367"/>
                    <a:pt x="715" y="367"/>
                    <a:pt x="742" y="3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Freeform: Shape 162"/>
            <p:cNvSpPr/>
            <p:nvPr/>
          </p:nvSpPr>
          <p:spPr bwMode="auto">
            <a:xfrm>
              <a:off x="5386217" y="3657273"/>
              <a:ext cx="912835" cy="450061"/>
            </a:xfrm>
            <a:custGeom>
              <a:avLst/>
              <a:gdLst>
                <a:gd name="T0" fmla="*/ 441 w 448"/>
                <a:gd name="T1" fmla="*/ 221 h 221"/>
                <a:gd name="T2" fmla="*/ 438 w 448"/>
                <a:gd name="T3" fmla="*/ 220 h 221"/>
                <a:gd name="T4" fmla="*/ 4 w 448"/>
                <a:gd name="T5" fmla="*/ 13 h 221"/>
                <a:gd name="T6" fmla="*/ 1 w 448"/>
                <a:gd name="T7" fmla="*/ 5 h 221"/>
                <a:gd name="T8" fmla="*/ 9 w 448"/>
                <a:gd name="T9" fmla="*/ 2 h 221"/>
                <a:gd name="T10" fmla="*/ 444 w 448"/>
                <a:gd name="T11" fmla="*/ 209 h 221"/>
                <a:gd name="T12" fmla="*/ 446 w 448"/>
                <a:gd name="T13" fmla="*/ 217 h 221"/>
                <a:gd name="T14" fmla="*/ 441 w 448"/>
                <a:gd name="T15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221">
                  <a:moveTo>
                    <a:pt x="441" y="221"/>
                  </a:moveTo>
                  <a:cubicBezTo>
                    <a:pt x="440" y="221"/>
                    <a:pt x="439" y="221"/>
                    <a:pt x="438" y="220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1" y="11"/>
                    <a:pt x="0" y="8"/>
                    <a:pt x="1" y="5"/>
                  </a:cubicBezTo>
                  <a:cubicBezTo>
                    <a:pt x="3" y="2"/>
                    <a:pt x="6" y="0"/>
                    <a:pt x="9" y="2"/>
                  </a:cubicBezTo>
                  <a:cubicBezTo>
                    <a:pt x="444" y="209"/>
                    <a:pt x="444" y="209"/>
                    <a:pt x="444" y="209"/>
                  </a:cubicBezTo>
                  <a:cubicBezTo>
                    <a:pt x="447" y="211"/>
                    <a:pt x="448" y="214"/>
                    <a:pt x="446" y="217"/>
                  </a:cubicBezTo>
                  <a:cubicBezTo>
                    <a:pt x="445" y="220"/>
                    <a:pt x="443" y="221"/>
                    <a:pt x="441" y="2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cxnSp>
        <p:nvCxnSpPr>
          <p:cNvPr id="83" name="Straight Connector 164"/>
          <p:cNvCxnSpPr/>
          <p:nvPr/>
        </p:nvCxnSpPr>
        <p:spPr>
          <a:xfrm flipH="1" flipV="1">
            <a:off x="3969523" y="2090275"/>
            <a:ext cx="519810" cy="33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66"/>
          <p:cNvCxnSpPr/>
          <p:nvPr/>
        </p:nvCxnSpPr>
        <p:spPr>
          <a:xfrm flipH="1">
            <a:off x="2823845" y="3842310"/>
            <a:ext cx="1200021" cy="630948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68"/>
          <p:cNvCxnSpPr/>
          <p:nvPr/>
        </p:nvCxnSpPr>
        <p:spPr>
          <a:xfrm flipV="1">
            <a:off x="8005938" y="2072859"/>
            <a:ext cx="519810" cy="33006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77"/>
          <p:cNvCxnSpPr/>
          <p:nvPr/>
        </p:nvCxnSpPr>
        <p:spPr>
          <a:xfrm>
            <a:off x="8629382" y="4227833"/>
            <a:ext cx="545043" cy="211941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178"/>
          <p:cNvCxnSpPr/>
          <p:nvPr/>
        </p:nvCxnSpPr>
        <p:spPr>
          <a:xfrm>
            <a:off x="9174425" y="4439773"/>
            <a:ext cx="1949372" cy="0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58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/>
          <a:stretch>
            <a:fillRect/>
          </a:stretch>
        </p:blipFill>
        <p:spPr>
          <a:xfrm rot="16200000">
            <a:off x="2661757" y="-2672242"/>
            <a:ext cx="6868485" cy="12192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821260" y="3037515"/>
            <a:ext cx="66110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cs typeface="+mn-ea"/>
                <a:sym typeface="+mn-lt"/>
              </a:rPr>
              <a:t>感谢聆听</a:t>
            </a:r>
            <a:endParaRPr lang="en-US" altLang="zh-CN" sz="3600" b="1" dirty="0">
              <a:cs typeface="+mn-ea"/>
              <a:sym typeface="+mn-lt"/>
            </a:endParaRPr>
          </a:p>
          <a:p>
            <a:pPr algn="ctr"/>
            <a:r>
              <a:rPr lang="en-US" altLang="zh-CN" sz="3200" dirty="0">
                <a:cs typeface="+mn-ea"/>
                <a:sym typeface="+mn-lt"/>
              </a:rPr>
              <a:t>Work plan &amp; work summary </a:t>
            </a:r>
            <a:r>
              <a:rPr lang="en-US" altLang="zh-CN" sz="3200" dirty="0" smtClean="0">
                <a:cs typeface="+mn-ea"/>
                <a:sym typeface="+mn-lt"/>
              </a:rPr>
              <a:t>report</a:t>
            </a:r>
            <a:endParaRPr lang="en-US" altLang="zh-CN" sz="3200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69965" y="1840230"/>
            <a:ext cx="319024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smtClean="0">
                <a:cs typeface="+mn-ea"/>
                <a:sym typeface="+mn-lt"/>
              </a:rPr>
              <a:t>2021</a:t>
            </a:r>
            <a:endParaRPr lang="zh-CN" altLang="en-US" sz="80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任意多边形 5"/>
          <p:cNvSpPr/>
          <p:nvPr>
            <p:custDataLst>
              <p:tags r:id="rId2"/>
            </p:custDataLst>
          </p:nvPr>
        </p:nvSpPr>
        <p:spPr>
          <a:xfrm>
            <a:off x="6819900" y="0"/>
            <a:ext cx="3848100" cy="6858000"/>
          </a:xfrm>
          <a:custGeom>
            <a:avLst/>
            <a:gdLst>
              <a:gd name="connsiteX0" fmla="*/ 0 w 3848100"/>
              <a:gd name="connsiteY0" fmla="*/ 0 h 6858000"/>
              <a:gd name="connsiteX1" fmla="*/ 3848100 w 3848100"/>
              <a:gd name="connsiteY1" fmla="*/ 0 h 6858000"/>
              <a:gd name="connsiteX2" fmla="*/ 3848100 w 3848100"/>
              <a:gd name="connsiteY2" fmla="*/ 6858000 h 6858000"/>
              <a:gd name="connsiteX3" fmla="*/ 0 w 3848100"/>
              <a:gd name="connsiteY3" fmla="*/ 6858000 h 6858000"/>
              <a:gd name="connsiteX4" fmla="*/ 2387600 w 3848100"/>
              <a:gd name="connsiteY4" fmla="*/ 3429000 h 6858000"/>
              <a:gd name="connsiteX5" fmla="*/ 0 w 38481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48100" h="6858000">
                <a:moveTo>
                  <a:pt x="0" y="0"/>
                </a:moveTo>
                <a:lnTo>
                  <a:pt x="3848100" y="0"/>
                </a:lnTo>
                <a:lnTo>
                  <a:pt x="3848100" y="6858000"/>
                </a:lnTo>
                <a:lnTo>
                  <a:pt x="0" y="6858000"/>
                </a:lnTo>
                <a:cubicBezTo>
                  <a:pt x="1318635" y="6858000"/>
                  <a:pt x="2387600" y="5322784"/>
                  <a:pt x="2387600" y="3429000"/>
                </a:cubicBezTo>
                <a:cubicBezTo>
                  <a:pt x="2387600" y="1535216"/>
                  <a:pt x="1318635" y="0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50000"/>
                </a:schemeClr>
              </a:gs>
              <a:gs pos="53000">
                <a:schemeClr val="accent1">
                  <a:lumMod val="60000"/>
                  <a:lumOff val="40000"/>
                  <a:alpha val="2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PA_椭圆 2"/>
          <p:cNvSpPr/>
          <p:nvPr>
            <p:custDataLst>
              <p:tags r:id="rId3"/>
            </p:custDataLst>
          </p:nvPr>
        </p:nvSpPr>
        <p:spPr>
          <a:xfrm>
            <a:off x="6819900" y="0"/>
            <a:ext cx="2387600" cy="68580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PA_椭圆 2"/>
          <p:cNvSpPr/>
          <p:nvPr>
            <p:custDataLst>
              <p:tags r:id="rId4"/>
            </p:custDataLst>
          </p:nvPr>
        </p:nvSpPr>
        <p:spPr>
          <a:xfrm>
            <a:off x="6648450" y="0"/>
            <a:ext cx="2387600" cy="6858000"/>
          </a:xfrm>
          <a:custGeom>
            <a:avLst/>
            <a:gdLst>
              <a:gd name="connsiteX0" fmla="*/ 0 w 4775200"/>
              <a:gd name="connsiteY0" fmla="*/ 3429000 h 6858000"/>
              <a:gd name="connsiteX1" fmla="*/ 2387600 w 4775200"/>
              <a:gd name="connsiteY1" fmla="*/ 0 h 6858000"/>
              <a:gd name="connsiteX2" fmla="*/ 4775200 w 4775200"/>
              <a:gd name="connsiteY2" fmla="*/ 3429000 h 6858000"/>
              <a:gd name="connsiteX3" fmla="*/ 2387600 w 4775200"/>
              <a:gd name="connsiteY3" fmla="*/ 6858000 h 6858000"/>
              <a:gd name="connsiteX4" fmla="*/ 0 w 4775200"/>
              <a:gd name="connsiteY4" fmla="*/ 3429000 h 6858000"/>
              <a:gd name="connsiteX0-1" fmla="*/ 0 w 4775200"/>
              <a:gd name="connsiteY0-2" fmla="*/ 3429000 h 6858000"/>
              <a:gd name="connsiteX1-3" fmla="*/ 2387600 w 4775200"/>
              <a:gd name="connsiteY1-4" fmla="*/ 0 h 6858000"/>
              <a:gd name="connsiteX2-5" fmla="*/ 4775200 w 4775200"/>
              <a:gd name="connsiteY2-6" fmla="*/ 3429000 h 6858000"/>
              <a:gd name="connsiteX3-7" fmla="*/ 2387600 w 4775200"/>
              <a:gd name="connsiteY3-8" fmla="*/ 6858000 h 6858000"/>
              <a:gd name="connsiteX4-9" fmla="*/ 91440 w 4775200"/>
              <a:gd name="connsiteY4-10" fmla="*/ 3520440 h 6858000"/>
              <a:gd name="connsiteX0-11" fmla="*/ 0 w 4775200"/>
              <a:gd name="connsiteY0-12" fmla="*/ 3429000 h 6858000"/>
              <a:gd name="connsiteX1-13" fmla="*/ 2387600 w 4775200"/>
              <a:gd name="connsiteY1-14" fmla="*/ 0 h 6858000"/>
              <a:gd name="connsiteX2-15" fmla="*/ 4775200 w 4775200"/>
              <a:gd name="connsiteY2-16" fmla="*/ 3429000 h 6858000"/>
              <a:gd name="connsiteX3-17" fmla="*/ 2387600 w 4775200"/>
              <a:gd name="connsiteY3-18" fmla="*/ 6858000 h 6858000"/>
              <a:gd name="connsiteX0-19" fmla="*/ 0 w 2387600"/>
              <a:gd name="connsiteY0-20" fmla="*/ 0 h 6858000"/>
              <a:gd name="connsiteX1-21" fmla="*/ 2387600 w 2387600"/>
              <a:gd name="connsiteY1-22" fmla="*/ 3429000 h 6858000"/>
              <a:gd name="connsiteX2-23" fmla="*/ 0 w 2387600"/>
              <a:gd name="connsiteY2-24" fmla="*/ 6858000 h 6858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2387600" h="6858000">
                <a:moveTo>
                  <a:pt x="0" y="0"/>
                </a:moveTo>
                <a:cubicBezTo>
                  <a:pt x="1318635" y="0"/>
                  <a:pt x="2387600" y="1535216"/>
                  <a:pt x="2387600" y="3429000"/>
                </a:cubicBezTo>
                <a:cubicBezTo>
                  <a:pt x="2387600" y="5322784"/>
                  <a:pt x="1318635" y="6858000"/>
                  <a:pt x="0" y="6858000"/>
                </a:cubicBezTo>
              </a:path>
            </a:pathLst>
          </a:custGeom>
          <a:noFill/>
          <a:ln w="127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53000">
                  <a:schemeClr val="accent1">
                    <a:lumMod val="60000"/>
                    <a:lumOff val="40000"/>
                    <a:alpha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PA_文本框 13"/>
          <p:cNvSpPr txBox="1"/>
          <p:nvPr>
            <p:custDataLst>
              <p:tags r:id="rId5"/>
            </p:custDataLst>
          </p:nvPr>
        </p:nvSpPr>
        <p:spPr>
          <a:xfrm>
            <a:off x="3194050" y="2598739"/>
            <a:ext cx="5670550" cy="815975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US" altLang="zh-CN" sz="3600">
                <a:solidFill>
                  <a:schemeClr val="accent1">
                    <a:lumMod val="75000"/>
                  </a:schemeClr>
                </a:solidFill>
              </a:rPr>
              <a:t>LOREM IPSUM DOLOR</a:t>
            </a:r>
            <a:endParaRPr lang="zh-CN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5" name="PA_直接连接符 14"/>
          <p:cNvCxnSpPr/>
          <p:nvPr>
            <p:custDataLst>
              <p:tags r:id="rId6"/>
            </p:custDataLst>
          </p:nvPr>
        </p:nvCxnSpPr>
        <p:spPr>
          <a:xfrm>
            <a:off x="4737100" y="3340100"/>
            <a:ext cx="40068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A_文本框 20"/>
          <p:cNvSpPr txBox="1"/>
          <p:nvPr>
            <p:custDataLst>
              <p:tags r:id="rId7"/>
            </p:custDataLst>
          </p:nvPr>
        </p:nvSpPr>
        <p:spPr>
          <a:xfrm>
            <a:off x="3365500" y="3352800"/>
            <a:ext cx="5499100" cy="477838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r>
              <a:rPr lang="en-US" altLang="zh-CN" sz="25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Click here to add your title</a:t>
            </a:r>
            <a:endParaRPr lang="en-US" altLang="zh-CN" sz="2500" dirty="0">
              <a:solidFill>
                <a:schemeClr val="accent1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" name="PA_任意多边形 16"/>
          <p:cNvSpPr/>
          <p:nvPr>
            <p:custDataLst>
              <p:tags r:id="rId8"/>
            </p:custDataLst>
          </p:nvPr>
        </p:nvSpPr>
        <p:spPr>
          <a:xfrm>
            <a:off x="3522664" y="2767013"/>
            <a:ext cx="1042987" cy="1047750"/>
          </a:xfrm>
          <a:custGeom>
            <a:avLst/>
            <a:gdLst>
              <a:gd name="connsiteX0" fmla="*/ 619655 w 1042987"/>
              <a:gd name="connsiteY0" fmla="*/ 539750 h 1047750"/>
              <a:gd name="connsiteX1" fmla="*/ 958319 w 1042987"/>
              <a:gd name="connsiteY1" fmla="*/ 539750 h 1047750"/>
              <a:gd name="connsiteX2" fmla="*/ 1042987 w 1042987"/>
              <a:gd name="connsiteY2" fmla="*/ 624418 h 1047750"/>
              <a:gd name="connsiteX3" fmla="*/ 1042987 w 1042987"/>
              <a:gd name="connsiteY3" fmla="*/ 963082 h 1047750"/>
              <a:gd name="connsiteX4" fmla="*/ 958319 w 1042987"/>
              <a:gd name="connsiteY4" fmla="*/ 1047750 h 1047750"/>
              <a:gd name="connsiteX5" fmla="*/ 619655 w 1042987"/>
              <a:gd name="connsiteY5" fmla="*/ 1047750 h 1047750"/>
              <a:gd name="connsiteX6" fmla="*/ 534987 w 1042987"/>
              <a:gd name="connsiteY6" fmla="*/ 963082 h 1047750"/>
              <a:gd name="connsiteX7" fmla="*/ 534987 w 1042987"/>
              <a:gd name="connsiteY7" fmla="*/ 624418 h 1047750"/>
              <a:gd name="connsiteX8" fmla="*/ 619655 w 1042987"/>
              <a:gd name="connsiteY8" fmla="*/ 539750 h 1047750"/>
              <a:gd name="connsiteX9" fmla="*/ 84668 w 1042987"/>
              <a:gd name="connsiteY9" fmla="*/ 539750 h 1047750"/>
              <a:gd name="connsiteX10" fmla="*/ 423332 w 1042987"/>
              <a:gd name="connsiteY10" fmla="*/ 539750 h 1047750"/>
              <a:gd name="connsiteX11" fmla="*/ 508000 w 1042987"/>
              <a:gd name="connsiteY11" fmla="*/ 624418 h 1047750"/>
              <a:gd name="connsiteX12" fmla="*/ 508000 w 1042987"/>
              <a:gd name="connsiteY12" fmla="*/ 963082 h 1047750"/>
              <a:gd name="connsiteX13" fmla="*/ 423332 w 1042987"/>
              <a:gd name="connsiteY13" fmla="*/ 1047750 h 1047750"/>
              <a:gd name="connsiteX14" fmla="*/ 84668 w 1042987"/>
              <a:gd name="connsiteY14" fmla="*/ 1047750 h 1047750"/>
              <a:gd name="connsiteX15" fmla="*/ 0 w 1042987"/>
              <a:gd name="connsiteY15" fmla="*/ 963082 h 1047750"/>
              <a:gd name="connsiteX16" fmla="*/ 0 w 1042987"/>
              <a:gd name="connsiteY16" fmla="*/ 624418 h 1047750"/>
              <a:gd name="connsiteX17" fmla="*/ 84668 w 1042987"/>
              <a:gd name="connsiteY17" fmla="*/ 539750 h 1047750"/>
              <a:gd name="connsiteX18" fmla="*/ 619655 w 1042987"/>
              <a:gd name="connsiteY18" fmla="*/ 0 h 1047750"/>
              <a:gd name="connsiteX19" fmla="*/ 958319 w 1042987"/>
              <a:gd name="connsiteY19" fmla="*/ 0 h 1047750"/>
              <a:gd name="connsiteX20" fmla="*/ 1042987 w 1042987"/>
              <a:gd name="connsiteY20" fmla="*/ 84668 h 1047750"/>
              <a:gd name="connsiteX21" fmla="*/ 1042987 w 1042987"/>
              <a:gd name="connsiteY21" fmla="*/ 423332 h 1047750"/>
              <a:gd name="connsiteX22" fmla="*/ 958319 w 1042987"/>
              <a:gd name="connsiteY22" fmla="*/ 508000 h 1047750"/>
              <a:gd name="connsiteX23" fmla="*/ 619655 w 1042987"/>
              <a:gd name="connsiteY23" fmla="*/ 508000 h 1047750"/>
              <a:gd name="connsiteX24" fmla="*/ 534987 w 1042987"/>
              <a:gd name="connsiteY24" fmla="*/ 423332 h 1047750"/>
              <a:gd name="connsiteX25" fmla="*/ 534987 w 1042987"/>
              <a:gd name="connsiteY25" fmla="*/ 84668 h 1047750"/>
              <a:gd name="connsiteX26" fmla="*/ 619655 w 1042987"/>
              <a:gd name="connsiteY26" fmla="*/ 0 h 1047750"/>
              <a:gd name="connsiteX27" fmla="*/ 84668 w 1042987"/>
              <a:gd name="connsiteY27" fmla="*/ 0 h 1047750"/>
              <a:gd name="connsiteX28" fmla="*/ 423332 w 1042987"/>
              <a:gd name="connsiteY28" fmla="*/ 0 h 1047750"/>
              <a:gd name="connsiteX29" fmla="*/ 508000 w 1042987"/>
              <a:gd name="connsiteY29" fmla="*/ 84668 h 1047750"/>
              <a:gd name="connsiteX30" fmla="*/ 508000 w 1042987"/>
              <a:gd name="connsiteY30" fmla="*/ 423332 h 1047750"/>
              <a:gd name="connsiteX31" fmla="*/ 423332 w 1042987"/>
              <a:gd name="connsiteY31" fmla="*/ 508000 h 1047750"/>
              <a:gd name="connsiteX32" fmla="*/ 84668 w 1042987"/>
              <a:gd name="connsiteY32" fmla="*/ 508000 h 1047750"/>
              <a:gd name="connsiteX33" fmla="*/ 0 w 1042987"/>
              <a:gd name="connsiteY33" fmla="*/ 423332 h 1047750"/>
              <a:gd name="connsiteX34" fmla="*/ 0 w 1042987"/>
              <a:gd name="connsiteY34" fmla="*/ 84668 h 1047750"/>
              <a:gd name="connsiteX35" fmla="*/ 84668 w 1042987"/>
              <a:gd name="connsiteY35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42987" h="1047750">
                <a:moveTo>
                  <a:pt x="619655" y="539750"/>
                </a:moveTo>
                <a:lnTo>
                  <a:pt x="958319" y="539750"/>
                </a:lnTo>
                <a:cubicBezTo>
                  <a:pt x="1005080" y="539750"/>
                  <a:pt x="1042987" y="577657"/>
                  <a:pt x="1042987" y="624418"/>
                </a:cubicBezTo>
                <a:lnTo>
                  <a:pt x="1042987" y="963082"/>
                </a:lnTo>
                <a:cubicBezTo>
                  <a:pt x="1042987" y="1009843"/>
                  <a:pt x="1005080" y="1047750"/>
                  <a:pt x="958319" y="1047750"/>
                </a:cubicBezTo>
                <a:lnTo>
                  <a:pt x="619655" y="1047750"/>
                </a:lnTo>
                <a:cubicBezTo>
                  <a:pt x="572894" y="1047750"/>
                  <a:pt x="534987" y="1009843"/>
                  <a:pt x="534987" y="963082"/>
                </a:cubicBezTo>
                <a:lnTo>
                  <a:pt x="534987" y="624418"/>
                </a:lnTo>
                <a:cubicBezTo>
                  <a:pt x="534987" y="577657"/>
                  <a:pt x="572894" y="539750"/>
                  <a:pt x="619655" y="539750"/>
                </a:cubicBezTo>
                <a:close/>
                <a:moveTo>
                  <a:pt x="84668" y="539750"/>
                </a:moveTo>
                <a:lnTo>
                  <a:pt x="423332" y="539750"/>
                </a:lnTo>
                <a:cubicBezTo>
                  <a:pt x="470093" y="539750"/>
                  <a:pt x="508000" y="577657"/>
                  <a:pt x="508000" y="624418"/>
                </a:cubicBezTo>
                <a:lnTo>
                  <a:pt x="508000" y="963082"/>
                </a:lnTo>
                <a:cubicBezTo>
                  <a:pt x="508000" y="1009843"/>
                  <a:pt x="470093" y="1047750"/>
                  <a:pt x="423332" y="1047750"/>
                </a:cubicBezTo>
                <a:lnTo>
                  <a:pt x="84668" y="1047750"/>
                </a:lnTo>
                <a:cubicBezTo>
                  <a:pt x="37907" y="1047750"/>
                  <a:pt x="0" y="1009843"/>
                  <a:pt x="0" y="963082"/>
                </a:cubicBezTo>
                <a:lnTo>
                  <a:pt x="0" y="624418"/>
                </a:lnTo>
                <a:cubicBezTo>
                  <a:pt x="0" y="577657"/>
                  <a:pt x="37907" y="539750"/>
                  <a:pt x="84668" y="539750"/>
                </a:cubicBezTo>
                <a:close/>
                <a:moveTo>
                  <a:pt x="619655" y="0"/>
                </a:moveTo>
                <a:lnTo>
                  <a:pt x="958319" y="0"/>
                </a:lnTo>
                <a:cubicBezTo>
                  <a:pt x="1005080" y="0"/>
                  <a:pt x="1042987" y="37907"/>
                  <a:pt x="1042987" y="84668"/>
                </a:cubicBezTo>
                <a:lnTo>
                  <a:pt x="1042987" y="423332"/>
                </a:lnTo>
                <a:cubicBezTo>
                  <a:pt x="1042987" y="470093"/>
                  <a:pt x="1005080" y="508000"/>
                  <a:pt x="958319" y="508000"/>
                </a:cubicBezTo>
                <a:lnTo>
                  <a:pt x="619655" y="508000"/>
                </a:lnTo>
                <a:cubicBezTo>
                  <a:pt x="572894" y="508000"/>
                  <a:pt x="534987" y="470093"/>
                  <a:pt x="534987" y="423332"/>
                </a:cubicBezTo>
                <a:lnTo>
                  <a:pt x="534987" y="84668"/>
                </a:lnTo>
                <a:cubicBezTo>
                  <a:pt x="534987" y="37907"/>
                  <a:pt x="572894" y="0"/>
                  <a:pt x="619655" y="0"/>
                </a:cubicBezTo>
                <a:close/>
                <a:moveTo>
                  <a:pt x="84668" y="0"/>
                </a:moveTo>
                <a:lnTo>
                  <a:pt x="423332" y="0"/>
                </a:lnTo>
                <a:cubicBezTo>
                  <a:pt x="470093" y="0"/>
                  <a:pt x="508000" y="37907"/>
                  <a:pt x="508000" y="84668"/>
                </a:cubicBezTo>
                <a:lnTo>
                  <a:pt x="508000" y="423332"/>
                </a:lnTo>
                <a:cubicBezTo>
                  <a:pt x="508000" y="470093"/>
                  <a:pt x="470093" y="508000"/>
                  <a:pt x="423332" y="508000"/>
                </a:cubicBezTo>
                <a:lnTo>
                  <a:pt x="84668" y="508000"/>
                </a:lnTo>
                <a:cubicBezTo>
                  <a:pt x="37907" y="508000"/>
                  <a:pt x="0" y="470093"/>
                  <a:pt x="0" y="423332"/>
                </a:cubicBezTo>
                <a:lnTo>
                  <a:pt x="0" y="84668"/>
                </a:lnTo>
                <a:cubicBezTo>
                  <a:pt x="0" y="37907"/>
                  <a:pt x="37907" y="0"/>
                  <a:pt x="84668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01</a:t>
            </a:r>
            <a:endParaRPr lang="zh-CN" altLang="en-US" sz="5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A_标题 6"/>
          <p:cNvSpPr txBox="1"/>
          <p:nvPr>
            <p:custDataLst>
              <p:tags r:id="rId1"/>
            </p:custDataLst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PA_TextPlaceholder 7"/>
          <p:cNvSpPr txBox="1"/>
          <p:nvPr>
            <p:custDataLst>
              <p:tags r:id="rId2"/>
            </p:custDataLst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4" name="PA_椭圆 20"/>
          <p:cNvSpPr/>
          <p:nvPr>
            <p:custDataLst>
              <p:tags r:id="rId3"/>
            </p:custDataLst>
          </p:nvPr>
        </p:nvSpPr>
        <p:spPr bwMode="auto">
          <a:xfrm>
            <a:off x="5760706" y="2621499"/>
            <a:ext cx="594090" cy="59409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5" name="PA_Freeform: Shape 21"/>
          <p:cNvSpPr/>
          <p:nvPr>
            <p:custDataLst>
              <p:tags r:id="rId4"/>
            </p:custDataLst>
          </p:nvPr>
        </p:nvSpPr>
        <p:spPr bwMode="auto">
          <a:xfrm>
            <a:off x="5352483" y="2038813"/>
            <a:ext cx="102626" cy="697856"/>
          </a:xfrm>
          <a:custGeom>
            <a:avLst/>
            <a:gdLst>
              <a:gd name="T0" fmla="*/ 62 w 90"/>
              <a:gd name="T1" fmla="*/ 612 h 612"/>
              <a:gd name="T2" fmla="*/ 0 w 90"/>
              <a:gd name="T3" fmla="*/ 4 h 612"/>
              <a:gd name="T4" fmla="*/ 26 w 90"/>
              <a:gd name="T5" fmla="*/ 0 h 612"/>
              <a:gd name="T6" fmla="*/ 90 w 90"/>
              <a:gd name="T7" fmla="*/ 610 h 612"/>
              <a:gd name="T8" fmla="*/ 62 w 90"/>
              <a:gd name="T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" h="612">
                <a:moveTo>
                  <a:pt x="62" y="612"/>
                </a:moveTo>
                <a:lnTo>
                  <a:pt x="0" y="4"/>
                </a:lnTo>
                <a:lnTo>
                  <a:pt x="26" y="0"/>
                </a:lnTo>
                <a:lnTo>
                  <a:pt x="90" y="610"/>
                </a:lnTo>
                <a:lnTo>
                  <a:pt x="62" y="61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6" name="PA_Freeform: Shape 22"/>
          <p:cNvSpPr/>
          <p:nvPr>
            <p:custDataLst>
              <p:tags r:id="rId5"/>
            </p:custDataLst>
          </p:nvPr>
        </p:nvSpPr>
        <p:spPr bwMode="auto">
          <a:xfrm>
            <a:off x="4849616" y="2720704"/>
            <a:ext cx="595230" cy="263406"/>
          </a:xfrm>
          <a:custGeom>
            <a:avLst/>
            <a:gdLst>
              <a:gd name="T0" fmla="*/ 522 w 522"/>
              <a:gd name="T1" fmla="*/ 26 h 231"/>
              <a:gd name="T2" fmla="*/ 10 w 522"/>
              <a:gd name="T3" fmla="*/ 231 h 231"/>
              <a:gd name="T4" fmla="*/ 0 w 522"/>
              <a:gd name="T5" fmla="*/ 206 h 231"/>
              <a:gd name="T6" fmla="*/ 512 w 522"/>
              <a:gd name="T7" fmla="*/ 0 h 231"/>
              <a:gd name="T8" fmla="*/ 522 w 522"/>
              <a:gd name="T9" fmla="*/ 26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231">
                <a:moveTo>
                  <a:pt x="522" y="26"/>
                </a:moveTo>
                <a:lnTo>
                  <a:pt x="10" y="231"/>
                </a:lnTo>
                <a:lnTo>
                  <a:pt x="0" y="206"/>
                </a:lnTo>
                <a:lnTo>
                  <a:pt x="512" y="0"/>
                </a:lnTo>
                <a:lnTo>
                  <a:pt x="522" y="2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7" name="PA_Freeform: Shape 23"/>
          <p:cNvSpPr/>
          <p:nvPr>
            <p:custDataLst>
              <p:tags r:id="rId6"/>
            </p:custDataLst>
          </p:nvPr>
        </p:nvSpPr>
        <p:spPr bwMode="auto">
          <a:xfrm>
            <a:off x="5425461" y="2729826"/>
            <a:ext cx="360331" cy="1018276"/>
          </a:xfrm>
          <a:custGeom>
            <a:avLst/>
            <a:gdLst>
              <a:gd name="T0" fmla="*/ 24 w 316"/>
              <a:gd name="T1" fmla="*/ 0 h 893"/>
              <a:gd name="T2" fmla="*/ 316 w 316"/>
              <a:gd name="T3" fmla="*/ 884 h 893"/>
              <a:gd name="T4" fmla="*/ 290 w 316"/>
              <a:gd name="T5" fmla="*/ 893 h 893"/>
              <a:gd name="T6" fmla="*/ 0 w 316"/>
              <a:gd name="T7" fmla="*/ 9 h 893"/>
              <a:gd name="T8" fmla="*/ 24 w 316"/>
              <a:gd name="T9" fmla="*/ 0 h 8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893">
                <a:moveTo>
                  <a:pt x="24" y="0"/>
                </a:moveTo>
                <a:lnTo>
                  <a:pt x="316" y="884"/>
                </a:lnTo>
                <a:lnTo>
                  <a:pt x="290" y="893"/>
                </a:lnTo>
                <a:lnTo>
                  <a:pt x="0" y="9"/>
                </a:lnTo>
                <a:lnTo>
                  <a:pt x="24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8" name="PA_Freeform: Shape 24"/>
          <p:cNvSpPr/>
          <p:nvPr>
            <p:custDataLst>
              <p:tags r:id="rId7"/>
            </p:custDataLst>
          </p:nvPr>
        </p:nvSpPr>
        <p:spPr bwMode="auto">
          <a:xfrm>
            <a:off x="5700270" y="3742401"/>
            <a:ext cx="85522" cy="832410"/>
          </a:xfrm>
          <a:custGeom>
            <a:avLst/>
            <a:gdLst>
              <a:gd name="T0" fmla="*/ 75 w 75"/>
              <a:gd name="T1" fmla="*/ 2 h 730"/>
              <a:gd name="T2" fmla="*/ 28 w 75"/>
              <a:gd name="T3" fmla="*/ 730 h 730"/>
              <a:gd name="T4" fmla="*/ 0 w 75"/>
              <a:gd name="T5" fmla="*/ 728 h 730"/>
              <a:gd name="T6" fmla="*/ 49 w 75"/>
              <a:gd name="T7" fmla="*/ 0 h 730"/>
              <a:gd name="T8" fmla="*/ 75 w 75"/>
              <a:gd name="T9" fmla="*/ 2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30">
                <a:moveTo>
                  <a:pt x="75" y="2"/>
                </a:moveTo>
                <a:lnTo>
                  <a:pt x="28" y="730"/>
                </a:lnTo>
                <a:lnTo>
                  <a:pt x="0" y="728"/>
                </a:lnTo>
                <a:lnTo>
                  <a:pt x="49" y="0"/>
                </a:lnTo>
                <a:lnTo>
                  <a:pt x="75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29" name="PA_Freeform: Shape 25"/>
          <p:cNvSpPr/>
          <p:nvPr>
            <p:custDataLst>
              <p:tags r:id="rId8"/>
            </p:custDataLst>
          </p:nvPr>
        </p:nvSpPr>
        <p:spPr bwMode="auto">
          <a:xfrm>
            <a:off x="6607940" y="2949902"/>
            <a:ext cx="556460" cy="558741"/>
          </a:xfrm>
          <a:custGeom>
            <a:avLst/>
            <a:gdLst>
              <a:gd name="T0" fmla="*/ 488 w 488"/>
              <a:gd name="T1" fmla="*/ 19 h 490"/>
              <a:gd name="T2" fmla="*/ 19 w 488"/>
              <a:gd name="T3" fmla="*/ 490 h 490"/>
              <a:gd name="T4" fmla="*/ 0 w 488"/>
              <a:gd name="T5" fmla="*/ 471 h 490"/>
              <a:gd name="T6" fmla="*/ 469 w 488"/>
              <a:gd name="T7" fmla="*/ 0 h 490"/>
              <a:gd name="T8" fmla="*/ 488 w 488"/>
              <a:gd name="T9" fmla="*/ 19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8" h="490">
                <a:moveTo>
                  <a:pt x="488" y="19"/>
                </a:moveTo>
                <a:lnTo>
                  <a:pt x="19" y="490"/>
                </a:lnTo>
                <a:lnTo>
                  <a:pt x="0" y="471"/>
                </a:lnTo>
                <a:lnTo>
                  <a:pt x="469" y="0"/>
                </a:lnTo>
                <a:lnTo>
                  <a:pt x="488" y="1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0" name="PA_Freeform: Shape 26"/>
          <p:cNvSpPr/>
          <p:nvPr>
            <p:custDataLst>
              <p:tags r:id="rId9"/>
            </p:custDataLst>
          </p:nvPr>
        </p:nvSpPr>
        <p:spPr bwMode="auto">
          <a:xfrm>
            <a:off x="5758425" y="2575888"/>
            <a:ext cx="599791" cy="1174496"/>
          </a:xfrm>
          <a:custGeom>
            <a:avLst/>
            <a:gdLst>
              <a:gd name="T0" fmla="*/ 0 w 526"/>
              <a:gd name="T1" fmla="*/ 1018 h 1030"/>
              <a:gd name="T2" fmla="*/ 502 w 526"/>
              <a:gd name="T3" fmla="*/ 0 h 1030"/>
              <a:gd name="T4" fmla="*/ 526 w 526"/>
              <a:gd name="T5" fmla="*/ 10 h 1030"/>
              <a:gd name="T6" fmla="*/ 24 w 526"/>
              <a:gd name="T7" fmla="*/ 1030 h 1030"/>
              <a:gd name="T8" fmla="*/ 0 w 526"/>
              <a:gd name="T9" fmla="*/ 1018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1030">
                <a:moveTo>
                  <a:pt x="0" y="1018"/>
                </a:moveTo>
                <a:lnTo>
                  <a:pt x="502" y="0"/>
                </a:lnTo>
                <a:lnTo>
                  <a:pt x="526" y="10"/>
                </a:lnTo>
                <a:lnTo>
                  <a:pt x="24" y="1030"/>
                </a:lnTo>
                <a:lnTo>
                  <a:pt x="0" y="101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1" name="PA_Freeform: Shape 27"/>
          <p:cNvSpPr/>
          <p:nvPr>
            <p:custDataLst>
              <p:tags r:id="rId10"/>
            </p:custDataLst>
          </p:nvPr>
        </p:nvSpPr>
        <p:spPr bwMode="auto">
          <a:xfrm>
            <a:off x="5767547" y="3482416"/>
            <a:ext cx="856356" cy="275949"/>
          </a:xfrm>
          <a:custGeom>
            <a:avLst/>
            <a:gdLst>
              <a:gd name="T0" fmla="*/ 0 w 751"/>
              <a:gd name="T1" fmla="*/ 216 h 242"/>
              <a:gd name="T2" fmla="*/ 742 w 751"/>
              <a:gd name="T3" fmla="*/ 0 h 242"/>
              <a:gd name="T4" fmla="*/ 751 w 751"/>
              <a:gd name="T5" fmla="*/ 26 h 242"/>
              <a:gd name="T6" fmla="*/ 7 w 751"/>
              <a:gd name="T7" fmla="*/ 242 h 242"/>
              <a:gd name="T8" fmla="*/ 0 w 751"/>
              <a:gd name="T9" fmla="*/ 2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1" h="242">
                <a:moveTo>
                  <a:pt x="0" y="216"/>
                </a:moveTo>
                <a:lnTo>
                  <a:pt x="742" y="0"/>
                </a:lnTo>
                <a:lnTo>
                  <a:pt x="751" y="26"/>
                </a:lnTo>
                <a:lnTo>
                  <a:pt x="7" y="242"/>
                </a:lnTo>
                <a:lnTo>
                  <a:pt x="0" y="21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2" name="PA_Freeform: Shape 28"/>
          <p:cNvSpPr/>
          <p:nvPr>
            <p:custDataLst>
              <p:tags r:id="rId11"/>
            </p:custDataLst>
          </p:nvPr>
        </p:nvSpPr>
        <p:spPr bwMode="auto">
          <a:xfrm>
            <a:off x="5427742" y="1764003"/>
            <a:ext cx="706978" cy="979507"/>
          </a:xfrm>
          <a:custGeom>
            <a:avLst/>
            <a:gdLst>
              <a:gd name="T0" fmla="*/ 620 w 620"/>
              <a:gd name="T1" fmla="*/ 15 h 859"/>
              <a:gd name="T2" fmla="*/ 21 w 620"/>
              <a:gd name="T3" fmla="*/ 859 h 859"/>
              <a:gd name="T4" fmla="*/ 0 w 620"/>
              <a:gd name="T5" fmla="*/ 844 h 859"/>
              <a:gd name="T6" fmla="*/ 597 w 620"/>
              <a:gd name="T7" fmla="*/ 0 h 859"/>
              <a:gd name="T8" fmla="*/ 620 w 620"/>
              <a:gd name="T9" fmla="*/ 15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0" h="859">
                <a:moveTo>
                  <a:pt x="620" y="15"/>
                </a:moveTo>
                <a:lnTo>
                  <a:pt x="21" y="859"/>
                </a:lnTo>
                <a:lnTo>
                  <a:pt x="0" y="844"/>
                </a:lnTo>
                <a:lnTo>
                  <a:pt x="597" y="0"/>
                </a:lnTo>
                <a:lnTo>
                  <a:pt x="620" y="1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3" name="PA_Freeform: Shape 29"/>
          <p:cNvSpPr/>
          <p:nvPr>
            <p:custDataLst>
              <p:tags r:id="rId12"/>
            </p:custDataLst>
          </p:nvPr>
        </p:nvSpPr>
        <p:spPr bwMode="auto">
          <a:xfrm>
            <a:off x="5761846" y="3732139"/>
            <a:ext cx="604353" cy="574705"/>
          </a:xfrm>
          <a:custGeom>
            <a:avLst/>
            <a:gdLst>
              <a:gd name="T0" fmla="*/ 513 w 530"/>
              <a:gd name="T1" fmla="*/ 504 h 504"/>
              <a:gd name="T2" fmla="*/ 0 w 530"/>
              <a:gd name="T3" fmla="*/ 19 h 504"/>
              <a:gd name="T4" fmla="*/ 18 w 530"/>
              <a:gd name="T5" fmla="*/ 0 h 504"/>
              <a:gd name="T6" fmla="*/ 530 w 530"/>
              <a:gd name="T7" fmla="*/ 485 h 504"/>
              <a:gd name="T8" fmla="*/ 513 w 530"/>
              <a:gd name="T9" fmla="*/ 50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" h="504">
                <a:moveTo>
                  <a:pt x="513" y="504"/>
                </a:moveTo>
                <a:lnTo>
                  <a:pt x="0" y="19"/>
                </a:lnTo>
                <a:lnTo>
                  <a:pt x="18" y="0"/>
                </a:lnTo>
                <a:lnTo>
                  <a:pt x="530" y="485"/>
                </a:lnTo>
                <a:lnTo>
                  <a:pt x="513" y="504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4" name="PA_Freeform: Shape 30"/>
          <p:cNvSpPr/>
          <p:nvPr>
            <p:custDataLst>
              <p:tags r:id="rId13"/>
            </p:custDataLst>
          </p:nvPr>
        </p:nvSpPr>
        <p:spPr bwMode="auto">
          <a:xfrm>
            <a:off x="6938623" y="2203014"/>
            <a:ext cx="229198" cy="760571"/>
          </a:xfrm>
          <a:custGeom>
            <a:avLst/>
            <a:gdLst>
              <a:gd name="T0" fmla="*/ 26 w 201"/>
              <a:gd name="T1" fmla="*/ 0 h 667"/>
              <a:gd name="T2" fmla="*/ 201 w 201"/>
              <a:gd name="T3" fmla="*/ 660 h 667"/>
              <a:gd name="T4" fmla="*/ 175 w 201"/>
              <a:gd name="T5" fmla="*/ 667 h 667"/>
              <a:gd name="T6" fmla="*/ 0 w 201"/>
              <a:gd name="T7" fmla="*/ 7 h 667"/>
              <a:gd name="T8" fmla="*/ 26 w 201"/>
              <a:gd name="T9" fmla="*/ 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1" h="667">
                <a:moveTo>
                  <a:pt x="26" y="0"/>
                </a:moveTo>
                <a:lnTo>
                  <a:pt x="201" y="660"/>
                </a:lnTo>
                <a:lnTo>
                  <a:pt x="175" y="667"/>
                </a:lnTo>
                <a:lnTo>
                  <a:pt x="0" y="7"/>
                </a:lnTo>
                <a:lnTo>
                  <a:pt x="26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5" name="PA_Freeform: Shape 31"/>
          <p:cNvSpPr/>
          <p:nvPr>
            <p:custDataLst>
              <p:tags r:id="rId14"/>
            </p:custDataLst>
          </p:nvPr>
        </p:nvSpPr>
        <p:spPr bwMode="auto">
          <a:xfrm>
            <a:off x="6344533" y="4287459"/>
            <a:ext cx="360331" cy="443572"/>
          </a:xfrm>
          <a:custGeom>
            <a:avLst/>
            <a:gdLst>
              <a:gd name="T0" fmla="*/ 295 w 316"/>
              <a:gd name="T1" fmla="*/ 389 h 389"/>
              <a:gd name="T2" fmla="*/ 0 w 316"/>
              <a:gd name="T3" fmla="*/ 15 h 389"/>
              <a:gd name="T4" fmla="*/ 21 w 316"/>
              <a:gd name="T5" fmla="*/ 0 h 389"/>
              <a:gd name="T6" fmla="*/ 316 w 316"/>
              <a:gd name="T7" fmla="*/ 373 h 389"/>
              <a:gd name="T8" fmla="*/ 295 w 316"/>
              <a:gd name="T9" fmla="*/ 389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" h="389">
                <a:moveTo>
                  <a:pt x="295" y="389"/>
                </a:moveTo>
                <a:lnTo>
                  <a:pt x="0" y="15"/>
                </a:lnTo>
                <a:lnTo>
                  <a:pt x="21" y="0"/>
                </a:lnTo>
                <a:lnTo>
                  <a:pt x="316" y="373"/>
                </a:lnTo>
                <a:lnTo>
                  <a:pt x="295" y="38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6" name="PA_Freeform: Shape 32"/>
          <p:cNvSpPr/>
          <p:nvPr>
            <p:custDataLst>
              <p:tags r:id="rId15"/>
            </p:custDataLst>
          </p:nvPr>
        </p:nvSpPr>
        <p:spPr bwMode="auto">
          <a:xfrm>
            <a:off x="5045745" y="3648898"/>
            <a:ext cx="728644" cy="109468"/>
          </a:xfrm>
          <a:custGeom>
            <a:avLst/>
            <a:gdLst>
              <a:gd name="T0" fmla="*/ 1 w 639"/>
              <a:gd name="T1" fmla="*/ 0 h 96"/>
              <a:gd name="T2" fmla="*/ 639 w 639"/>
              <a:gd name="T3" fmla="*/ 70 h 96"/>
              <a:gd name="T4" fmla="*/ 635 w 639"/>
              <a:gd name="T5" fmla="*/ 96 h 96"/>
              <a:gd name="T6" fmla="*/ 0 w 639"/>
              <a:gd name="T7" fmla="*/ 26 h 96"/>
              <a:gd name="T8" fmla="*/ 1 w 639"/>
              <a:gd name="T9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" h="96">
                <a:moveTo>
                  <a:pt x="1" y="0"/>
                </a:moveTo>
                <a:lnTo>
                  <a:pt x="639" y="70"/>
                </a:lnTo>
                <a:lnTo>
                  <a:pt x="635" y="96"/>
                </a:lnTo>
                <a:lnTo>
                  <a:pt x="0" y="26"/>
                </a:lnTo>
                <a:lnTo>
                  <a:pt x="1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7" name="PA_Freeform: Shape 33"/>
          <p:cNvSpPr/>
          <p:nvPr>
            <p:custDataLst>
              <p:tags r:id="rId16"/>
            </p:custDataLst>
          </p:nvPr>
        </p:nvSpPr>
        <p:spPr bwMode="auto">
          <a:xfrm>
            <a:off x="6330850" y="1856367"/>
            <a:ext cx="354630" cy="730924"/>
          </a:xfrm>
          <a:custGeom>
            <a:avLst/>
            <a:gdLst>
              <a:gd name="T0" fmla="*/ 311 w 311"/>
              <a:gd name="T1" fmla="*/ 12 h 641"/>
              <a:gd name="T2" fmla="*/ 24 w 311"/>
              <a:gd name="T3" fmla="*/ 641 h 641"/>
              <a:gd name="T4" fmla="*/ 0 w 311"/>
              <a:gd name="T5" fmla="*/ 631 h 641"/>
              <a:gd name="T6" fmla="*/ 286 w 311"/>
              <a:gd name="T7" fmla="*/ 0 h 641"/>
              <a:gd name="T8" fmla="*/ 311 w 311"/>
              <a:gd name="T9" fmla="*/ 12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641">
                <a:moveTo>
                  <a:pt x="311" y="12"/>
                </a:moveTo>
                <a:lnTo>
                  <a:pt x="24" y="641"/>
                </a:lnTo>
                <a:lnTo>
                  <a:pt x="0" y="631"/>
                </a:lnTo>
                <a:lnTo>
                  <a:pt x="286" y="0"/>
                </a:lnTo>
                <a:lnTo>
                  <a:pt x="311" y="1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8" name="PA_Freeform: Shape 34"/>
          <p:cNvSpPr/>
          <p:nvPr>
            <p:custDataLst>
              <p:tags r:id="rId17"/>
            </p:custDataLst>
          </p:nvPr>
        </p:nvSpPr>
        <p:spPr bwMode="auto">
          <a:xfrm>
            <a:off x="5756144" y="2984110"/>
            <a:ext cx="109468" cy="761712"/>
          </a:xfrm>
          <a:custGeom>
            <a:avLst/>
            <a:gdLst>
              <a:gd name="T0" fmla="*/ 96 w 96"/>
              <a:gd name="T1" fmla="*/ 1 h 668"/>
              <a:gd name="T2" fmla="*/ 26 w 96"/>
              <a:gd name="T3" fmla="*/ 668 h 668"/>
              <a:gd name="T4" fmla="*/ 0 w 96"/>
              <a:gd name="T5" fmla="*/ 665 h 668"/>
              <a:gd name="T6" fmla="*/ 70 w 96"/>
              <a:gd name="T7" fmla="*/ 0 h 668"/>
              <a:gd name="T8" fmla="*/ 96 w 96"/>
              <a:gd name="T9" fmla="*/ 1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668">
                <a:moveTo>
                  <a:pt x="96" y="1"/>
                </a:moveTo>
                <a:lnTo>
                  <a:pt x="26" y="668"/>
                </a:lnTo>
                <a:lnTo>
                  <a:pt x="0" y="665"/>
                </a:lnTo>
                <a:lnTo>
                  <a:pt x="70" y="0"/>
                </a:lnTo>
                <a:lnTo>
                  <a:pt x="96" y="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39" name="PA_Freeform: Shape 35"/>
          <p:cNvSpPr/>
          <p:nvPr>
            <p:custDataLst>
              <p:tags r:id="rId18"/>
            </p:custDataLst>
          </p:nvPr>
        </p:nvSpPr>
        <p:spPr bwMode="auto">
          <a:xfrm>
            <a:off x="5764127" y="1711550"/>
            <a:ext cx="358050" cy="75259"/>
          </a:xfrm>
          <a:custGeom>
            <a:avLst/>
            <a:gdLst>
              <a:gd name="T0" fmla="*/ 3 w 314"/>
              <a:gd name="T1" fmla="*/ 0 h 66"/>
              <a:gd name="T2" fmla="*/ 314 w 314"/>
              <a:gd name="T3" fmla="*/ 40 h 66"/>
              <a:gd name="T4" fmla="*/ 311 w 314"/>
              <a:gd name="T5" fmla="*/ 66 h 66"/>
              <a:gd name="T6" fmla="*/ 0 w 314"/>
              <a:gd name="T7" fmla="*/ 27 h 66"/>
              <a:gd name="T8" fmla="*/ 3 w 314"/>
              <a:gd name="T9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66">
                <a:moveTo>
                  <a:pt x="3" y="0"/>
                </a:moveTo>
                <a:lnTo>
                  <a:pt x="314" y="40"/>
                </a:lnTo>
                <a:lnTo>
                  <a:pt x="311" y="66"/>
                </a:lnTo>
                <a:lnTo>
                  <a:pt x="0" y="27"/>
                </a:lnTo>
                <a:lnTo>
                  <a:pt x="3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0" name="PA_Freeform: Shape 36"/>
          <p:cNvSpPr/>
          <p:nvPr>
            <p:custDataLst>
              <p:tags r:id="rId19"/>
            </p:custDataLst>
          </p:nvPr>
        </p:nvSpPr>
        <p:spPr bwMode="auto">
          <a:xfrm>
            <a:off x="6540663" y="3497240"/>
            <a:ext cx="92363" cy="454975"/>
          </a:xfrm>
          <a:custGeom>
            <a:avLst/>
            <a:gdLst>
              <a:gd name="T0" fmla="*/ 0 w 81"/>
              <a:gd name="T1" fmla="*/ 396 h 399"/>
              <a:gd name="T2" fmla="*/ 55 w 81"/>
              <a:gd name="T3" fmla="*/ 0 h 399"/>
              <a:gd name="T4" fmla="*/ 81 w 81"/>
              <a:gd name="T5" fmla="*/ 3 h 399"/>
              <a:gd name="T6" fmla="*/ 26 w 81"/>
              <a:gd name="T7" fmla="*/ 399 h 399"/>
              <a:gd name="T8" fmla="*/ 0 w 81"/>
              <a:gd name="T9" fmla="*/ 396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" h="399">
                <a:moveTo>
                  <a:pt x="0" y="396"/>
                </a:moveTo>
                <a:lnTo>
                  <a:pt x="55" y="0"/>
                </a:lnTo>
                <a:lnTo>
                  <a:pt x="81" y="3"/>
                </a:lnTo>
                <a:lnTo>
                  <a:pt x="26" y="399"/>
                </a:lnTo>
                <a:lnTo>
                  <a:pt x="0" y="39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1" name="PA_Freeform: Shape 37"/>
          <p:cNvSpPr/>
          <p:nvPr>
            <p:custDataLst>
              <p:tags r:id="rId20"/>
            </p:custDataLst>
          </p:nvPr>
        </p:nvSpPr>
        <p:spPr bwMode="auto">
          <a:xfrm>
            <a:off x="6610220" y="3484697"/>
            <a:ext cx="486903" cy="324982"/>
          </a:xfrm>
          <a:custGeom>
            <a:avLst/>
            <a:gdLst>
              <a:gd name="T0" fmla="*/ 413 w 427"/>
              <a:gd name="T1" fmla="*/ 285 h 285"/>
              <a:gd name="T2" fmla="*/ 0 w 427"/>
              <a:gd name="T3" fmla="*/ 23 h 285"/>
              <a:gd name="T4" fmla="*/ 15 w 427"/>
              <a:gd name="T5" fmla="*/ 0 h 285"/>
              <a:gd name="T6" fmla="*/ 427 w 427"/>
              <a:gd name="T7" fmla="*/ 262 h 285"/>
              <a:gd name="T8" fmla="*/ 413 w 427"/>
              <a:gd name="T9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" h="285">
                <a:moveTo>
                  <a:pt x="413" y="285"/>
                </a:moveTo>
                <a:lnTo>
                  <a:pt x="0" y="23"/>
                </a:lnTo>
                <a:lnTo>
                  <a:pt x="15" y="0"/>
                </a:lnTo>
                <a:lnTo>
                  <a:pt x="427" y="262"/>
                </a:lnTo>
                <a:lnTo>
                  <a:pt x="413" y="28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2" name="PA_Freeform: Shape 38"/>
          <p:cNvSpPr/>
          <p:nvPr>
            <p:custDataLst>
              <p:tags r:id="rId21"/>
            </p:custDataLst>
          </p:nvPr>
        </p:nvSpPr>
        <p:spPr bwMode="auto">
          <a:xfrm>
            <a:off x="4847335" y="2957884"/>
            <a:ext cx="439011" cy="306737"/>
          </a:xfrm>
          <a:custGeom>
            <a:avLst/>
            <a:gdLst>
              <a:gd name="T0" fmla="*/ 14 w 385"/>
              <a:gd name="T1" fmla="*/ 0 h 269"/>
              <a:gd name="T2" fmla="*/ 385 w 385"/>
              <a:gd name="T3" fmla="*/ 247 h 269"/>
              <a:gd name="T4" fmla="*/ 372 w 385"/>
              <a:gd name="T5" fmla="*/ 269 h 269"/>
              <a:gd name="T6" fmla="*/ 0 w 385"/>
              <a:gd name="T7" fmla="*/ 21 h 269"/>
              <a:gd name="T8" fmla="*/ 14 w 385"/>
              <a:gd name="T9" fmla="*/ 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5" h="269">
                <a:moveTo>
                  <a:pt x="14" y="0"/>
                </a:moveTo>
                <a:lnTo>
                  <a:pt x="385" y="247"/>
                </a:lnTo>
                <a:lnTo>
                  <a:pt x="372" y="269"/>
                </a:lnTo>
                <a:lnTo>
                  <a:pt x="0" y="21"/>
                </a:lnTo>
                <a:lnTo>
                  <a:pt x="14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3" name="PA_Freeform: Shape 39"/>
          <p:cNvSpPr/>
          <p:nvPr>
            <p:custDataLst>
              <p:tags r:id="rId22"/>
            </p:custDataLst>
          </p:nvPr>
        </p:nvSpPr>
        <p:spPr bwMode="auto">
          <a:xfrm>
            <a:off x="4879263" y="2028550"/>
            <a:ext cx="497166" cy="388838"/>
          </a:xfrm>
          <a:custGeom>
            <a:avLst/>
            <a:gdLst>
              <a:gd name="T0" fmla="*/ 0 w 436"/>
              <a:gd name="T1" fmla="*/ 320 h 341"/>
              <a:gd name="T2" fmla="*/ 420 w 436"/>
              <a:gd name="T3" fmla="*/ 0 h 341"/>
              <a:gd name="T4" fmla="*/ 436 w 436"/>
              <a:gd name="T5" fmla="*/ 21 h 341"/>
              <a:gd name="T6" fmla="*/ 15 w 436"/>
              <a:gd name="T7" fmla="*/ 341 h 341"/>
              <a:gd name="T8" fmla="*/ 0 w 436"/>
              <a:gd name="T9" fmla="*/ 32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6" h="341">
                <a:moveTo>
                  <a:pt x="0" y="320"/>
                </a:moveTo>
                <a:lnTo>
                  <a:pt x="420" y="0"/>
                </a:lnTo>
                <a:lnTo>
                  <a:pt x="436" y="21"/>
                </a:lnTo>
                <a:lnTo>
                  <a:pt x="15" y="341"/>
                </a:lnTo>
                <a:lnTo>
                  <a:pt x="0" y="32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4" name="PA_Freeform: Shape 40"/>
          <p:cNvSpPr/>
          <p:nvPr>
            <p:custDataLst>
              <p:tags r:id="rId23"/>
            </p:custDataLst>
          </p:nvPr>
        </p:nvSpPr>
        <p:spPr bwMode="auto">
          <a:xfrm>
            <a:off x="4798303" y="3379790"/>
            <a:ext cx="258845" cy="293054"/>
          </a:xfrm>
          <a:custGeom>
            <a:avLst/>
            <a:gdLst>
              <a:gd name="T0" fmla="*/ 20 w 227"/>
              <a:gd name="T1" fmla="*/ 0 h 257"/>
              <a:gd name="T2" fmla="*/ 227 w 227"/>
              <a:gd name="T3" fmla="*/ 240 h 257"/>
              <a:gd name="T4" fmla="*/ 208 w 227"/>
              <a:gd name="T5" fmla="*/ 257 h 257"/>
              <a:gd name="T6" fmla="*/ 0 w 227"/>
              <a:gd name="T7" fmla="*/ 17 h 257"/>
              <a:gd name="T8" fmla="*/ 20 w 227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7" h="257">
                <a:moveTo>
                  <a:pt x="20" y="0"/>
                </a:moveTo>
                <a:lnTo>
                  <a:pt x="227" y="240"/>
                </a:lnTo>
                <a:lnTo>
                  <a:pt x="208" y="257"/>
                </a:lnTo>
                <a:lnTo>
                  <a:pt x="0" y="17"/>
                </a:lnTo>
                <a:lnTo>
                  <a:pt x="20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5" name="PA_Freeform: Shape 41"/>
          <p:cNvSpPr/>
          <p:nvPr>
            <p:custDataLst>
              <p:tags r:id="rId24"/>
            </p:custDataLst>
          </p:nvPr>
        </p:nvSpPr>
        <p:spPr bwMode="auto">
          <a:xfrm>
            <a:off x="6310324" y="4295441"/>
            <a:ext cx="61576" cy="683032"/>
          </a:xfrm>
          <a:custGeom>
            <a:avLst/>
            <a:gdLst>
              <a:gd name="T0" fmla="*/ 0 w 54"/>
              <a:gd name="T1" fmla="*/ 597 h 599"/>
              <a:gd name="T2" fmla="*/ 26 w 54"/>
              <a:gd name="T3" fmla="*/ 0 h 599"/>
              <a:gd name="T4" fmla="*/ 54 w 54"/>
              <a:gd name="T5" fmla="*/ 1 h 599"/>
              <a:gd name="T6" fmla="*/ 26 w 54"/>
              <a:gd name="T7" fmla="*/ 599 h 599"/>
              <a:gd name="T8" fmla="*/ 0 w 54"/>
              <a:gd name="T9" fmla="*/ 597 h 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599">
                <a:moveTo>
                  <a:pt x="0" y="597"/>
                </a:moveTo>
                <a:lnTo>
                  <a:pt x="26" y="0"/>
                </a:lnTo>
                <a:lnTo>
                  <a:pt x="54" y="1"/>
                </a:lnTo>
                <a:lnTo>
                  <a:pt x="26" y="599"/>
                </a:lnTo>
                <a:lnTo>
                  <a:pt x="0" y="597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6" name="PA_Freeform: Shape 42"/>
          <p:cNvSpPr/>
          <p:nvPr>
            <p:custDataLst>
              <p:tags r:id="rId25"/>
            </p:custDataLst>
          </p:nvPr>
        </p:nvSpPr>
        <p:spPr bwMode="auto">
          <a:xfrm>
            <a:off x="5197403" y="3732139"/>
            <a:ext cx="584968" cy="523392"/>
          </a:xfrm>
          <a:custGeom>
            <a:avLst/>
            <a:gdLst>
              <a:gd name="T0" fmla="*/ 513 w 513"/>
              <a:gd name="T1" fmla="*/ 19 h 459"/>
              <a:gd name="T2" fmla="*/ 18 w 513"/>
              <a:gd name="T3" fmla="*/ 459 h 459"/>
              <a:gd name="T4" fmla="*/ 0 w 513"/>
              <a:gd name="T5" fmla="*/ 438 h 459"/>
              <a:gd name="T6" fmla="*/ 495 w 513"/>
              <a:gd name="T7" fmla="*/ 0 h 459"/>
              <a:gd name="T8" fmla="*/ 513 w 513"/>
              <a:gd name="T9" fmla="*/ 1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3" h="459">
                <a:moveTo>
                  <a:pt x="513" y="19"/>
                </a:moveTo>
                <a:lnTo>
                  <a:pt x="18" y="459"/>
                </a:lnTo>
                <a:lnTo>
                  <a:pt x="0" y="438"/>
                </a:lnTo>
                <a:lnTo>
                  <a:pt x="495" y="0"/>
                </a:lnTo>
                <a:lnTo>
                  <a:pt x="513" y="1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7" name="PA_Freeform: Shape 43"/>
          <p:cNvSpPr/>
          <p:nvPr>
            <p:custDataLst>
              <p:tags r:id="rId26"/>
            </p:custDataLst>
          </p:nvPr>
        </p:nvSpPr>
        <p:spPr bwMode="auto">
          <a:xfrm>
            <a:off x="5484756" y="4566829"/>
            <a:ext cx="245162" cy="427608"/>
          </a:xfrm>
          <a:custGeom>
            <a:avLst/>
            <a:gdLst>
              <a:gd name="T0" fmla="*/ 215 w 215"/>
              <a:gd name="T1" fmla="*/ 12 h 375"/>
              <a:gd name="T2" fmla="*/ 24 w 215"/>
              <a:gd name="T3" fmla="*/ 375 h 375"/>
              <a:gd name="T4" fmla="*/ 0 w 215"/>
              <a:gd name="T5" fmla="*/ 363 h 375"/>
              <a:gd name="T6" fmla="*/ 191 w 215"/>
              <a:gd name="T7" fmla="*/ 0 h 375"/>
              <a:gd name="T8" fmla="*/ 215 w 215"/>
              <a:gd name="T9" fmla="*/ 12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375">
                <a:moveTo>
                  <a:pt x="215" y="12"/>
                </a:moveTo>
                <a:lnTo>
                  <a:pt x="24" y="375"/>
                </a:lnTo>
                <a:lnTo>
                  <a:pt x="0" y="363"/>
                </a:lnTo>
                <a:lnTo>
                  <a:pt x="191" y="0"/>
                </a:lnTo>
                <a:lnTo>
                  <a:pt x="215" y="1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8" name="PA_Freeform: Shape 44"/>
          <p:cNvSpPr/>
          <p:nvPr>
            <p:custDataLst>
              <p:tags r:id="rId27"/>
            </p:custDataLst>
          </p:nvPr>
        </p:nvSpPr>
        <p:spPr bwMode="auto">
          <a:xfrm>
            <a:off x="6457422" y="1748039"/>
            <a:ext cx="225777" cy="145957"/>
          </a:xfrm>
          <a:custGeom>
            <a:avLst/>
            <a:gdLst>
              <a:gd name="T0" fmla="*/ 186 w 198"/>
              <a:gd name="T1" fmla="*/ 128 h 128"/>
              <a:gd name="T2" fmla="*/ 0 w 198"/>
              <a:gd name="T3" fmla="*/ 24 h 128"/>
              <a:gd name="T4" fmla="*/ 14 w 198"/>
              <a:gd name="T5" fmla="*/ 0 h 128"/>
              <a:gd name="T6" fmla="*/ 198 w 198"/>
              <a:gd name="T7" fmla="*/ 106 h 128"/>
              <a:gd name="T8" fmla="*/ 186 w 198"/>
              <a:gd name="T9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8" h="128">
                <a:moveTo>
                  <a:pt x="186" y="128"/>
                </a:moveTo>
                <a:lnTo>
                  <a:pt x="0" y="24"/>
                </a:lnTo>
                <a:lnTo>
                  <a:pt x="14" y="0"/>
                </a:lnTo>
                <a:lnTo>
                  <a:pt x="198" y="106"/>
                </a:lnTo>
                <a:lnTo>
                  <a:pt x="186" y="12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49" name="PA_Freeform: Shape 45"/>
          <p:cNvSpPr/>
          <p:nvPr>
            <p:custDataLst>
              <p:tags r:id="rId28"/>
            </p:custDataLst>
          </p:nvPr>
        </p:nvSpPr>
        <p:spPr bwMode="auto">
          <a:xfrm>
            <a:off x="7138173" y="2510891"/>
            <a:ext cx="103766" cy="452694"/>
          </a:xfrm>
          <a:custGeom>
            <a:avLst/>
            <a:gdLst>
              <a:gd name="T0" fmla="*/ 91 w 91"/>
              <a:gd name="T1" fmla="*/ 5 h 397"/>
              <a:gd name="T2" fmla="*/ 26 w 91"/>
              <a:gd name="T3" fmla="*/ 397 h 397"/>
              <a:gd name="T4" fmla="*/ 0 w 91"/>
              <a:gd name="T5" fmla="*/ 392 h 397"/>
              <a:gd name="T6" fmla="*/ 64 w 91"/>
              <a:gd name="T7" fmla="*/ 0 h 397"/>
              <a:gd name="T8" fmla="*/ 91 w 91"/>
              <a:gd name="T9" fmla="*/ 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1" h="397">
                <a:moveTo>
                  <a:pt x="91" y="5"/>
                </a:moveTo>
                <a:lnTo>
                  <a:pt x="26" y="397"/>
                </a:lnTo>
                <a:lnTo>
                  <a:pt x="0" y="392"/>
                </a:lnTo>
                <a:lnTo>
                  <a:pt x="64" y="0"/>
                </a:lnTo>
                <a:lnTo>
                  <a:pt x="91" y="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0" name="PA_Freeform: Shape 46"/>
          <p:cNvSpPr/>
          <p:nvPr>
            <p:custDataLst>
              <p:tags r:id="rId29"/>
            </p:custDataLst>
          </p:nvPr>
        </p:nvSpPr>
        <p:spPr bwMode="auto">
          <a:xfrm>
            <a:off x="6597677" y="3033143"/>
            <a:ext cx="139115" cy="469798"/>
          </a:xfrm>
          <a:custGeom>
            <a:avLst/>
            <a:gdLst>
              <a:gd name="T0" fmla="*/ 122 w 122"/>
              <a:gd name="T1" fmla="*/ 5 h 412"/>
              <a:gd name="T2" fmla="*/ 26 w 122"/>
              <a:gd name="T3" fmla="*/ 412 h 412"/>
              <a:gd name="T4" fmla="*/ 0 w 122"/>
              <a:gd name="T5" fmla="*/ 407 h 412"/>
              <a:gd name="T6" fmla="*/ 96 w 122"/>
              <a:gd name="T7" fmla="*/ 0 h 412"/>
              <a:gd name="T8" fmla="*/ 122 w 122"/>
              <a:gd name="T9" fmla="*/ 5 h 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2" h="412">
                <a:moveTo>
                  <a:pt x="122" y="5"/>
                </a:moveTo>
                <a:lnTo>
                  <a:pt x="26" y="412"/>
                </a:lnTo>
                <a:lnTo>
                  <a:pt x="0" y="407"/>
                </a:lnTo>
                <a:lnTo>
                  <a:pt x="96" y="0"/>
                </a:lnTo>
                <a:lnTo>
                  <a:pt x="122" y="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1" name="PA_Freeform: Shape 47"/>
          <p:cNvSpPr/>
          <p:nvPr>
            <p:custDataLst>
              <p:tags r:id="rId30"/>
            </p:custDataLst>
          </p:nvPr>
        </p:nvSpPr>
        <p:spPr bwMode="auto">
          <a:xfrm>
            <a:off x="6617062" y="3298830"/>
            <a:ext cx="655666" cy="215514"/>
          </a:xfrm>
          <a:custGeom>
            <a:avLst/>
            <a:gdLst>
              <a:gd name="T0" fmla="*/ 575 w 575"/>
              <a:gd name="T1" fmla="*/ 24 h 189"/>
              <a:gd name="T2" fmla="*/ 9 w 575"/>
              <a:gd name="T3" fmla="*/ 189 h 189"/>
              <a:gd name="T4" fmla="*/ 0 w 575"/>
              <a:gd name="T5" fmla="*/ 163 h 189"/>
              <a:gd name="T6" fmla="*/ 567 w 575"/>
              <a:gd name="T7" fmla="*/ 0 h 189"/>
              <a:gd name="T8" fmla="*/ 575 w 575"/>
              <a:gd name="T9" fmla="*/ 2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5" h="189">
                <a:moveTo>
                  <a:pt x="575" y="24"/>
                </a:moveTo>
                <a:lnTo>
                  <a:pt x="9" y="189"/>
                </a:lnTo>
                <a:lnTo>
                  <a:pt x="0" y="163"/>
                </a:lnTo>
                <a:lnTo>
                  <a:pt x="567" y="0"/>
                </a:lnTo>
                <a:lnTo>
                  <a:pt x="575" y="24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2" name="PA_Freeform: Shape 48"/>
          <p:cNvSpPr/>
          <p:nvPr>
            <p:custDataLst>
              <p:tags r:id="rId31"/>
            </p:custDataLst>
          </p:nvPr>
        </p:nvSpPr>
        <p:spPr bwMode="auto">
          <a:xfrm>
            <a:off x="6279537" y="2578168"/>
            <a:ext cx="82101" cy="554180"/>
          </a:xfrm>
          <a:custGeom>
            <a:avLst/>
            <a:gdLst>
              <a:gd name="T0" fmla="*/ 0 w 72"/>
              <a:gd name="T1" fmla="*/ 484 h 486"/>
              <a:gd name="T2" fmla="*/ 45 w 72"/>
              <a:gd name="T3" fmla="*/ 0 h 486"/>
              <a:gd name="T4" fmla="*/ 72 w 72"/>
              <a:gd name="T5" fmla="*/ 1 h 486"/>
              <a:gd name="T6" fmla="*/ 26 w 72"/>
              <a:gd name="T7" fmla="*/ 486 h 486"/>
              <a:gd name="T8" fmla="*/ 0 w 72"/>
              <a:gd name="T9" fmla="*/ 484 h 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" h="486">
                <a:moveTo>
                  <a:pt x="0" y="484"/>
                </a:moveTo>
                <a:lnTo>
                  <a:pt x="45" y="0"/>
                </a:lnTo>
                <a:lnTo>
                  <a:pt x="72" y="1"/>
                </a:lnTo>
                <a:lnTo>
                  <a:pt x="26" y="486"/>
                </a:lnTo>
                <a:lnTo>
                  <a:pt x="0" y="484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3" name="PA_Freeform: Shape 49"/>
          <p:cNvSpPr/>
          <p:nvPr>
            <p:custDataLst>
              <p:tags r:id="rId32"/>
            </p:custDataLst>
          </p:nvPr>
        </p:nvSpPr>
        <p:spPr bwMode="auto">
          <a:xfrm>
            <a:off x="5371867" y="2001183"/>
            <a:ext cx="319281" cy="57014"/>
          </a:xfrm>
          <a:custGeom>
            <a:avLst/>
            <a:gdLst>
              <a:gd name="T0" fmla="*/ 280 w 280"/>
              <a:gd name="T1" fmla="*/ 28 h 50"/>
              <a:gd name="T2" fmla="*/ 4 w 280"/>
              <a:gd name="T3" fmla="*/ 50 h 50"/>
              <a:gd name="T4" fmla="*/ 0 w 280"/>
              <a:gd name="T5" fmla="*/ 24 h 50"/>
              <a:gd name="T6" fmla="*/ 278 w 280"/>
              <a:gd name="T7" fmla="*/ 0 h 50"/>
              <a:gd name="T8" fmla="*/ 280 w 280"/>
              <a:gd name="T9" fmla="*/ 28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50">
                <a:moveTo>
                  <a:pt x="280" y="28"/>
                </a:moveTo>
                <a:lnTo>
                  <a:pt x="4" y="50"/>
                </a:lnTo>
                <a:lnTo>
                  <a:pt x="0" y="24"/>
                </a:lnTo>
                <a:lnTo>
                  <a:pt x="278" y="0"/>
                </a:lnTo>
                <a:lnTo>
                  <a:pt x="280" y="2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4" name="PA_Freeform: Shape 50"/>
          <p:cNvSpPr/>
          <p:nvPr>
            <p:custDataLst>
              <p:tags r:id="rId33"/>
            </p:custDataLst>
          </p:nvPr>
        </p:nvSpPr>
        <p:spPr bwMode="auto">
          <a:xfrm>
            <a:off x="4761813" y="2712722"/>
            <a:ext cx="85522" cy="272529"/>
          </a:xfrm>
          <a:custGeom>
            <a:avLst/>
            <a:gdLst>
              <a:gd name="T0" fmla="*/ 49 w 75"/>
              <a:gd name="T1" fmla="*/ 239 h 239"/>
              <a:gd name="T2" fmla="*/ 0 w 75"/>
              <a:gd name="T3" fmla="*/ 5 h 239"/>
              <a:gd name="T4" fmla="*/ 26 w 75"/>
              <a:gd name="T5" fmla="*/ 0 h 239"/>
              <a:gd name="T6" fmla="*/ 75 w 75"/>
              <a:gd name="T7" fmla="*/ 234 h 239"/>
              <a:gd name="T8" fmla="*/ 49 w 75"/>
              <a:gd name="T9" fmla="*/ 239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239">
                <a:moveTo>
                  <a:pt x="49" y="239"/>
                </a:moveTo>
                <a:lnTo>
                  <a:pt x="0" y="5"/>
                </a:lnTo>
                <a:lnTo>
                  <a:pt x="26" y="0"/>
                </a:lnTo>
                <a:lnTo>
                  <a:pt x="75" y="234"/>
                </a:lnTo>
                <a:lnTo>
                  <a:pt x="49" y="23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5" name="PA_Freeform: Shape 51"/>
          <p:cNvSpPr/>
          <p:nvPr>
            <p:custDataLst>
              <p:tags r:id="rId34"/>
            </p:custDataLst>
          </p:nvPr>
        </p:nvSpPr>
        <p:spPr bwMode="auto">
          <a:xfrm>
            <a:off x="6294360" y="3903182"/>
            <a:ext cx="77540" cy="355770"/>
          </a:xfrm>
          <a:custGeom>
            <a:avLst/>
            <a:gdLst>
              <a:gd name="T0" fmla="*/ 26 w 68"/>
              <a:gd name="T1" fmla="*/ 0 h 312"/>
              <a:gd name="T2" fmla="*/ 68 w 68"/>
              <a:gd name="T3" fmla="*/ 309 h 312"/>
              <a:gd name="T4" fmla="*/ 40 w 68"/>
              <a:gd name="T5" fmla="*/ 312 h 312"/>
              <a:gd name="T6" fmla="*/ 0 w 68"/>
              <a:gd name="T7" fmla="*/ 3 h 312"/>
              <a:gd name="T8" fmla="*/ 26 w 68"/>
              <a:gd name="T9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312">
                <a:moveTo>
                  <a:pt x="26" y="0"/>
                </a:moveTo>
                <a:lnTo>
                  <a:pt x="68" y="309"/>
                </a:lnTo>
                <a:lnTo>
                  <a:pt x="40" y="312"/>
                </a:lnTo>
                <a:lnTo>
                  <a:pt x="0" y="3"/>
                </a:lnTo>
                <a:lnTo>
                  <a:pt x="26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6" name="PA_Freeform: Shape 52"/>
          <p:cNvSpPr/>
          <p:nvPr>
            <p:custDataLst>
              <p:tags r:id="rId35"/>
            </p:custDataLst>
          </p:nvPr>
        </p:nvSpPr>
        <p:spPr bwMode="auto">
          <a:xfrm>
            <a:off x="5707112" y="4558847"/>
            <a:ext cx="253144" cy="339806"/>
          </a:xfrm>
          <a:custGeom>
            <a:avLst/>
            <a:gdLst>
              <a:gd name="T0" fmla="*/ 22 w 222"/>
              <a:gd name="T1" fmla="*/ 0 h 298"/>
              <a:gd name="T2" fmla="*/ 222 w 222"/>
              <a:gd name="T3" fmla="*/ 283 h 298"/>
              <a:gd name="T4" fmla="*/ 201 w 222"/>
              <a:gd name="T5" fmla="*/ 298 h 298"/>
              <a:gd name="T6" fmla="*/ 0 w 222"/>
              <a:gd name="T7" fmla="*/ 14 h 298"/>
              <a:gd name="T8" fmla="*/ 22 w 222"/>
              <a:gd name="T9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298">
                <a:moveTo>
                  <a:pt x="22" y="0"/>
                </a:moveTo>
                <a:lnTo>
                  <a:pt x="222" y="283"/>
                </a:lnTo>
                <a:lnTo>
                  <a:pt x="201" y="298"/>
                </a:lnTo>
                <a:lnTo>
                  <a:pt x="0" y="14"/>
                </a:lnTo>
                <a:lnTo>
                  <a:pt x="22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7" name="PA_Freeform: Shape 53"/>
          <p:cNvSpPr/>
          <p:nvPr>
            <p:custDataLst>
              <p:tags r:id="rId36"/>
            </p:custDataLst>
          </p:nvPr>
        </p:nvSpPr>
        <p:spPr bwMode="auto">
          <a:xfrm>
            <a:off x="5360465" y="4548584"/>
            <a:ext cx="350068" cy="41050"/>
          </a:xfrm>
          <a:custGeom>
            <a:avLst/>
            <a:gdLst>
              <a:gd name="T0" fmla="*/ 305 w 307"/>
              <a:gd name="T1" fmla="*/ 36 h 36"/>
              <a:gd name="T2" fmla="*/ 0 w 307"/>
              <a:gd name="T3" fmla="*/ 28 h 36"/>
              <a:gd name="T4" fmla="*/ 0 w 307"/>
              <a:gd name="T5" fmla="*/ 0 h 36"/>
              <a:gd name="T6" fmla="*/ 307 w 307"/>
              <a:gd name="T7" fmla="*/ 10 h 36"/>
              <a:gd name="T8" fmla="*/ 305 w 307"/>
              <a:gd name="T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7" h="36">
                <a:moveTo>
                  <a:pt x="305" y="36"/>
                </a:moveTo>
                <a:lnTo>
                  <a:pt x="0" y="28"/>
                </a:lnTo>
                <a:lnTo>
                  <a:pt x="0" y="0"/>
                </a:lnTo>
                <a:lnTo>
                  <a:pt x="307" y="10"/>
                </a:lnTo>
                <a:lnTo>
                  <a:pt x="305" y="3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8" name="PA_Freeform: Shape 54"/>
          <p:cNvSpPr/>
          <p:nvPr>
            <p:custDataLst>
              <p:tags r:id="rId37"/>
            </p:custDataLst>
          </p:nvPr>
        </p:nvSpPr>
        <p:spPr bwMode="auto">
          <a:xfrm>
            <a:off x="5033202" y="3502941"/>
            <a:ext cx="246302" cy="180165"/>
          </a:xfrm>
          <a:custGeom>
            <a:avLst/>
            <a:gdLst>
              <a:gd name="T0" fmla="*/ 0 w 216"/>
              <a:gd name="T1" fmla="*/ 135 h 158"/>
              <a:gd name="T2" fmla="*/ 200 w 216"/>
              <a:gd name="T3" fmla="*/ 0 h 158"/>
              <a:gd name="T4" fmla="*/ 216 w 216"/>
              <a:gd name="T5" fmla="*/ 21 h 158"/>
              <a:gd name="T6" fmla="*/ 16 w 216"/>
              <a:gd name="T7" fmla="*/ 158 h 158"/>
              <a:gd name="T8" fmla="*/ 0 w 216"/>
              <a:gd name="T9" fmla="*/ 135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" h="158">
                <a:moveTo>
                  <a:pt x="0" y="135"/>
                </a:moveTo>
                <a:lnTo>
                  <a:pt x="200" y="0"/>
                </a:lnTo>
                <a:lnTo>
                  <a:pt x="216" y="21"/>
                </a:lnTo>
                <a:lnTo>
                  <a:pt x="16" y="158"/>
                </a:lnTo>
                <a:lnTo>
                  <a:pt x="0" y="13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59" name="PA_Freeform: Shape 55"/>
          <p:cNvSpPr/>
          <p:nvPr>
            <p:custDataLst>
              <p:tags r:id="rId38"/>
            </p:custDataLst>
          </p:nvPr>
        </p:nvSpPr>
        <p:spPr bwMode="auto">
          <a:xfrm>
            <a:off x="6376461" y="4242987"/>
            <a:ext cx="470939" cy="50173"/>
          </a:xfrm>
          <a:custGeom>
            <a:avLst/>
            <a:gdLst>
              <a:gd name="T0" fmla="*/ 413 w 413"/>
              <a:gd name="T1" fmla="*/ 26 h 44"/>
              <a:gd name="T2" fmla="*/ 1 w 413"/>
              <a:gd name="T3" fmla="*/ 44 h 44"/>
              <a:gd name="T4" fmla="*/ 0 w 413"/>
              <a:gd name="T5" fmla="*/ 16 h 44"/>
              <a:gd name="T6" fmla="*/ 411 w 413"/>
              <a:gd name="T7" fmla="*/ 0 h 44"/>
              <a:gd name="T8" fmla="*/ 413 w 413"/>
              <a:gd name="T9" fmla="*/ 26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3" h="44">
                <a:moveTo>
                  <a:pt x="413" y="26"/>
                </a:moveTo>
                <a:lnTo>
                  <a:pt x="1" y="44"/>
                </a:lnTo>
                <a:lnTo>
                  <a:pt x="0" y="16"/>
                </a:lnTo>
                <a:lnTo>
                  <a:pt x="411" y="0"/>
                </a:lnTo>
                <a:lnTo>
                  <a:pt x="413" y="2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0" name="PA_Freeform: Shape 56"/>
          <p:cNvSpPr/>
          <p:nvPr>
            <p:custDataLst>
              <p:tags r:id="rId39"/>
            </p:custDataLst>
          </p:nvPr>
        </p:nvSpPr>
        <p:spPr bwMode="auto">
          <a:xfrm>
            <a:off x="5459670" y="5085660"/>
            <a:ext cx="1191601" cy="1059327"/>
          </a:xfrm>
          <a:custGeom>
            <a:avLst/>
            <a:gdLst>
              <a:gd name="T0" fmla="*/ 293 w 602"/>
              <a:gd name="T1" fmla="*/ 535 h 535"/>
              <a:gd name="T2" fmla="*/ 143 w 602"/>
              <a:gd name="T3" fmla="*/ 515 h 535"/>
              <a:gd name="T4" fmla="*/ 87 w 602"/>
              <a:gd name="T5" fmla="*/ 469 h 535"/>
              <a:gd name="T6" fmla="*/ 38 w 602"/>
              <a:gd name="T7" fmla="*/ 403 h 535"/>
              <a:gd name="T8" fmla="*/ 31 w 602"/>
              <a:gd name="T9" fmla="*/ 368 h 535"/>
              <a:gd name="T10" fmla="*/ 32 w 602"/>
              <a:gd name="T11" fmla="*/ 347 h 535"/>
              <a:gd name="T12" fmla="*/ 38 w 602"/>
              <a:gd name="T13" fmla="*/ 314 h 535"/>
              <a:gd name="T14" fmla="*/ 32 w 602"/>
              <a:gd name="T15" fmla="*/ 293 h 535"/>
              <a:gd name="T16" fmla="*/ 29 w 602"/>
              <a:gd name="T17" fmla="*/ 270 h 535"/>
              <a:gd name="T18" fmla="*/ 37 w 602"/>
              <a:gd name="T19" fmla="*/ 241 h 535"/>
              <a:gd name="T20" fmla="*/ 31 w 602"/>
              <a:gd name="T21" fmla="*/ 214 h 535"/>
              <a:gd name="T22" fmla="*/ 35 w 602"/>
              <a:gd name="T23" fmla="*/ 191 h 535"/>
              <a:gd name="T24" fmla="*/ 41 w 602"/>
              <a:gd name="T25" fmla="*/ 169 h 535"/>
              <a:gd name="T26" fmla="*/ 44 w 602"/>
              <a:gd name="T27" fmla="*/ 145 h 535"/>
              <a:gd name="T28" fmla="*/ 17 w 602"/>
              <a:gd name="T29" fmla="*/ 126 h 535"/>
              <a:gd name="T30" fmla="*/ 0 w 602"/>
              <a:gd name="T31" fmla="*/ 0 h 535"/>
              <a:gd name="T32" fmla="*/ 602 w 602"/>
              <a:gd name="T33" fmla="*/ 0 h 535"/>
              <a:gd name="T34" fmla="*/ 590 w 602"/>
              <a:gd name="T35" fmla="*/ 94 h 535"/>
              <a:gd name="T36" fmla="*/ 563 w 602"/>
              <a:gd name="T37" fmla="*/ 114 h 535"/>
              <a:gd name="T38" fmla="*/ 566 w 602"/>
              <a:gd name="T39" fmla="*/ 138 h 535"/>
              <a:gd name="T40" fmla="*/ 572 w 602"/>
              <a:gd name="T41" fmla="*/ 160 h 535"/>
              <a:gd name="T42" fmla="*/ 577 w 602"/>
              <a:gd name="T43" fmla="*/ 182 h 535"/>
              <a:gd name="T44" fmla="*/ 571 w 602"/>
              <a:gd name="T45" fmla="*/ 209 h 535"/>
              <a:gd name="T46" fmla="*/ 578 w 602"/>
              <a:gd name="T47" fmla="*/ 239 h 535"/>
              <a:gd name="T48" fmla="*/ 575 w 602"/>
              <a:gd name="T49" fmla="*/ 261 h 535"/>
              <a:gd name="T50" fmla="*/ 569 w 602"/>
              <a:gd name="T51" fmla="*/ 282 h 535"/>
              <a:gd name="T52" fmla="*/ 575 w 602"/>
              <a:gd name="T53" fmla="*/ 315 h 535"/>
              <a:gd name="T54" fmla="*/ 577 w 602"/>
              <a:gd name="T55" fmla="*/ 336 h 535"/>
              <a:gd name="T56" fmla="*/ 569 w 602"/>
              <a:gd name="T57" fmla="*/ 372 h 535"/>
              <a:gd name="T58" fmla="*/ 580 w 602"/>
              <a:gd name="T59" fmla="*/ 392 h 535"/>
              <a:gd name="T60" fmla="*/ 524 w 602"/>
              <a:gd name="T61" fmla="*/ 469 h 535"/>
              <a:gd name="T62" fmla="*/ 469 w 602"/>
              <a:gd name="T63" fmla="*/ 515 h 535"/>
              <a:gd name="T64" fmla="*/ 293 w 602"/>
              <a:gd name="T65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2" h="535">
                <a:moveTo>
                  <a:pt x="293" y="535"/>
                </a:moveTo>
                <a:cubicBezTo>
                  <a:pt x="246" y="535"/>
                  <a:pt x="146" y="530"/>
                  <a:pt x="143" y="515"/>
                </a:cubicBezTo>
                <a:cubicBezTo>
                  <a:pt x="140" y="500"/>
                  <a:pt x="125" y="491"/>
                  <a:pt x="87" y="469"/>
                </a:cubicBezTo>
                <a:cubicBezTo>
                  <a:pt x="50" y="447"/>
                  <a:pt x="38" y="420"/>
                  <a:pt x="38" y="403"/>
                </a:cubicBezTo>
                <a:cubicBezTo>
                  <a:pt x="38" y="387"/>
                  <a:pt x="50" y="375"/>
                  <a:pt x="31" y="368"/>
                </a:cubicBezTo>
                <a:cubicBezTo>
                  <a:pt x="11" y="360"/>
                  <a:pt x="16" y="353"/>
                  <a:pt x="32" y="347"/>
                </a:cubicBezTo>
                <a:cubicBezTo>
                  <a:pt x="48" y="341"/>
                  <a:pt x="38" y="330"/>
                  <a:pt x="38" y="314"/>
                </a:cubicBezTo>
                <a:cubicBezTo>
                  <a:pt x="38" y="297"/>
                  <a:pt x="56" y="294"/>
                  <a:pt x="32" y="293"/>
                </a:cubicBezTo>
                <a:cubicBezTo>
                  <a:pt x="8" y="291"/>
                  <a:pt x="11" y="276"/>
                  <a:pt x="29" y="270"/>
                </a:cubicBezTo>
                <a:cubicBezTo>
                  <a:pt x="47" y="264"/>
                  <a:pt x="37" y="254"/>
                  <a:pt x="37" y="241"/>
                </a:cubicBezTo>
                <a:cubicBezTo>
                  <a:pt x="37" y="227"/>
                  <a:pt x="47" y="218"/>
                  <a:pt x="31" y="214"/>
                </a:cubicBezTo>
                <a:cubicBezTo>
                  <a:pt x="14" y="209"/>
                  <a:pt x="16" y="196"/>
                  <a:pt x="35" y="191"/>
                </a:cubicBezTo>
                <a:cubicBezTo>
                  <a:pt x="54" y="187"/>
                  <a:pt x="43" y="179"/>
                  <a:pt x="41" y="169"/>
                </a:cubicBezTo>
                <a:cubicBezTo>
                  <a:pt x="40" y="158"/>
                  <a:pt x="54" y="145"/>
                  <a:pt x="44" y="145"/>
                </a:cubicBezTo>
                <a:cubicBezTo>
                  <a:pt x="34" y="145"/>
                  <a:pt x="19" y="137"/>
                  <a:pt x="17" y="126"/>
                </a:cubicBezTo>
                <a:cubicBezTo>
                  <a:pt x="0" y="0"/>
                  <a:pt x="0" y="0"/>
                  <a:pt x="0" y="0"/>
                </a:cubicBezTo>
                <a:cubicBezTo>
                  <a:pt x="602" y="0"/>
                  <a:pt x="602" y="0"/>
                  <a:pt x="602" y="0"/>
                </a:cubicBezTo>
                <a:cubicBezTo>
                  <a:pt x="590" y="94"/>
                  <a:pt x="590" y="94"/>
                  <a:pt x="590" y="94"/>
                </a:cubicBezTo>
                <a:cubicBezTo>
                  <a:pt x="589" y="106"/>
                  <a:pt x="574" y="114"/>
                  <a:pt x="563" y="114"/>
                </a:cubicBezTo>
                <a:cubicBezTo>
                  <a:pt x="553" y="114"/>
                  <a:pt x="568" y="127"/>
                  <a:pt x="566" y="138"/>
                </a:cubicBezTo>
                <a:cubicBezTo>
                  <a:pt x="565" y="148"/>
                  <a:pt x="553" y="155"/>
                  <a:pt x="572" y="160"/>
                </a:cubicBezTo>
                <a:cubicBezTo>
                  <a:pt x="592" y="164"/>
                  <a:pt x="593" y="178"/>
                  <a:pt x="577" y="182"/>
                </a:cubicBezTo>
                <a:cubicBezTo>
                  <a:pt x="560" y="187"/>
                  <a:pt x="571" y="196"/>
                  <a:pt x="571" y="209"/>
                </a:cubicBezTo>
                <a:cubicBezTo>
                  <a:pt x="571" y="223"/>
                  <a:pt x="560" y="233"/>
                  <a:pt x="578" y="239"/>
                </a:cubicBezTo>
                <a:cubicBezTo>
                  <a:pt x="596" y="245"/>
                  <a:pt x="599" y="260"/>
                  <a:pt x="575" y="261"/>
                </a:cubicBezTo>
                <a:cubicBezTo>
                  <a:pt x="551" y="263"/>
                  <a:pt x="569" y="266"/>
                  <a:pt x="569" y="282"/>
                </a:cubicBezTo>
                <a:cubicBezTo>
                  <a:pt x="569" y="299"/>
                  <a:pt x="559" y="309"/>
                  <a:pt x="575" y="315"/>
                </a:cubicBezTo>
                <a:cubicBezTo>
                  <a:pt x="592" y="321"/>
                  <a:pt x="596" y="329"/>
                  <a:pt x="577" y="336"/>
                </a:cubicBezTo>
                <a:cubicBezTo>
                  <a:pt x="557" y="344"/>
                  <a:pt x="569" y="356"/>
                  <a:pt x="569" y="372"/>
                </a:cubicBezTo>
                <a:cubicBezTo>
                  <a:pt x="569" y="377"/>
                  <a:pt x="582" y="382"/>
                  <a:pt x="580" y="392"/>
                </a:cubicBezTo>
                <a:cubicBezTo>
                  <a:pt x="576" y="416"/>
                  <a:pt x="553" y="445"/>
                  <a:pt x="524" y="469"/>
                </a:cubicBezTo>
                <a:cubicBezTo>
                  <a:pt x="496" y="493"/>
                  <a:pt x="472" y="500"/>
                  <a:pt x="469" y="515"/>
                </a:cubicBezTo>
                <a:cubicBezTo>
                  <a:pt x="466" y="530"/>
                  <a:pt x="341" y="535"/>
                  <a:pt x="293" y="535"/>
                </a:cubicBezTo>
                <a:close/>
              </a:path>
            </a:pathLst>
          </a:custGeom>
          <a:solidFill>
            <a:srgbClr val="93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1" name="PA_Freeform: Shape 57"/>
          <p:cNvSpPr/>
          <p:nvPr>
            <p:custDataLst>
              <p:tags r:id="rId40"/>
            </p:custDataLst>
          </p:nvPr>
        </p:nvSpPr>
        <p:spPr bwMode="auto">
          <a:xfrm>
            <a:off x="5715094" y="5085660"/>
            <a:ext cx="336385" cy="1059327"/>
          </a:xfrm>
          <a:custGeom>
            <a:avLst/>
            <a:gdLst>
              <a:gd name="T0" fmla="*/ 82 w 170"/>
              <a:gd name="T1" fmla="*/ 535 h 535"/>
              <a:gd name="T2" fmla="*/ 38 w 170"/>
              <a:gd name="T3" fmla="*/ 515 h 535"/>
              <a:gd name="T4" fmla="*/ 22 w 170"/>
              <a:gd name="T5" fmla="*/ 469 h 535"/>
              <a:gd name="T6" fmla="*/ 8 w 170"/>
              <a:gd name="T7" fmla="*/ 403 h 535"/>
              <a:gd name="T8" fmla="*/ 6 w 170"/>
              <a:gd name="T9" fmla="*/ 368 h 535"/>
              <a:gd name="T10" fmla="*/ 7 w 170"/>
              <a:gd name="T11" fmla="*/ 347 h 535"/>
              <a:gd name="T12" fmla="*/ 8 w 170"/>
              <a:gd name="T13" fmla="*/ 314 h 535"/>
              <a:gd name="T14" fmla="*/ 7 w 170"/>
              <a:gd name="T15" fmla="*/ 293 h 535"/>
              <a:gd name="T16" fmla="*/ 6 w 170"/>
              <a:gd name="T17" fmla="*/ 270 h 535"/>
              <a:gd name="T18" fmla="*/ 8 w 170"/>
              <a:gd name="T19" fmla="*/ 241 h 535"/>
              <a:gd name="T20" fmla="*/ 6 w 170"/>
              <a:gd name="T21" fmla="*/ 214 h 535"/>
              <a:gd name="T22" fmla="*/ 7 w 170"/>
              <a:gd name="T23" fmla="*/ 191 h 535"/>
              <a:gd name="T24" fmla="*/ 9 w 170"/>
              <a:gd name="T25" fmla="*/ 169 h 535"/>
              <a:gd name="T26" fmla="*/ 10 w 170"/>
              <a:gd name="T27" fmla="*/ 145 h 535"/>
              <a:gd name="T28" fmla="*/ 2 w 170"/>
              <a:gd name="T29" fmla="*/ 126 h 535"/>
              <a:gd name="T30" fmla="*/ 5 w 170"/>
              <a:gd name="T31" fmla="*/ 90 h 535"/>
              <a:gd name="T32" fmla="*/ 4 w 170"/>
              <a:gd name="T33" fmla="*/ 43 h 535"/>
              <a:gd name="T34" fmla="*/ 0 w 170"/>
              <a:gd name="T35" fmla="*/ 0 h 535"/>
              <a:gd name="T36" fmla="*/ 170 w 170"/>
              <a:gd name="T37" fmla="*/ 0 h 535"/>
              <a:gd name="T38" fmla="*/ 168 w 170"/>
              <a:gd name="T39" fmla="*/ 23 h 535"/>
              <a:gd name="T40" fmla="*/ 164 w 170"/>
              <a:gd name="T41" fmla="*/ 58 h 535"/>
              <a:gd name="T42" fmla="*/ 167 w 170"/>
              <a:gd name="T43" fmla="*/ 94 h 535"/>
              <a:gd name="T44" fmla="*/ 159 w 170"/>
              <a:gd name="T45" fmla="*/ 114 h 535"/>
              <a:gd name="T46" fmla="*/ 160 w 170"/>
              <a:gd name="T47" fmla="*/ 138 h 535"/>
              <a:gd name="T48" fmla="*/ 162 w 170"/>
              <a:gd name="T49" fmla="*/ 160 h 535"/>
              <a:gd name="T50" fmla="*/ 163 w 170"/>
              <a:gd name="T51" fmla="*/ 182 h 535"/>
              <a:gd name="T52" fmla="*/ 161 w 170"/>
              <a:gd name="T53" fmla="*/ 209 h 535"/>
              <a:gd name="T54" fmla="*/ 163 w 170"/>
              <a:gd name="T55" fmla="*/ 239 h 535"/>
              <a:gd name="T56" fmla="*/ 163 w 170"/>
              <a:gd name="T57" fmla="*/ 261 h 535"/>
              <a:gd name="T58" fmla="*/ 161 w 170"/>
              <a:gd name="T59" fmla="*/ 282 h 535"/>
              <a:gd name="T60" fmla="*/ 163 w 170"/>
              <a:gd name="T61" fmla="*/ 315 h 535"/>
              <a:gd name="T62" fmla="*/ 163 w 170"/>
              <a:gd name="T63" fmla="*/ 336 h 535"/>
              <a:gd name="T64" fmla="*/ 161 w 170"/>
              <a:gd name="T65" fmla="*/ 372 h 535"/>
              <a:gd name="T66" fmla="*/ 164 w 170"/>
              <a:gd name="T67" fmla="*/ 392 h 535"/>
              <a:gd name="T68" fmla="*/ 148 w 170"/>
              <a:gd name="T69" fmla="*/ 469 h 535"/>
              <a:gd name="T70" fmla="*/ 132 w 170"/>
              <a:gd name="T71" fmla="*/ 515 h 535"/>
              <a:gd name="T72" fmla="*/ 82 w 170"/>
              <a:gd name="T73" fmla="*/ 53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0" h="535">
                <a:moveTo>
                  <a:pt x="82" y="535"/>
                </a:moveTo>
                <a:cubicBezTo>
                  <a:pt x="68" y="535"/>
                  <a:pt x="39" y="530"/>
                  <a:pt x="38" y="515"/>
                </a:cubicBezTo>
                <a:cubicBezTo>
                  <a:pt x="37" y="500"/>
                  <a:pt x="33" y="491"/>
                  <a:pt x="22" y="469"/>
                </a:cubicBezTo>
                <a:cubicBezTo>
                  <a:pt x="12" y="447"/>
                  <a:pt x="8" y="420"/>
                  <a:pt x="8" y="403"/>
                </a:cubicBezTo>
                <a:cubicBezTo>
                  <a:pt x="8" y="387"/>
                  <a:pt x="12" y="375"/>
                  <a:pt x="6" y="368"/>
                </a:cubicBezTo>
                <a:cubicBezTo>
                  <a:pt x="1" y="360"/>
                  <a:pt x="2" y="353"/>
                  <a:pt x="7" y="347"/>
                </a:cubicBezTo>
                <a:cubicBezTo>
                  <a:pt x="11" y="341"/>
                  <a:pt x="8" y="330"/>
                  <a:pt x="8" y="314"/>
                </a:cubicBezTo>
                <a:cubicBezTo>
                  <a:pt x="8" y="297"/>
                  <a:pt x="13" y="294"/>
                  <a:pt x="7" y="293"/>
                </a:cubicBezTo>
                <a:cubicBezTo>
                  <a:pt x="0" y="291"/>
                  <a:pt x="1" y="276"/>
                  <a:pt x="6" y="270"/>
                </a:cubicBezTo>
                <a:cubicBezTo>
                  <a:pt x="11" y="264"/>
                  <a:pt x="8" y="254"/>
                  <a:pt x="8" y="241"/>
                </a:cubicBezTo>
                <a:cubicBezTo>
                  <a:pt x="8" y="227"/>
                  <a:pt x="11" y="218"/>
                  <a:pt x="6" y="214"/>
                </a:cubicBezTo>
                <a:cubicBezTo>
                  <a:pt x="1" y="209"/>
                  <a:pt x="2" y="196"/>
                  <a:pt x="7" y="191"/>
                </a:cubicBezTo>
                <a:cubicBezTo>
                  <a:pt x="13" y="187"/>
                  <a:pt x="10" y="179"/>
                  <a:pt x="9" y="169"/>
                </a:cubicBezTo>
                <a:cubicBezTo>
                  <a:pt x="9" y="158"/>
                  <a:pt x="13" y="145"/>
                  <a:pt x="10" y="145"/>
                </a:cubicBezTo>
                <a:cubicBezTo>
                  <a:pt x="7" y="145"/>
                  <a:pt x="2" y="138"/>
                  <a:pt x="2" y="126"/>
                </a:cubicBezTo>
                <a:cubicBezTo>
                  <a:pt x="2" y="114"/>
                  <a:pt x="5" y="106"/>
                  <a:pt x="5" y="90"/>
                </a:cubicBezTo>
                <a:cubicBezTo>
                  <a:pt x="5" y="73"/>
                  <a:pt x="6" y="55"/>
                  <a:pt x="4" y="43"/>
                </a:cubicBezTo>
                <a:cubicBezTo>
                  <a:pt x="3" y="33"/>
                  <a:pt x="1" y="13"/>
                  <a:pt x="0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70" y="9"/>
                  <a:pt x="170" y="18"/>
                  <a:pt x="168" y="23"/>
                </a:cubicBezTo>
                <a:cubicBezTo>
                  <a:pt x="164" y="35"/>
                  <a:pt x="164" y="42"/>
                  <a:pt x="164" y="58"/>
                </a:cubicBezTo>
                <a:cubicBezTo>
                  <a:pt x="164" y="75"/>
                  <a:pt x="167" y="82"/>
                  <a:pt x="167" y="94"/>
                </a:cubicBezTo>
                <a:cubicBezTo>
                  <a:pt x="167" y="106"/>
                  <a:pt x="162" y="114"/>
                  <a:pt x="159" y="114"/>
                </a:cubicBezTo>
                <a:cubicBezTo>
                  <a:pt x="156" y="114"/>
                  <a:pt x="160" y="127"/>
                  <a:pt x="160" y="138"/>
                </a:cubicBezTo>
                <a:cubicBezTo>
                  <a:pt x="160" y="148"/>
                  <a:pt x="156" y="155"/>
                  <a:pt x="162" y="160"/>
                </a:cubicBezTo>
                <a:cubicBezTo>
                  <a:pt x="167" y="164"/>
                  <a:pt x="168" y="178"/>
                  <a:pt x="163" y="182"/>
                </a:cubicBezTo>
                <a:cubicBezTo>
                  <a:pt x="158" y="187"/>
                  <a:pt x="161" y="196"/>
                  <a:pt x="161" y="209"/>
                </a:cubicBezTo>
                <a:cubicBezTo>
                  <a:pt x="161" y="223"/>
                  <a:pt x="158" y="233"/>
                  <a:pt x="163" y="239"/>
                </a:cubicBezTo>
                <a:cubicBezTo>
                  <a:pt x="169" y="245"/>
                  <a:pt x="169" y="260"/>
                  <a:pt x="163" y="261"/>
                </a:cubicBezTo>
                <a:cubicBezTo>
                  <a:pt x="156" y="263"/>
                  <a:pt x="161" y="266"/>
                  <a:pt x="161" y="282"/>
                </a:cubicBezTo>
                <a:cubicBezTo>
                  <a:pt x="161" y="299"/>
                  <a:pt x="158" y="309"/>
                  <a:pt x="163" y="315"/>
                </a:cubicBezTo>
                <a:cubicBezTo>
                  <a:pt x="167" y="321"/>
                  <a:pt x="169" y="329"/>
                  <a:pt x="163" y="336"/>
                </a:cubicBezTo>
                <a:cubicBezTo>
                  <a:pt x="157" y="344"/>
                  <a:pt x="161" y="356"/>
                  <a:pt x="161" y="372"/>
                </a:cubicBezTo>
                <a:cubicBezTo>
                  <a:pt x="161" y="377"/>
                  <a:pt x="165" y="382"/>
                  <a:pt x="164" y="392"/>
                </a:cubicBezTo>
                <a:cubicBezTo>
                  <a:pt x="163" y="416"/>
                  <a:pt x="156" y="445"/>
                  <a:pt x="148" y="469"/>
                </a:cubicBezTo>
                <a:cubicBezTo>
                  <a:pt x="140" y="493"/>
                  <a:pt x="133" y="500"/>
                  <a:pt x="132" y="515"/>
                </a:cubicBezTo>
                <a:cubicBezTo>
                  <a:pt x="131" y="530"/>
                  <a:pt x="95" y="535"/>
                  <a:pt x="82" y="535"/>
                </a:cubicBezTo>
                <a:close/>
              </a:path>
            </a:pathLst>
          </a:custGeom>
          <a:solidFill>
            <a:srgbClr val="B2B1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2" name="PA_椭圆 58"/>
          <p:cNvSpPr/>
          <p:nvPr>
            <p:custDataLst>
              <p:tags r:id="rId41"/>
            </p:custDataLst>
          </p:nvPr>
        </p:nvSpPr>
        <p:spPr bwMode="auto">
          <a:xfrm>
            <a:off x="5928328" y="6134724"/>
            <a:ext cx="271389" cy="120870"/>
          </a:xfrm>
          <a:prstGeom prst="ellipse">
            <a:avLst/>
          </a:pr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3" name="PA_椭圆 59"/>
          <p:cNvSpPr/>
          <p:nvPr>
            <p:custDataLst>
              <p:tags r:id="rId42"/>
            </p:custDataLst>
          </p:nvPr>
        </p:nvSpPr>
        <p:spPr bwMode="auto">
          <a:xfrm>
            <a:off x="5827983" y="6081130"/>
            <a:ext cx="473219" cy="131133"/>
          </a:xfrm>
          <a:prstGeom prst="ellipse">
            <a:avLst/>
          </a:prstGeom>
          <a:solidFill>
            <a:srgbClr val="5757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4" name="PA_Freeform: Shape 60"/>
          <p:cNvSpPr/>
          <p:nvPr>
            <p:custDataLst>
              <p:tags r:id="rId43"/>
            </p:custDataLst>
          </p:nvPr>
        </p:nvSpPr>
        <p:spPr bwMode="auto">
          <a:xfrm>
            <a:off x="5764127" y="6118760"/>
            <a:ext cx="599791" cy="50173"/>
          </a:xfrm>
          <a:custGeom>
            <a:avLst/>
            <a:gdLst>
              <a:gd name="T0" fmla="*/ 140 w 303"/>
              <a:gd name="T1" fmla="*/ 25 h 25"/>
              <a:gd name="T2" fmla="*/ 2 w 303"/>
              <a:gd name="T3" fmla="*/ 7 h 25"/>
              <a:gd name="T4" fmla="*/ 0 w 303"/>
              <a:gd name="T5" fmla="*/ 1 h 25"/>
              <a:gd name="T6" fmla="*/ 139 w 303"/>
              <a:gd name="T7" fmla="*/ 13 h 25"/>
              <a:gd name="T8" fmla="*/ 303 w 303"/>
              <a:gd name="T9" fmla="*/ 0 h 25"/>
              <a:gd name="T10" fmla="*/ 301 w 303"/>
              <a:gd name="T11" fmla="*/ 7 h 25"/>
              <a:gd name="T12" fmla="*/ 140 w 303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3" h="25">
                <a:moveTo>
                  <a:pt x="140" y="25"/>
                </a:moveTo>
                <a:cubicBezTo>
                  <a:pt x="96" y="25"/>
                  <a:pt x="4" y="21"/>
                  <a:pt x="2" y="7"/>
                </a:cubicBezTo>
                <a:cubicBezTo>
                  <a:pt x="1" y="6"/>
                  <a:pt x="1" y="3"/>
                  <a:pt x="0" y="1"/>
                </a:cubicBezTo>
                <a:cubicBezTo>
                  <a:pt x="28" y="10"/>
                  <a:pt x="101" y="13"/>
                  <a:pt x="139" y="13"/>
                </a:cubicBezTo>
                <a:cubicBezTo>
                  <a:pt x="179" y="13"/>
                  <a:pt x="271" y="10"/>
                  <a:pt x="303" y="0"/>
                </a:cubicBezTo>
                <a:cubicBezTo>
                  <a:pt x="302" y="3"/>
                  <a:pt x="302" y="5"/>
                  <a:pt x="301" y="7"/>
                </a:cubicBezTo>
                <a:cubicBezTo>
                  <a:pt x="299" y="21"/>
                  <a:pt x="184" y="25"/>
                  <a:pt x="140" y="25"/>
                </a:cubicBezTo>
                <a:close/>
              </a:path>
            </a:pathLst>
          </a:custGeom>
          <a:solidFill>
            <a:srgbClr val="4B4B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5" name="PA_Freeform: Shape 61"/>
          <p:cNvSpPr/>
          <p:nvPr>
            <p:custDataLst>
              <p:tags r:id="rId44"/>
            </p:custDataLst>
          </p:nvPr>
        </p:nvSpPr>
        <p:spPr bwMode="auto">
          <a:xfrm>
            <a:off x="5518965" y="5386695"/>
            <a:ext cx="1100378" cy="80960"/>
          </a:xfrm>
          <a:custGeom>
            <a:avLst/>
            <a:gdLst>
              <a:gd name="T0" fmla="*/ 13 w 556"/>
              <a:gd name="T1" fmla="*/ 24 h 41"/>
              <a:gd name="T2" fmla="*/ 531 w 556"/>
              <a:gd name="T3" fmla="*/ 0 h 41"/>
              <a:gd name="T4" fmla="*/ 542 w 556"/>
              <a:gd name="T5" fmla="*/ 8 h 41"/>
              <a:gd name="T6" fmla="*/ 556 w 556"/>
              <a:gd name="T7" fmla="*/ 15 h 41"/>
              <a:gd name="T8" fmla="*/ 0 w 556"/>
              <a:gd name="T9" fmla="*/ 41 h 41"/>
              <a:gd name="T10" fmla="*/ 5 w 556"/>
              <a:gd name="T11" fmla="*/ 39 h 41"/>
              <a:gd name="T12" fmla="*/ 13 w 556"/>
              <a:gd name="T13" fmla="*/ 2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6" h="41">
                <a:moveTo>
                  <a:pt x="13" y="24"/>
                </a:moveTo>
                <a:cubicBezTo>
                  <a:pt x="531" y="0"/>
                  <a:pt x="531" y="0"/>
                  <a:pt x="531" y="0"/>
                </a:cubicBezTo>
                <a:cubicBezTo>
                  <a:pt x="531" y="3"/>
                  <a:pt x="533" y="6"/>
                  <a:pt x="542" y="8"/>
                </a:cubicBezTo>
                <a:cubicBezTo>
                  <a:pt x="549" y="9"/>
                  <a:pt x="553" y="12"/>
                  <a:pt x="556" y="15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40"/>
                  <a:pt x="3" y="40"/>
                  <a:pt x="5" y="39"/>
                </a:cubicBezTo>
                <a:cubicBezTo>
                  <a:pt x="20" y="36"/>
                  <a:pt x="16" y="31"/>
                  <a:pt x="13" y="24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6" name="PA_Freeform: Shape 62"/>
          <p:cNvSpPr/>
          <p:nvPr>
            <p:custDataLst>
              <p:tags r:id="rId45"/>
            </p:custDataLst>
          </p:nvPr>
        </p:nvSpPr>
        <p:spPr bwMode="auto">
          <a:xfrm>
            <a:off x="5497299" y="5295472"/>
            <a:ext cx="1118622" cy="83241"/>
          </a:xfrm>
          <a:custGeom>
            <a:avLst/>
            <a:gdLst>
              <a:gd name="T0" fmla="*/ 0 w 565"/>
              <a:gd name="T1" fmla="*/ 27 h 42"/>
              <a:gd name="T2" fmla="*/ 565 w 565"/>
              <a:gd name="T3" fmla="*/ 0 h 42"/>
              <a:gd name="T4" fmla="*/ 544 w 565"/>
              <a:gd name="T5" fmla="*/ 8 h 42"/>
              <a:gd name="T6" fmla="*/ 543 w 565"/>
              <a:gd name="T7" fmla="*/ 17 h 42"/>
              <a:gd name="T8" fmla="*/ 29 w 565"/>
              <a:gd name="T9" fmla="*/ 42 h 42"/>
              <a:gd name="T10" fmla="*/ 25 w 565"/>
              <a:gd name="T11" fmla="*/ 39 h 42"/>
              <a:gd name="T12" fmla="*/ 0 w 565"/>
              <a:gd name="T13" fmla="*/ 2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42">
                <a:moveTo>
                  <a:pt x="0" y="27"/>
                </a:moveTo>
                <a:cubicBezTo>
                  <a:pt x="565" y="0"/>
                  <a:pt x="565" y="0"/>
                  <a:pt x="565" y="0"/>
                </a:cubicBezTo>
                <a:cubicBezTo>
                  <a:pt x="559" y="5"/>
                  <a:pt x="551" y="8"/>
                  <a:pt x="544" y="8"/>
                </a:cubicBezTo>
                <a:cubicBezTo>
                  <a:pt x="538" y="8"/>
                  <a:pt x="540" y="12"/>
                  <a:pt x="543" y="17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0"/>
                  <a:pt x="28" y="39"/>
                  <a:pt x="25" y="39"/>
                </a:cubicBezTo>
                <a:cubicBezTo>
                  <a:pt x="17" y="39"/>
                  <a:pt x="5" y="34"/>
                  <a:pt x="0" y="27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7" name="PA_Freeform: Shape 63"/>
          <p:cNvSpPr/>
          <p:nvPr>
            <p:custDataLst>
              <p:tags r:id="rId46"/>
            </p:custDataLst>
          </p:nvPr>
        </p:nvSpPr>
        <p:spPr bwMode="auto">
          <a:xfrm>
            <a:off x="5522385" y="5459674"/>
            <a:ext cx="1065029" cy="80960"/>
          </a:xfrm>
          <a:custGeom>
            <a:avLst/>
            <a:gdLst>
              <a:gd name="T0" fmla="*/ 0 w 538"/>
              <a:gd name="T1" fmla="*/ 25 h 41"/>
              <a:gd name="T2" fmla="*/ 536 w 538"/>
              <a:gd name="T3" fmla="*/ 0 h 41"/>
              <a:gd name="T4" fmla="*/ 538 w 538"/>
              <a:gd name="T5" fmla="*/ 16 h 41"/>
              <a:gd name="T6" fmla="*/ 6 w 538"/>
              <a:gd name="T7" fmla="*/ 41 h 41"/>
              <a:gd name="T8" fmla="*/ 0 w 538"/>
              <a:gd name="T9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8" h="41">
                <a:moveTo>
                  <a:pt x="0" y="25"/>
                </a:moveTo>
                <a:cubicBezTo>
                  <a:pt x="536" y="0"/>
                  <a:pt x="536" y="0"/>
                  <a:pt x="536" y="0"/>
                </a:cubicBezTo>
                <a:cubicBezTo>
                  <a:pt x="535" y="4"/>
                  <a:pt x="537" y="9"/>
                  <a:pt x="538" y="16"/>
                </a:cubicBezTo>
                <a:cubicBezTo>
                  <a:pt x="6" y="41"/>
                  <a:pt x="6" y="41"/>
                  <a:pt x="6" y="41"/>
                </a:cubicBezTo>
                <a:cubicBezTo>
                  <a:pt x="8" y="34"/>
                  <a:pt x="10" y="28"/>
                  <a:pt x="0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8" name="PA_Freeform: Shape 64"/>
          <p:cNvSpPr/>
          <p:nvPr>
            <p:custDataLst>
              <p:tags r:id="rId47"/>
            </p:custDataLst>
          </p:nvPr>
        </p:nvSpPr>
        <p:spPr bwMode="auto">
          <a:xfrm>
            <a:off x="5530368" y="5531512"/>
            <a:ext cx="1083273" cy="82101"/>
          </a:xfrm>
          <a:custGeom>
            <a:avLst/>
            <a:gdLst>
              <a:gd name="T0" fmla="*/ 2 w 547"/>
              <a:gd name="T1" fmla="*/ 25 h 42"/>
              <a:gd name="T2" fmla="*/ 532 w 547"/>
              <a:gd name="T3" fmla="*/ 0 h 42"/>
              <a:gd name="T4" fmla="*/ 542 w 547"/>
              <a:gd name="T5" fmla="*/ 14 h 42"/>
              <a:gd name="T6" fmla="*/ 547 w 547"/>
              <a:gd name="T7" fmla="*/ 16 h 42"/>
              <a:gd name="T8" fmla="*/ 0 w 547"/>
              <a:gd name="T9" fmla="*/ 42 h 42"/>
              <a:gd name="T10" fmla="*/ 2 w 547"/>
              <a:gd name="T11" fmla="*/ 2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7" h="42">
                <a:moveTo>
                  <a:pt x="2" y="25"/>
                </a:moveTo>
                <a:cubicBezTo>
                  <a:pt x="532" y="0"/>
                  <a:pt x="532" y="0"/>
                  <a:pt x="532" y="0"/>
                </a:cubicBezTo>
                <a:cubicBezTo>
                  <a:pt x="531" y="6"/>
                  <a:pt x="532" y="11"/>
                  <a:pt x="542" y="14"/>
                </a:cubicBezTo>
                <a:cubicBezTo>
                  <a:pt x="544" y="15"/>
                  <a:pt x="545" y="15"/>
                  <a:pt x="547" y="16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38"/>
                  <a:pt x="4" y="32"/>
                  <a:pt x="2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69" name="PA_Freeform: Shape 65"/>
          <p:cNvSpPr/>
          <p:nvPr>
            <p:custDataLst>
              <p:tags r:id="rId48"/>
            </p:custDataLst>
          </p:nvPr>
        </p:nvSpPr>
        <p:spPr bwMode="auto">
          <a:xfrm>
            <a:off x="5522385" y="5615893"/>
            <a:ext cx="1063889" cy="80960"/>
          </a:xfrm>
          <a:custGeom>
            <a:avLst/>
            <a:gdLst>
              <a:gd name="T0" fmla="*/ 0 w 537"/>
              <a:gd name="T1" fmla="*/ 25 h 41"/>
              <a:gd name="T2" fmla="*/ 532 w 537"/>
              <a:gd name="T3" fmla="*/ 0 h 41"/>
              <a:gd name="T4" fmla="*/ 537 w 537"/>
              <a:gd name="T5" fmla="*/ 14 h 41"/>
              <a:gd name="T6" fmla="*/ 537 w 537"/>
              <a:gd name="T7" fmla="*/ 16 h 41"/>
              <a:gd name="T8" fmla="*/ 7 w 537"/>
              <a:gd name="T9" fmla="*/ 41 h 41"/>
              <a:gd name="T10" fmla="*/ 0 w 537"/>
              <a:gd name="T11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7" h="41">
                <a:moveTo>
                  <a:pt x="0" y="25"/>
                </a:moveTo>
                <a:cubicBezTo>
                  <a:pt x="532" y="0"/>
                  <a:pt x="532" y="0"/>
                  <a:pt x="532" y="0"/>
                </a:cubicBezTo>
                <a:cubicBezTo>
                  <a:pt x="534" y="3"/>
                  <a:pt x="537" y="7"/>
                  <a:pt x="537" y="14"/>
                </a:cubicBezTo>
                <a:cubicBezTo>
                  <a:pt x="537" y="15"/>
                  <a:pt x="537" y="15"/>
                  <a:pt x="537" y="16"/>
                </a:cubicBezTo>
                <a:cubicBezTo>
                  <a:pt x="7" y="41"/>
                  <a:pt x="7" y="41"/>
                  <a:pt x="7" y="41"/>
                </a:cubicBezTo>
                <a:cubicBezTo>
                  <a:pt x="9" y="29"/>
                  <a:pt x="21" y="26"/>
                  <a:pt x="0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0" name="PA_Freeform: Shape 66"/>
          <p:cNvSpPr/>
          <p:nvPr>
            <p:custDataLst>
              <p:tags r:id="rId49"/>
            </p:custDataLst>
          </p:nvPr>
        </p:nvSpPr>
        <p:spPr bwMode="auto">
          <a:xfrm>
            <a:off x="5518965" y="5691152"/>
            <a:ext cx="1102658" cy="80960"/>
          </a:xfrm>
          <a:custGeom>
            <a:avLst/>
            <a:gdLst>
              <a:gd name="T0" fmla="*/ 11 w 557"/>
              <a:gd name="T1" fmla="*/ 25 h 41"/>
              <a:gd name="T2" fmla="*/ 536 w 557"/>
              <a:gd name="T3" fmla="*/ 0 h 41"/>
              <a:gd name="T4" fmla="*/ 545 w 557"/>
              <a:gd name="T5" fmla="*/ 9 h 41"/>
              <a:gd name="T6" fmla="*/ 557 w 557"/>
              <a:gd name="T7" fmla="*/ 15 h 41"/>
              <a:gd name="T8" fmla="*/ 0 w 557"/>
              <a:gd name="T9" fmla="*/ 41 h 41"/>
              <a:gd name="T10" fmla="*/ 2 w 557"/>
              <a:gd name="T11" fmla="*/ 41 h 41"/>
              <a:gd name="T12" fmla="*/ 11 w 557"/>
              <a:gd name="T13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7" h="41">
                <a:moveTo>
                  <a:pt x="11" y="25"/>
                </a:moveTo>
                <a:cubicBezTo>
                  <a:pt x="536" y="0"/>
                  <a:pt x="536" y="0"/>
                  <a:pt x="536" y="0"/>
                </a:cubicBezTo>
                <a:cubicBezTo>
                  <a:pt x="536" y="4"/>
                  <a:pt x="539" y="7"/>
                  <a:pt x="545" y="9"/>
                </a:cubicBezTo>
                <a:cubicBezTo>
                  <a:pt x="550" y="11"/>
                  <a:pt x="554" y="13"/>
                  <a:pt x="557" y="15"/>
                </a:cubicBezTo>
                <a:cubicBezTo>
                  <a:pt x="0" y="41"/>
                  <a:pt x="0" y="41"/>
                  <a:pt x="0" y="41"/>
                </a:cubicBezTo>
                <a:cubicBezTo>
                  <a:pt x="1" y="41"/>
                  <a:pt x="1" y="41"/>
                  <a:pt x="2" y="41"/>
                </a:cubicBezTo>
                <a:cubicBezTo>
                  <a:pt x="12" y="37"/>
                  <a:pt x="12" y="32"/>
                  <a:pt x="11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1" name="PA_Freeform: Shape 67"/>
          <p:cNvSpPr/>
          <p:nvPr>
            <p:custDataLst>
              <p:tags r:id="rId50"/>
            </p:custDataLst>
          </p:nvPr>
        </p:nvSpPr>
        <p:spPr bwMode="auto">
          <a:xfrm>
            <a:off x="5530367" y="5768691"/>
            <a:ext cx="1053626" cy="80960"/>
          </a:xfrm>
          <a:custGeom>
            <a:avLst/>
            <a:gdLst>
              <a:gd name="T0" fmla="*/ 0 w 532"/>
              <a:gd name="T1" fmla="*/ 25 h 41"/>
              <a:gd name="T2" fmla="*/ 530 w 532"/>
              <a:gd name="T3" fmla="*/ 0 h 41"/>
              <a:gd name="T4" fmla="*/ 532 w 532"/>
              <a:gd name="T5" fmla="*/ 17 h 41"/>
              <a:gd name="T6" fmla="*/ 5 w 532"/>
              <a:gd name="T7" fmla="*/ 41 h 41"/>
              <a:gd name="T8" fmla="*/ 0 w 532"/>
              <a:gd name="T9" fmla="*/ 2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2" h="41">
                <a:moveTo>
                  <a:pt x="0" y="25"/>
                </a:moveTo>
                <a:cubicBezTo>
                  <a:pt x="530" y="0"/>
                  <a:pt x="530" y="0"/>
                  <a:pt x="530" y="0"/>
                </a:cubicBezTo>
                <a:cubicBezTo>
                  <a:pt x="529" y="5"/>
                  <a:pt x="530" y="10"/>
                  <a:pt x="532" y="17"/>
                </a:cubicBezTo>
                <a:cubicBezTo>
                  <a:pt x="5" y="41"/>
                  <a:pt x="5" y="41"/>
                  <a:pt x="5" y="41"/>
                </a:cubicBezTo>
                <a:cubicBezTo>
                  <a:pt x="6" y="35"/>
                  <a:pt x="6" y="30"/>
                  <a:pt x="0" y="25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2" name="PA_Freeform: Shape 68"/>
          <p:cNvSpPr/>
          <p:nvPr>
            <p:custDataLst>
              <p:tags r:id="rId51"/>
            </p:custDataLst>
          </p:nvPr>
        </p:nvSpPr>
        <p:spPr bwMode="auto">
          <a:xfrm>
            <a:off x="5548612" y="5881580"/>
            <a:ext cx="1053626" cy="263406"/>
          </a:xfrm>
          <a:custGeom>
            <a:avLst/>
            <a:gdLst>
              <a:gd name="T0" fmla="*/ 248 w 532"/>
              <a:gd name="T1" fmla="*/ 133 h 133"/>
              <a:gd name="T2" fmla="*/ 98 w 532"/>
              <a:gd name="T3" fmla="*/ 113 h 133"/>
              <a:gd name="T4" fmla="*/ 42 w 532"/>
              <a:gd name="T5" fmla="*/ 67 h 133"/>
              <a:gd name="T6" fmla="*/ 0 w 532"/>
              <a:gd name="T7" fmla="*/ 25 h 133"/>
              <a:gd name="T8" fmla="*/ 532 w 532"/>
              <a:gd name="T9" fmla="*/ 0 h 133"/>
              <a:gd name="T10" fmla="*/ 479 w 532"/>
              <a:gd name="T11" fmla="*/ 67 h 133"/>
              <a:gd name="T12" fmla="*/ 424 w 532"/>
              <a:gd name="T13" fmla="*/ 113 h 133"/>
              <a:gd name="T14" fmla="*/ 248 w 532"/>
              <a:gd name="T15" fmla="*/ 133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2" h="133">
                <a:moveTo>
                  <a:pt x="248" y="133"/>
                </a:moveTo>
                <a:cubicBezTo>
                  <a:pt x="201" y="133"/>
                  <a:pt x="101" y="128"/>
                  <a:pt x="98" y="113"/>
                </a:cubicBezTo>
                <a:cubicBezTo>
                  <a:pt x="95" y="98"/>
                  <a:pt x="80" y="89"/>
                  <a:pt x="42" y="67"/>
                </a:cubicBezTo>
                <a:cubicBezTo>
                  <a:pt x="20" y="54"/>
                  <a:pt x="7" y="38"/>
                  <a:pt x="0" y="25"/>
                </a:cubicBezTo>
                <a:cubicBezTo>
                  <a:pt x="532" y="0"/>
                  <a:pt x="532" y="0"/>
                  <a:pt x="532" y="0"/>
                </a:cubicBezTo>
                <a:cubicBezTo>
                  <a:pt x="525" y="22"/>
                  <a:pt x="504" y="46"/>
                  <a:pt x="479" y="67"/>
                </a:cubicBezTo>
                <a:cubicBezTo>
                  <a:pt x="451" y="91"/>
                  <a:pt x="427" y="98"/>
                  <a:pt x="424" y="113"/>
                </a:cubicBezTo>
                <a:cubicBezTo>
                  <a:pt x="421" y="128"/>
                  <a:pt x="296" y="133"/>
                  <a:pt x="248" y="133"/>
                </a:cubicBezTo>
                <a:close/>
              </a:path>
            </a:pathLst>
          </a:custGeom>
          <a:solidFill>
            <a:srgbClr val="6C6C6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3" name="PA_Freeform: Shape 69"/>
          <p:cNvSpPr/>
          <p:nvPr>
            <p:custDataLst>
              <p:tags r:id="rId52"/>
            </p:custDataLst>
          </p:nvPr>
        </p:nvSpPr>
        <p:spPr bwMode="auto">
          <a:xfrm>
            <a:off x="5734479" y="5907806"/>
            <a:ext cx="304457" cy="237180"/>
          </a:xfrm>
          <a:custGeom>
            <a:avLst/>
            <a:gdLst>
              <a:gd name="T0" fmla="*/ 55 w 154"/>
              <a:gd name="T1" fmla="*/ 115 h 120"/>
              <a:gd name="T2" fmla="*/ 24 w 154"/>
              <a:gd name="T3" fmla="*/ 55 h 120"/>
              <a:gd name="T4" fmla="*/ 0 w 154"/>
              <a:gd name="T5" fmla="*/ 8 h 120"/>
              <a:gd name="T6" fmla="*/ 152 w 154"/>
              <a:gd name="T7" fmla="*/ 0 h 120"/>
              <a:gd name="T8" fmla="*/ 154 w 154"/>
              <a:gd name="T9" fmla="*/ 55 h 120"/>
              <a:gd name="T10" fmla="*/ 153 w 154"/>
              <a:gd name="T11" fmla="*/ 117 h 120"/>
              <a:gd name="T12" fmla="*/ 153 w 154"/>
              <a:gd name="T13" fmla="*/ 120 h 120"/>
              <a:gd name="T14" fmla="*/ 55 w 154"/>
              <a:gd name="T15" fmla="*/ 11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54" h="120">
                <a:moveTo>
                  <a:pt x="55" y="115"/>
                </a:moveTo>
                <a:cubicBezTo>
                  <a:pt x="49" y="96"/>
                  <a:pt x="41" y="84"/>
                  <a:pt x="24" y="55"/>
                </a:cubicBezTo>
                <a:cubicBezTo>
                  <a:pt x="14" y="40"/>
                  <a:pt x="6" y="23"/>
                  <a:pt x="0" y="8"/>
                </a:cubicBezTo>
                <a:cubicBezTo>
                  <a:pt x="152" y="0"/>
                  <a:pt x="152" y="0"/>
                  <a:pt x="152" y="0"/>
                </a:cubicBezTo>
                <a:cubicBezTo>
                  <a:pt x="154" y="19"/>
                  <a:pt x="154" y="38"/>
                  <a:pt x="154" y="55"/>
                </a:cubicBezTo>
                <a:cubicBezTo>
                  <a:pt x="153" y="87"/>
                  <a:pt x="149" y="97"/>
                  <a:pt x="153" y="117"/>
                </a:cubicBezTo>
                <a:cubicBezTo>
                  <a:pt x="153" y="118"/>
                  <a:pt x="153" y="119"/>
                  <a:pt x="153" y="120"/>
                </a:cubicBezTo>
                <a:cubicBezTo>
                  <a:pt x="127" y="120"/>
                  <a:pt x="87" y="118"/>
                  <a:pt x="55" y="115"/>
                </a:cubicBezTo>
                <a:close/>
              </a:path>
            </a:pathLst>
          </a:custGeom>
          <a:solidFill>
            <a:srgbClr val="9393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4" name="PA_椭圆 70"/>
          <p:cNvSpPr/>
          <p:nvPr>
            <p:custDataLst>
              <p:tags r:id="rId53"/>
            </p:custDataLst>
          </p:nvPr>
        </p:nvSpPr>
        <p:spPr bwMode="auto">
          <a:xfrm>
            <a:off x="5457389" y="4312545"/>
            <a:ext cx="521112" cy="521111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</a:rPr>
              <a:t>关键词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sp>
        <p:nvSpPr>
          <p:cNvPr id="175" name="PA_椭圆 71"/>
          <p:cNvSpPr/>
          <p:nvPr>
            <p:custDataLst>
              <p:tags r:id="rId54"/>
            </p:custDataLst>
          </p:nvPr>
        </p:nvSpPr>
        <p:spPr bwMode="auto">
          <a:xfrm>
            <a:off x="6156386" y="4097031"/>
            <a:ext cx="397960" cy="39796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6" name="PA_椭圆 72"/>
          <p:cNvSpPr/>
          <p:nvPr>
            <p:custDataLst>
              <p:tags r:id="rId55"/>
            </p:custDataLst>
          </p:nvPr>
        </p:nvSpPr>
        <p:spPr bwMode="auto">
          <a:xfrm>
            <a:off x="5409497" y="3382071"/>
            <a:ext cx="722943" cy="722942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</a:rPr>
              <a:t>关键词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sp>
        <p:nvSpPr>
          <p:cNvPr id="177" name="PA_椭圆 73"/>
          <p:cNvSpPr/>
          <p:nvPr>
            <p:custDataLst>
              <p:tags r:id="rId56"/>
            </p:custDataLst>
          </p:nvPr>
        </p:nvSpPr>
        <p:spPr bwMode="auto">
          <a:xfrm>
            <a:off x="6358216" y="3237254"/>
            <a:ext cx="521112" cy="521111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</a:rPr>
              <a:t>关键词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sp>
        <p:nvSpPr>
          <p:cNvPr id="178" name="PA_椭圆 74"/>
          <p:cNvSpPr/>
          <p:nvPr>
            <p:custDataLst>
              <p:tags r:id="rId57"/>
            </p:custDataLst>
          </p:nvPr>
        </p:nvSpPr>
        <p:spPr bwMode="auto">
          <a:xfrm>
            <a:off x="6954587" y="2761755"/>
            <a:ext cx="397960" cy="39796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79" name="PA_椭圆 75"/>
          <p:cNvSpPr/>
          <p:nvPr>
            <p:custDataLst>
              <p:tags r:id="rId58"/>
            </p:custDataLst>
          </p:nvPr>
        </p:nvSpPr>
        <p:spPr bwMode="auto">
          <a:xfrm>
            <a:off x="6815472" y="2068460"/>
            <a:ext cx="277090" cy="277090"/>
          </a:xfrm>
          <a:prstGeom prst="ellipse">
            <a:avLst/>
          </a:prstGeom>
          <a:solidFill>
            <a:srgbClr val="449E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0" name="PA_椭圆 76"/>
          <p:cNvSpPr/>
          <p:nvPr>
            <p:custDataLst>
              <p:tags r:id="rId59"/>
            </p:custDataLst>
          </p:nvPr>
        </p:nvSpPr>
        <p:spPr bwMode="auto">
          <a:xfrm>
            <a:off x="5981921" y="2218978"/>
            <a:ext cx="722943" cy="72522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</a:rPr>
              <a:t>关键词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sp>
        <p:nvSpPr>
          <p:cNvPr id="181" name="PA_椭圆 77"/>
          <p:cNvSpPr/>
          <p:nvPr>
            <p:custDataLst>
              <p:tags r:id="rId60"/>
            </p:custDataLst>
          </p:nvPr>
        </p:nvSpPr>
        <p:spPr bwMode="auto">
          <a:xfrm>
            <a:off x="5180299" y="2474402"/>
            <a:ext cx="518831" cy="521111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 b="1">
                <a:solidFill>
                  <a:schemeClr val="bg1"/>
                </a:solidFill>
              </a:rPr>
              <a:t>关键词</a:t>
            </a:r>
            <a:endParaRPr lang="zh-CN" altLang="en-US" sz="1100" b="1">
              <a:solidFill>
                <a:schemeClr val="bg1"/>
              </a:solidFill>
            </a:endParaRPr>
          </a:p>
        </p:txBody>
      </p:sp>
      <p:sp>
        <p:nvSpPr>
          <p:cNvPr id="182" name="PA_椭圆 78"/>
          <p:cNvSpPr/>
          <p:nvPr>
            <p:custDataLst>
              <p:tags r:id="rId61"/>
            </p:custDataLst>
          </p:nvPr>
        </p:nvSpPr>
        <p:spPr bwMode="auto">
          <a:xfrm>
            <a:off x="5167756" y="1842683"/>
            <a:ext cx="397960" cy="39796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3" name="PA_椭圆 79"/>
          <p:cNvSpPr/>
          <p:nvPr>
            <p:custDataLst>
              <p:tags r:id="rId62"/>
            </p:custDataLst>
          </p:nvPr>
        </p:nvSpPr>
        <p:spPr bwMode="auto">
          <a:xfrm>
            <a:off x="4906630" y="3524607"/>
            <a:ext cx="277090" cy="27709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4" name="PA_椭圆 80"/>
          <p:cNvSpPr/>
          <p:nvPr>
            <p:custDataLst>
              <p:tags r:id="rId63"/>
            </p:custDataLst>
          </p:nvPr>
        </p:nvSpPr>
        <p:spPr bwMode="auto">
          <a:xfrm>
            <a:off x="5981921" y="1635151"/>
            <a:ext cx="277090" cy="27709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5" name="PA_椭圆 81"/>
          <p:cNvSpPr/>
          <p:nvPr>
            <p:custDataLst>
              <p:tags r:id="rId64"/>
            </p:custDataLst>
          </p:nvPr>
        </p:nvSpPr>
        <p:spPr bwMode="auto">
          <a:xfrm>
            <a:off x="4716202" y="2831312"/>
            <a:ext cx="277090" cy="27709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6" name="PA_椭圆 82"/>
          <p:cNvSpPr/>
          <p:nvPr>
            <p:custDataLst>
              <p:tags r:id="rId65"/>
            </p:custDataLst>
          </p:nvPr>
        </p:nvSpPr>
        <p:spPr bwMode="auto">
          <a:xfrm>
            <a:off x="6554346" y="4581653"/>
            <a:ext cx="277090" cy="27823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7" name="PA_椭圆 83"/>
          <p:cNvSpPr/>
          <p:nvPr>
            <p:custDataLst>
              <p:tags r:id="rId66"/>
            </p:custDataLst>
          </p:nvPr>
        </p:nvSpPr>
        <p:spPr bwMode="auto">
          <a:xfrm>
            <a:off x="7019583" y="3728718"/>
            <a:ext cx="13911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8" name="PA_椭圆 84"/>
          <p:cNvSpPr/>
          <p:nvPr>
            <p:custDataLst>
              <p:tags r:id="rId67"/>
            </p:custDataLst>
          </p:nvPr>
        </p:nvSpPr>
        <p:spPr bwMode="auto">
          <a:xfrm>
            <a:off x="5696850" y="1659097"/>
            <a:ext cx="13911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89" name="PA_椭圆 85"/>
          <p:cNvSpPr/>
          <p:nvPr>
            <p:custDataLst>
              <p:tags r:id="rId68"/>
            </p:custDataLst>
          </p:nvPr>
        </p:nvSpPr>
        <p:spPr bwMode="auto">
          <a:xfrm>
            <a:off x="4740148" y="3320495"/>
            <a:ext cx="139115" cy="13911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0" name="PA_椭圆 86"/>
          <p:cNvSpPr/>
          <p:nvPr>
            <p:custDataLst>
              <p:tags r:id="rId69"/>
            </p:custDataLst>
          </p:nvPr>
        </p:nvSpPr>
        <p:spPr bwMode="auto">
          <a:xfrm>
            <a:off x="4817688" y="2336427"/>
            <a:ext cx="13797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1" name="PA_椭圆 87"/>
          <p:cNvSpPr/>
          <p:nvPr>
            <p:custDataLst>
              <p:tags r:id="rId70"/>
            </p:custDataLst>
          </p:nvPr>
        </p:nvSpPr>
        <p:spPr bwMode="auto">
          <a:xfrm>
            <a:off x="6602238" y="1793651"/>
            <a:ext cx="137975" cy="14025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2" name="PA_椭圆 88"/>
          <p:cNvSpPr/>
          <p:nvPr>
            <p:custDataLst>
              <p:tags r:id="rId71"/>
            </p:custDataLst>
          </p:nvPr>
        </p:nvSpPr>
        <p:spPr bwMode="auto">
          <a:xfrm>
            <a:off x="5430022" y="4919178"/>
            <a:ext cx="13797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3" name="PA_椭圆 89"/>
          <p:cNvSpPr/>
          <p:nvPr>
            <p:custDataLst>
              <p:tags r:id="rId72"/>
            </p:custDataLst>
          </p:nvPr>
        </p:nvSpPr>
        <p:spPr bwMode="auto">
          <a:xfrm>
            <a:off x="6255591" y="4906634"/>
            <a:ext cx="137975" cy="13911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4" name="PA_椭圆 90"/>
          <p:cNvSpPr/>
          <p:nvPr>
            <p:custDataLst>
              <p:tags r:id="rId73"/>
            </p:custDataLst>
          </p:nvPr>
        </p:nvSpPr>
        <p:spPr bwMode="auto">
          <a:xfrm>
            <a:off x="5138108" y="4174570"/>
            <a:ext cx="13911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5" name="PA_椭圆 91"/>
          <p:cNvSpPr/>
          <p:nvPr>
            <p:custDataLst>
              <p:tags r:id="rId74"/>
            </p:custDataLst>
          </p:nvPr>
        </p:nvSpPr>
        <p:spPr bwMode="auto">
          <a:xfrm>
            <a:off x="5780091" y="2914553"/>
            <a:ext cx="140255" cy="14025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6" name="PA_椭圆 92"/>
          <p:cNvSpPr/>
          <p:nvPr>
            <p:custDataLst>
              <p:tags r:id="rId75"/>
            </p:custDataLst>
          </p:nvPr>
        </p:nvSpPr>
        <p:spPr bwMode="auto">
          <a:xfrm>
            <a:off x="6484788" y="3881516"/>
            <a:ext cx="140255" cy="13797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7" name="PA_椭圆 93"/>
          <p:cNvSpPr/>
          <p:nvPr>
            <p:custDataLst>
              <p:tags r:id="rId76"/>
            </p:custDataLst>
          </p:nvPr>
        </p:nvSpPr>
        <p:spPr bwMode="auto">
          <a:xfrm>
            <a:off x="5209947" y="3181380"/>
            <a:ext cx="137975" cy="139115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8" name="PA_Freeform: Shape 94"/>
          <p:cNvSpPr/>
          <p:nvPr>
            <p:custDataLst>
              <p:tags r:id="rId77"/>
            </p:custDataLst>
          </p:nvPr>
        </p:nvSpPr>
        <p:spPr bwMode="auto">
          <a:xfrm>
            <a:off x="6374181" y="1694446"/>
            <a:ext cx="100345" cy="102626"/>
          </a:xfrm>
          <a:custGeom>
            <a:avLst/>
            <a:gdLst>
              <a:gd name="T0" fmla="*/ 26 w 51"/>
              <a:gd name="T1" fmla="*/ 0 h 52"/>
              <a:gd name="T2" fmla="*/ 51 w 51"/>
              <a:gd name="T3" fmla="*/ 26 h 52"/>
              <a:gd name="T4" fmla="*/ 26 w 51"/>
              <a:gd name="T5" fmla="*/ 52 h 52"/>
              <a:gd name="T6" fmla="*/ 26 w 51"/>
              <a:gd name="T7" fmla="*/ 52 h 52"/>
              <a:gd name="T8" fmla="*/ 26 w 51"/>
              <a:gd name="T9" fmla="*/ 46 h 52"/>
              <a:gd name="T10" fmla="*/ 26 w 51"/>
              <a:gd name="T11" fmla="*/ 46 h 52"/>
              <a:gd name="T12" fmla="*/ 45 w 51"/>
              <a:gd name="T13" fmla="*/ 26 h 52"/>
              <a:gd name="T14" fmla="*/ 26 w 51"/>
              <a:gd name="T15" fmla="*/ 6 h 52"/>
              <a:gd name="T16" fmla="*/ 26 w 51"/>
              <a:gd name="T17" fmla="*/ 6 h 52"/>
              <a:gd name="T18" fmla="*/ 26 w 51"/>
              <a:gd name="T19" fmla="*/ 0 h 52"/>
              <a:gd name="T20" fmla="*/ 26 w 51"/>
              <a:gd name="T21" fmla="*/ 52 h 52"/>
              <a:gd name="T22" fmla="*/ 0 w 51"/>
              <a:gd name="T23" fmla="*/ 26 h 52"/>
              <a:gd name="T24" fmla="*/ 26 w 51"/>
              <a:gd name="T25" fmla="*/ 0 h 52"/>
              <a:gd name="T26" fmla="*/ 26 w 51"/>
              <a:gd name="T27" fmla="*/ 6 h 52"/>
              <a:gd name="T28" fmla="*/ 6 w 51"/>
              <a:gd name="T29" fmla="*/ 26 h 52"/>
              <a:gd name="T30" fmla="*/ 26 w 51"/>
              <a:gd name="T31" fmla="*/ 46 h 52"/>
              <a:gd name="T32" fmla="*/ 26 w 51"/>
              <a:gd name="T3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2">
                <a:moveTo>
                  <a:pt x="26" y="0"/>
                </a:move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37" y="46"/>
                  <a:pt x="45" y="37"/>
                  <a:pt x="45" y="26"/>
                </a:cubicBezTo>
                <a:cubicBezTo>
                  <a:pt x="45" y="15"/>
                  <a:pt x="37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6"/>
                  <a:pt x="26" y="46"/>
                </a:cubicBezTo>
                <a:lnTo>
                  <a:pt x="26" y="5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99" name="PA_Freeform: Shape 95"/>
          <p:cNvSpPr/>
          <p:nvPr>
            <p:custDataLst>
              <p:tags r:id="rId78"/>
            </p:custDataLst>
          </p:nvPr>
        </p:nvSpPr>
        <p:spPr bwMode="auto">
          <a:xfrm>
            <a:off x="4718483" y="2619219"/>
            <a:ext cx="101486" cy="101486"/>
          </a:xfrm>
          <a:custGeom>
            <a:avLst/>
            <a:gdLst>
              <a:gd name="T0" fmla="*/ 26 w 51"/>
              <a:gd name="T1" fmla="*/ 0 h 51"/>
              <a:gd name="T2" fmla="*/ 51 w 51"/>
              <a:gd name="T3" fmla="*/ 26 h 51"/>
              <a:gd name="T4" fmla="*/ 26 w 51"/>
              <a:gd name="T5" fmla="*/ 51 h 51"/>
              <a:gd name="T6" fmla="*/ 26 w 51"/>
              <a:gd name="T7" fmla="*/ 45 h 51"/>
              <a:gd name="T8" fmla="*/ 45 w 51"/>
              <a:gd name="T9" fmla="*/ 26 h 51"/>
              <a:gd name="T10" fmla="*/ 26 w 51"/>
              <a:gd name="T11" fmla="*/ 6 h 51"/>
              <a:gd name="T12" fmla="*/ 26 w 51"/>
              <a:gd name="T13" fmla="*/ 0 h 51"/>
              <a:gd name="T14" fmla="*/ 26 w 51"/>
              <a:gd name="T15" fmla="*/ 51 h 51"/>
              <a:gd name="T16" fmla="*/ 0 w 51"/>
              <a:gd name="T17" fmla="*/ 26 h 51"/>
              <a:gd name="T18" fmla="*/ 26 w 51"/>
              <a:gd name="T19" fmla="*/ 0 h 51"/>
              <a:gd name="T20" fmla="*/ 26 w 51"/>
              <a:gd name="T21" fmla="*/ 6 h 51"/>
              <a:gd name="T22" fmla="*/ 6 w 51"/>
              <a:gd name="T23" fmla="*/ 26 h 51"/>
              <a:gd name="T24" fmla="*/ 26 w 51"/>
              <a:gd name="T25" fmla="*/ 45 h 51"/>
              <a:gd name="T26" fmla="*/ 26 w 51"/>
              <a:gd name="T2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40" y="0"/>
                  <a:pt x="51" y="11"/>
                  <a:pt x="51" y="26"/>
                </a:cubicBezTo>
                <a:cubicBezTo>
                  <a:pt x="51" y="40"/>
                  <a:pt x="40" y="51"/>
                  <a:pt x="26" y="51"/>
                </a:cubicBezTo>
                <a:cubicBezTo>
                  <a:pt x="26" y="45"/>
                  <a:pt x="26" y="45"/>
                  <a:pt x="26" y="45"/>
                </a:cubicBezTo>
                <a:cubicBezTo>
                  <a:pt x="37" y="45"/>
                  <a:pt x="45" y="36"/>
                  <a:pt x="45" y="26"/>
                </a:cubicBezTo>
                <a:cubicBezTo>
                  <a:pt x="45" y="15"/>
                  <a:pt x="37" y="6"/>
                  <a:pt x="26" y="6"/>
                </a:cubicBezTo>
                <a:lnTo>
                  <a:pt x="26" y="0"/>
                </a:lnTo>
                <a:close/>
                <a:moveTo>
                  <a:pt x="26" y="51"/>
                </a:moveTo>
                <a:cubicBezTo>
                  <a:pt x="12" y="51"/>
                  <a:pt x="0" y="40"/>
                  <a:pt x="0" y="26"/>
                </a:cubicBezTo>
                <a:cubicBezTo>
                  <a:pt x="0" y="11"/>
                  <a:pt x="12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6"/>
                  <a:pt x="15" y="45"/>
                  <a:pt x="26" y="45"/>
                </a:cubicBezTo>
                <a:lnTo>
                  <a:pt x="26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0" name="PA_Freeform: Shape 96"/>
          <p:cNvSpPr/>
          <p:nvPr>
            <p:custDataLst>
              <p:tags r:id="rId79"/>
            </p:custDataLst>
          </p:nvPr>
        </p:nvSpPr>
        <p:spPr bwMode="auto">
          <a:xfrm>
            <a:off x="5266961" y="4514376"/>
            <a:ext cx="101486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6 h 51"/>
              <a:gd name="T4" fmla="*/ 25 w 51"/>
              <a:gd name="T5" fmla="*/ 51 h 51"/>
              <a:gd name="T6" fmla="*/ 25 w 51"/>
              <a:gd name="T7" fmla="*/ 45 h 51"/>
              <a:gd name="T8" fmla="*/ 45 w 51"/>
              <a:gd name="T9" fmla="*/ 26 h 51"/>
              <a:gd name="T10" fmla="*/ 25 w 51"/>
              <a:gd name="T11" fmla="*/ 6 h 51"/>
              <a:gd name="T12" fmla="*/ 25 w 51"/>
              <a:gd name="T13" fmla="*/ 0 h 51"/>
              <a:gd name="T14" fmla="*/ 25 w 51"/>
              <a:gd name="T15" fmla="*/ 51 h 51"/>
              <a:gd name="T16" fmla="*/ 0 w 51"/>
              <a:gd name="T17" fmla="*/ 26 h 51"/>
              <a:gd name="T18" fmla="*/ 25 w 51"/>
              <a:gd name="T19" fmla="*/ 0 h 51"/>
              <a:gd name="T20" fmla="*/ 25 w 51"/>
              <a:gd name="T21" fmla="*/ 6 h 51"/>
              <a:gd name="T22" fmla="*/ 6 w 51"/>
              <a:gd name="T23" fmla="*/ 26 h 51"/>
              <a:gd name="T24" fmla="*/ 25 w 51"/>
              <a:gd name="T25" fmla="*/ 45 h 51"/>
              <a:gd name="T26" fmla="*/ 25 w 51"/>
              <a:gd name="T2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40" y="0"/>
                  <a:pt x="51" y="11"/>
                  <a:pt x="51" y="26"/>
                </a:cubicBezTo>
                <a:cubicBezTo>
                  <a:pt x="51" y="40"/>
                  <a:pt x="40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6"/>
                  <a:pt x="45" y="26"/>
                </a:cubicBezTo>
                <a:cubicBezTo>
                  <a:pt x="45" y="15"/>
                  <a:pt x="36" y="6"/>
                  <a:pt x="25" y="6"/>
                </a:cubicBezTo>
                <a:lnTo>
                  <a:pt x="25" y="0"/>
                </a:lnTo>
                <a:close/>
                <a:moveTo>
                  <a:pt x="25" y="51"/>
                </a:moveTo>
                <a:cubicBezTo>
                  <a:pt x="11" y="51"/>
                  <a:pt x="0" y="40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6"/>
                  <a:pt x="15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1" name="PA_Freeform: Shape 97"/>
          <p:cNvSpPr/>
          <p:nvPr>
            <p:custDataLst>
              <p:tags r:id="rId80"/>
            </p:custDataLst>
          </p:nvPr>
        </p:nvSpPr>
        <p:spPr bwMode="auto">
          <a:xfrm>
            <a:off x="5918065" y="4871286"/>
            <a:ext cx="101486" cy="101486"/>
          </a:xfrm>
          <a:custGeom>
            <a:avLst/>
            <a:gdLst>
              <a:gd name="T0" fmla="*/ 26 w 51"/>
              <a:gd name="T1" fmla="*/ 0 h 51"/>
              <a:gd name="T2" fmla="*/ 51 w 51"/>
              <a:gd name="T3" fmla="*/ 25 h 51"/>
              <a:gd name="T4" fmla="*/ 26 w 51"/>
              <a:gd name="T5" fmla="*/ 51 h 51"/>
              <a:gd name="T6" fmla="*/ 26 w 51"/>
              <a:gd name="T7" fmla="*/ 45 h 51"/>
              <a:gd name="T8" fmla="*/ 45 w 51"/>
              <a:gd name="T9" fmla="*/ 25 h 51"/>
              <a:gd name="T10" fmla="*/ 26 w 51"/>
              <a:gd name="T11" fmla="*/ 6 h 51"/>
              <a:gd name="T12" fmla="*/ 26 w 51"/>
              <a:gd name="T13" fmla="*/ 0 h 51"/>
              <a:gd name="T14" fmla="*/ 26 w 51"/>
              <a:gd name="T15" fmla="*/ 51 h 51"/>
              <a:gd name="T16" fmla="*/ 0 w 51"/>
              <a:gd name="T17" fmla="*/ 25 h 51"/>
              <a:gd name="T18" fmla="*/ 26 w 51"/>
              <a:gd name="T19" fmla="*/ 0 h 51"/>
              <a:gd name="T20" fmla="*/ 26 w 51"/>
              <a:gd name="T21" fmla="*/ 6 h 51"/>
              <a:gd name="T22" fmla="*/ 6 w 51"/>
              <a:gd name="T23" fmla="*/ 25 h 51"/>
              <a:gd name="T24" fmla="*/ 26 w 51"/>
              <a:gd name="T25" fmla="*/ 45 h 51"/>
              <a:gd name="T26" fmla="*/ 26 w 51"/>
              <a:gd name="T2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40" y="0"/>
                  <a:pt x="51" y="11"/>
                  <a:pt x="51" y="25"/>
                </a:cubicBezTo>
                <a:cubicBezTo>
                  <a:pt x="51" y="40"/>
                  <a:pt x="40" y="51"/>
                  <a:pt x="26" y="51"/>
                </a:cubicBezTo>
                <a:cubicBezTo>
                  <a:pt x="26" y="45"/>
                  <a:pt x="26" y="45"/>
                  <a:pt x="26" y="45"/>
                </a:cubicBezTo>
                <a:cubicBezTo>
                  <a:pt x="36" y="45"/>
                  <a:pt x="45" y="36"/>
                  <a:pt x="45" y="25"/>
                </a:cubicBezTo>
                <a:cubicBezTo>
                  <a:pt x="45" y="14"/>
                  <a:pt x="36" y="6"/>
                  <a:pt x="26" y="6"/>
                </a:cubicBezTo>
                <a:lnTo>
                  <a:pt x="26" y="0"/>
                </a:lnTo>
                <a:close/>
                <a:moveTo>
                  <a:pt x="26" y="51"/>
                </a:moveTo>
                <a:cubicBezTo>
                  <a:pt x="11" y="51"/>
                  <a:pt x="0" y="40"/>
                  <a:pt x="0" y="25"/>
                </a:cubicBezTo>
                <a:cubicBezTo>
                  <a:pt x="0" y="11"/>
                  <a:pt x="11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4"/>
                  <a:pt x="6" y="25"/>
                </a:cubicBezTo>
                <a:cubicBezTo>
                  <a:pt x="6" y="36"/>
                  <a:pt x="15" y="45"/>
                  <a:pt x="26" y="45"/>
                </a:cubicBezTo>
                <a:lnTo>
                  <a:pt x="26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2" name="PA_Freeform: Shape 98"/>
          <p:cNvSpPr/>
          <p:nvPr>
            <p:custDataLst>
              <p:tags r:id="rId81"/>
            </p:custDataLst>
          </p:nvPr>
        </p:nvSpPr>
        <p:spPr bwMode="auto">
          <a:xfrm>
            <a:off x="6839418" y="4207638"/>
            <a:ext cx="101486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6 h 51"/>
              <a:gd name="T4" fmla="*/ 25 w 51"/>
              <a:gd name="T5" fmla="*/ 51 h 51"/>
              <a:gd name="T6" fmla="*/ 25 w 51"/>
              <a:gd name="T7" fmla="*/ 51 h 51"/>
              <a:gd name="T8" fmla="*/ 25 w 51"/>
              <a:gd name="T9" fmla="*/ 45 h 51"/>
              <a:gd name="T10" fmla="*/ 25 w 51"/>
              <a:gd name="T11" fmla="*/ 45 h 51"/>
              <a:gd name="T12" fmla="*/ 45 w 51"/>
              <a:gd name="T13" fmla="*/ 26 h 51"/>
              <a:gd name="T14" fmla="*/ 25 w 51"/>
              <a:gd name="T15" fmla="*/ 6 h 51"/>
              <a:gd name="T16" fmla="*/ 25 w 51"/>
              <a:gd name="T17" fmla="*/ 6 h 51"/>
              <a:gd name="T18" fmla="*/ 25 w 51"/>
              <a:gd name="T19" fmla="*/ 0 h 51"/>
              <a:gd name="T20" fmla="*/ 25 w 51"/>
              <a:gd name="T21" fmla="*/ 51 h 51"/>
              <a:gd name="T22" fmla="*/ 0 w 51"/>
              <a:gd name="T23" fmla="*/ 26 h 51"/>
              <a:gd name="T24" fmla="*/ 25 w 51"/>
              <a:gd name="T25" fmla="*/ 0 h 51"/>
              <a:gd name="T26" fmla="*/ 25 w 51"/>
              <a:gd name="T27" fmla="*/ 6 h 51"/>
              <a:gd name="T28" fmla="*/ 6 w 51"/>
              <a:gd name="T29" fmla="*/ 26 h 51"/>
              <a:gd name="T30" fmla="*/ 25 w 51"/>
              <a:gd name="T31" fmla="*/ 45 h 51"/>
              <a:gd name="T32" fmla="*/ 25 w 51"/>
              <a:gd name="T3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39" y="0"/>
                  <a:pt x="51" y="12"/>
                  <a:pt x="51" y="26"/>
                </a:cubicBezTo>
                <a:cubicBezTo>
                  <a:pt x="51" y="40"/>
                  <a:pt x="39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7"/>
                  <a:pt x="45" y="26"/>
                </a:cubicBezTo>
                <a:cubicBezTo>
                  <a:pt x="45" y="15"/>
                  <a:pt x="36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25" y="51"/>
                </a:moveTo>
                <a:cubicBezTo>
                  <a:pt x="11" y="51"/>
                  <a:pt x="0" y="40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4" y="6"/>
                  <a:pt x="6" y="15"/>
                  <a:pt x="6" y="26"/>
                </a:cubicBezTo>
                <a:cubicBezTo>
                  <a:pt x="6" y="37"/>
                  <a:pt x="14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3" name="PA_Freeform: Shape 99"/>
          <p:cNvSpPr/>
          <p:nvPr>
            <p:custDataLst>
              <p:tags r:id="rId82"/>
            </p:custDataLst>
          </p:nvPr>
        </p:nvSpPr>
        <p:spPr bwMode="auto">
          <a:xfrm>
            <a:off x="7261324" y="3248657"/>
            <a:ext cx="100345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6 h 51"/>
              <a:gd name="T4" fmla="*/ 25 w 51"/>
              <a:gd name="T5" fmla="*/ 51 h 51"/>
              <a:gd name="T6" fmla="*/ 25 w 51"/>
              <a:gd name="T7" fmla="*/ 51 h 51"/>
              <a:gd name="T8" fmla="*/ 25 w 51"/>
              <a:gd name="T9" fmla="*/ 45 h 51"/>
              <a:gd name="T10" fmla="*/ 25 w 51"/>
              <a:gd name="T11" fmla="*/ 45 h 51"/>
              <a:gd name="T12" fmla="*/ 45 w 51"/>
              <a:gd name="T13" fmla="*/ 26 h 51"/>
              <a:gd name="T14" fmla="*/ 25 w 51"/>
              <a:gd name="T15" fmla="*/ 6 h 51"/>
              <a:gd name="T16" fmla="*/ 25 w 51"/>
              <a:gd name="T17" fmla="*/ 6 h 51"/>
              <a:gd name="T18" fmla="*/ 25 w 51"/>
              <a:gd name="T19" fmla="*/ 0 h 51"/>
              <a:gd name="T20" fmla="*/ 25 w 51"/>
              <a:gd name="T21" fmla="*/ 51 h 51"/>
              <a:gd name="T22" fmla="*/ 0 w 51"/>
              <a:gd name="T23" fmla="*/ 26 h 51"/>
              <a:gd name="T24" fmla="*/ 25 w 51"/>
              <a:gd name="T25" fmla="*/ 0 h 51"/>
              <a:gd name="T26" fmla="*/ 25 w 51"/>
              <a:gd name="T27" fmla="*/ 6 h 51"/>
              <a:gd name="T28" fmla="*/ 6 w 51"/>
              <a:gd name="T29" fmla="*/ 26 h 51"/>
              <a:gd name="T30" fmla="*/ 25 w 51"/>
              <a:gd name="T31" fmla="*/ 45 h 51"/>
              <a:gd name="T32" fmla="*/ 25 w 51"/>
              <a:gd name="T3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39" y="0"/>
                  <a:pt x="51" y="11"/>
                  <a:pt x="51" y="26"/>
                </a:cubicBezTo>
                <a:cubicBezTo>
                  <a:pt x="51" y="40"/>
                  <a:pt x="39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6"/>
                  <a:pt x="45" y="26"/>
                </a:cubicBezTo>
                <a:cubicBezTo>
                  <a:pt x="45" y="15"/>
                  <a:pt x="36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25" y="51"/>
                </a:moveTo>
                <a:cubicBezTo>
                  <a:pt x="11" y="51"/>
                  <a:pt x="0" y="40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4" y="6"/>
                  <a:pt x="6" y="15"/>
                  <a:pt x="6" y="26"/>
                </a:cubicBezTo>
                <a:cubicBezTo>
                  <a:pt x="6" y="36"/>
                  <a:pt x="14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4" name="PA_Freeform: Shape 100"/>
          <p:cNvSpPr/>
          <p:nvPr>
            <p:custDataLst>
              <p:tags r:id="rId83"/>
            </p:custDataLst>
          </p:nvPr>
        </p:nvSpPr>
        <p:spPr bwMode="auto">
          <a:xfrm>
            <a:off x="7183785" y="2420809"/>
            <a:ext cx="101486" cy="103766"/>
          </a:xfrm>
          <a:custGeom>
            <a:avLst/>
            <a:gdLst>
              <a:gd name="T0" fmla="*/ 26 w 51"/>
              <a:gd name="T1" fmla="*/ 0 h 52"/>
              <a:gd name="T2" fmla="*/ 51 w 51"/>
              <a:gd name="T3" fmla="*/ 26 h 52"/>
              <a:gd name="T4" fmla="*/ 26 w 51"/>
              <a:gd name="T5" fmla="*/ 52 h 52"/>
              <a:gd name="T6" fmla="*/ 26 w 51"/>
              <a:gd name="T7" fmla="*/ 52 h 52"/>
              <a:gd name="T8" fmla="*/ 26 w 51"/>
              <a:gd name="T9" fmla="*/ 46 h 52"/>
              <a:gd name="T10" fmla="*/ 26 w 51"/>
              <a:gd name="T11" fmla="*/ 46 h 52"/>
              <a:gd name="T12" fmla="*/ 45 w 51"/>
              <a:gd name="T13" fmla="*/ 26 h 52"/>
              <a:gd name="T14" fmla="*/ 26 w 51"/>
              <a:gd name="T15" fmla="*/ 6 h 52"/>
              <a:gd name="T16" fmla="*/ 26 w 51"/>
              <a:gd name="T17" fmla="*/ 6 h 52"/>
              <a:gd name="T18" fmla="*/ 26 w 51"/>
              <a:gd name="T19" fmla="*/ 0 h 52"/>
              <a:gd name="T20" fmla="*/ 26 w 51"/>
              <a:gd name="T21" fmla="*/ 52 h 52"/>
              <a:gd name="T22" fmla="*/ 0 w 51"/>
              <a:gd name="T23" fmla="*/ 26 h 52"/>
              <a:gd name="T24" fmla="*/ 26 w 51"/>
              <a:gd name="T25" fmla="*/ 0 h 52"/>
              <a:gd name="T26" fmla="*/ 26 w 51"/>
              <a:gd name="T27" fmla="*/ 6 h 52"/>
              <a:gd name="T28" fmla="*/ 6 w 51"/>
              <a:gd name="T29" fmla="*/ 26 h 52"/>
              <a:gd name="T30" fmla="*/ 26 w 51"/>
              <a:gd name="T31" fmla="*/ 46 h 52"/>
              <a:gd name="T32" fmla="*/ 26 w 51"/>
              <a:gd name="T3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2">
                <a:moveTo>
                  <a:pt x="26" y="0"/>
                </a:move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36" y="46"/>
                  <a:pt x="45" y="37"/>
                  <a:pt x="45" y="26"/>
                </a:cubicBezTo>
                <a:cubicBezTo>
                  <a:pt x="45" y="15"/>
                  <a:pt x="3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26" y="52"/>
                </a:moveTo>
                <a:cubicBezTo>
                  <a:pt x="11" y="52"/>
                  <a:pt x="0" y="40"/>
                  <a:pt x="0" y="26"/>
                </a:cubicBezTo>
                <a:cubicBezTo>
                  <a:pt x="0" y="12"/>
                  <a:pt x="11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6"/>
                  <a:pt x="26" y="46"/>
                </a:cubicBezTo>
                <a:lnTo>
                  <a:pt x="26" y="5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5" name="PA_Freeform: Shape 101"/>
          <p:cNvSpPr/>
          <p:nvPr>
            <p:custDataLst>
              <p:tags r:id="rId84"/>
            </p:custDataLst>
          </p:nvPr>
        </p:nvSpPr>
        <p:spPr bwMode="auto">
          <a:xfrm>
            <a:off x="6239627" y="3122085"/>
            <a:ext cx="100345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6 h 51"/>
              <a:gd name="T4" fmla="*/ 25 w 51"/>
              <a:gd name="T5" fmla="*/ 51 h 51"/>
              <a:gd name="T6" fmla="*/ 25 w 51"/>
              <a:gd name="T7" fmla="*/ 51 h 51"/>
              <a:gd name="T8" fmla="*/ 25 w 51"/>
              <a:gd name="T9" fmla="*/ 45 h 51"/>
              <a:gd name="T10" fmla="*/ 25 w 51"/>
              <a:gd name="T11" fmla="*/ 45 h 51"/>
              <a:gd name="T12" fmla="*/ 45 w 51"/>
              <a:gd name="T13" fmla="*/ 26 h 51"/>
              <a:gd name="T14" fmla="*/ 25 w 51"/>
              <a:gd name="T15" fmla="*/ 6 h 51"/>
              <a:gd name="T16" fmla="*/ 25 w 51"/>
              <a:gd name="T17" fmla="*/ 6 h 51"/>
              <a:gd name="T18" fmla="*/ 25 w 51"/>
              <a:gd name="T19" fmla="*/ 0 h 51"/>
              <a:gd name="T20" fmla="*/ 25 w 51"/>
              <a:gd name="T21" fmla="*/ 51 h 51"/>
              <a:gd name="T22" fmla="*/ 0 w 51"/>
              <a:gd name="T23" fmla="*/ 26 h 51"/>
              <a:gd name="T24" fmla="*/ 25 w 51"/>
              <a:gd name="T25" fmla="*/ 0 h 51"/>
              <a:gd name="T26" fmla="*/ 25 w 51"/>
              <a:gd name="T27" fmla="*/ 6 h 51"/>
              <a:gd name="T28" fmla="*/ 6 w 51"/>
              <a:gd name="T29" fmla="*/ 26 h 51"/>
              <a:gd name="T30" fmla="*/ 25 w 51"/>
              <a:gd name="T31" fmla="*/ 45 h 51"/>
              <a:gd name="T32" fmla="*/ 25 w 51"/>
              <a:gd name="T3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39" y="0"/>
                  <a:pt x="51" y="11"/>
                  <a:pt x="51" y="26"/>
                </a:cubicBezTo>
                <a:cubicBezTo>
                  <a:pt x="51" y="40"/>
                  <a:pt x="39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6"/>
                  <a:pt x="45" y="26"/>
                </a:cubicBezTo>
                <a:cubicBezTo>
                  <a:pt x="45" y="15"/>
                  <a:pt x="36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25" y="51"/>
                </a:moveTo>
                <a:cubicBezTo>
                  <a:pt x="11" y="51"/>
                  <a:pt x="0" y="40"/>
                  <a:pt x="0" y="26"/>
                </a:cubicBezTo>
                <a:cubicBezTo>
                  <a:pt x="0" y="11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4" y="6"/>
                  <a:pt x="6" y="15"/>
                  <a:pt x="6" y="26"/>
                </a:cubicBezTo>
                <a:cubicBezTo>
                  <a:pt x="6" y="36"/>
                  <a:pt x="14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6" name="PA_Freeform: Shape 102"/>
          <p:cNvSpPr/>
          <p:nvPr>
            <p:custDataLst>
              <p:tags r:id="rId85"/>
            </p:custDataLst>
          </p:nvPr>
        </p:nvSpPr>
        <p:spPr bwMode="auto">
          <a:xfrm>
            <a:off x="5680886" y="1965834"/>
            <a:ext cx="101486" cy="102626"/>
          </a:xfrm>
          <a:custGeom>
            <a:avLst/>
            <a:gdLst>
              <a:gd name="T0" fmla="*/ 25 w 51"/>
              <a:gd name="T1" fmla="*/ 0 h 52"/>
              <a:gd name="T2" fmla="*/ 51 w 51"/>
              <a:gd name="T3" fmla="*/ 26 h 52"/>
              <a:gd name="T4" fmla="*/ 25 w 51"/>
              <a:gd name="T5" fmla="*/ 52 h 52"/>
              <a:gd name="T6" fmla="*/ 25 w 51"/>
              <a:gd name="T7" fmla="*/ 46 h 52"/>
              <a:gd name="T8" fmla="*/ 45 w 51"/>
              <a:gd name="T9" fmla="*/ 26 h 52"/>
              <a:gd name="T10" fmla="*/ 25 w 51"/>
              <a:gd name="T11" fmla="*/ 6 h 52"/>
              <a:gd name="T12" fmla="*/ 25 w 51"/>
              <a:gd name="T13" fmla="*/ 0 h 52"/>
              <a:gd name="T14" fmla="*/ 25 w 51"/>
              <a:gd name="T15" fmla="*/ 52 h 52"/>
              <a:gd name="T16" fmla="*/ 0 w 51"/>
              <a:gd name="T17" fmla="*/ 26 h 52"/>
              <a:gd name="T18" fmla="*/ 25 w 51"/>
              <a:gd name="T19" fmla="*/ 0 h 52"/>
              <a:gd name="T20" fmla="*/ 25 w 51"/>
              <a:gd name="T21" fmla="*/ 6 h 52"/>
              <a:gd name="T22" fmla="*/ 6 w 51"/>
              <a:gd name="T23" fmla="*/ 26 h 52"/>
              <a:gd name="T24" fmla="*/ 25 w 51"/>
              <a:gd name="T25" fmla="*/ 46 h 52"/>
              <a:gd name="T26" fmla="*/ 25 w 51"/>
              <a:gd name="T27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2">
                <a:moveTo>
                  <a:pt x="25" y="0"/>
                </a:move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2"/>
                  <a:pt x="25" y="52"/>
                </a:cubicBezTo>
                <a:cubicBezTo>
                  <a:pt x="25" y="46"/>
                  <a:pt x="25" y="46"/>
                  <a:pt x="25" y="46"/>
                </a:cubicBezTo>
                <a:cubicBezTo>
                  <a:pt x="36" y="46"/>
                  <a:pt x="45" y="37"/>
                  <a:pt x="45" y="26"/>
                </a:cubicBezTo>
                <a:cubicBezTo>
                  <a:pt x="45" y="15"/>
                  <a:pt x="36" y="6"/>
                  <a:pt x="25" y="6"/>
                </a:cubicBezTo>
                <a:lnTo>
                  <a:pt x="25" y="0"/>
                </a:lnTo>
                <a:close/>
                <a:moveTo>
                  <a:pt x="25" y="52"/>
                </a:moveTo>
                <a:cubicBezTo>
                  <a:pt x="11" y="52"/>
                  <a:pt x="0" y="40"/>
                  <a:pt x="0" y="26"/>
                </a:cubicBezTo>
                <a:cubicBezTo>
                  <a:pt x="0" y="12"/>
                  <a:pt x="11" y="0"/>
                  <a:pt x="25" y="0"/>
                </a:cubicBezTo>
                <a:cubicBezTo>
                  <a:pt x="25" y="6"/>
                  <a:pt x="25" y="6"/>
                  <a:pt x="25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6"/>
                  <a:pt x="25" y="46"/>
                </a:cubicBezTo>
                <a:lnTo>
                  <a:pt x="25" y="5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7" name="PA_Freeform: Shape 103"/>
          <p:cNvSpPr/>
          <p:nvPr>
            <p:custDataLst>
              <p:tags r:id="rId86"/>
            </p:custDataLst>
          </p:nvPr>
        </p:nvSpPr>
        <p:spPr bwMode="auto">
          <a:xfrm>
            <a:off x="5248716" y="3444786"/>
            <a:ext cx="101486" cy="101486"/>
          </a:xfrm>
          <a:custGeom>
            <a:avLst/>
            <a:gdLst>
              <a:gd name="T0" fmla="*/ 26 w 51"/>
              <a:gd name="T1" fmla="*/ 0 h 51"/>
              <a:gd name="T2" fmla="*/ 51 w 51"/>
              <a:gd name="T3" fmla="*/ 26 h 51"/>
              <a:gd name="T4" fmla="*/ 26 w 51"/>
              <a:gd name="T5" fmla="*/ 51 h 51"/>
              <a:gd name="T6" fmla="*/ 26 w 51"/>
              <a:gd name="T7" fmla="*/ 45 h 51"/>
              <a:gd name="T8" fmla="*/ 46 w 51"/>
              <a:gd name="T9" fmla="*/ 26 h 51"/>
              <a:gd name="T10" fmla="*/ 26 w 51"/>
              <a:gd name="T11" fmla="*/ 6 h 51"/>
              <a:gd name="T12" fmla="*/ 26 w 51"/>
              <a:gd name="T13" fmla="*/ 0 h 51"/>
              <a:gd name="T14" fmla="*/ 26 w 51"/>
              <a:gd name="T15" fmla="*/ 51 h 51"/>
              <a:gd name="T16" fmla="*/ 0 w 51"/>
              <a:gd name="T17" fmla="*/ 26 h 51"/>
              <a:gd name="T18" fmla="*/ 26 w 51"/>
              <a:gd name="T19" fmla="*/ 0 h 51"/>
              <a:gd name="T20" fmla="*/ 26 w 51"/>
              <a:gd name="T21" fmla="*/ 6 h 51"/>
              <a:gd name="T22" fmla="*/ 6 w 51"/>
              <a:gd name="T23" fmla="*/ 26 h 51"/>
              <a:gd name="T24" fmla="*/ 26 w 51"/>
              <a:gd name="T25" fmla="*/ 45 h 51"/>
              <a:gd name="T26" fmla="*/ 26 w 51"/>
              <a:gd name="T27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" h="51">
                <a:moveTo>
                  <a:pt x="26" y="0"/>
                </a:move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1"/>
                  <a:pt x="26" y="51"/>
                </a:cubicBezTo>
                <a:cubicBezTo>
                  <a:pt x="26" y="45"/>
                  <a:pt x="26" y="45"/>
                  <a:pt x="26" y="45"/>
                </a:cubicBezTo>
                <a:cubicBezTo>
                  <a:pt x="37" y="45"/>
                  <a:pt x="46" y="37"/>
                  <a:pt x="46" y="26"/>
                </a:cubicBezTo>
                <a:cubicBezTo>
                  <a:pt x="46" y="15"/>
                  <a:pt x="37" y="6"/>
                  <a:pt x="26" y="6"/>
                </a:cubicBezTo>
                <a:lnTo>
                  <a:pt x="26" y="0"/>
                </a:lnTo>
                <a:close/>
                <a:moveTo>
                  <a:pt x="26" y="51"/>
                </a:move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5"/>
                  <a:pt x="26" y="45"/>
                </a:cubicBezTo>
                <a:lnTo>
                  <a:pt x="26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8" name="PA_Freeform: Shape 104"/>
          <p:cNvSpPr/>
          <p:nvPr>
            <p:custDataLst>
              <p:tags r:id="rId87"/>
            </p:custDataLst>
          </p:nvPr>
        </p:nvSpPr>
        <p:spPr bwMode="auto">
          <a:xfrm>
            <a:off x="6678637" y="2939639"/>
            <a:ext cx="103766" cy="103766"/>
          </a:xfrm>
          <a:custGeom>
            <a:avLst/>
            <a:gdLst>
              <a:gd name="T0" fmla="*/ 26 w 52"/>
              <a:gd name="T1" fmla="*/ 0 h 52"/>
              <a:gd name="T2" fmla="*/ 52 w 52"/>
              <a:gd name="T3" fmla="*/ 26 h 52"/>
              <a:gd name="T4" fmla="*/ 26 w 52"/>
              <a:gd name="T5" fmla="*/ 52 h 52"/>
              <a:gd name="T6" fmla="*/ 26 w 52"/>
              <a:gd name="T7" fmla="*/ 52 h 52"/>
              <a:gd name="T8" fmla="*/ 26 w 52"/>
              <a:gd name="T9" fmla="*/ 46 h 52"/>
              <a:gd name="T10" fmla="*/ 26 w 52"/>
              <a:gd name="T11" fmla="*/ 46 h 52"/>
              <a:gd name="T12" fmla="*/ 46 w 52"/>
              <a:gd name="T13" fmla="*/ 26 h 52"/>
              <a:gd name="T14" fmla="*/ 26 w 52"/>
              <a:gd name="T15" fmla="*/ 6 h 52"/>
              <a:gd name="T16" fmla="*/ 26 w 52"/>
              <a:gd name="T17" fmla="*/ 6 h 52"/>
              <a:gd name="T18" fmla="*/ 26 w 52"/>
              <a:gd name="T19" fmla="*/ 0 h 52"/>
              <a:gd name="T20" fmla="*/ 26 w 52"/>
              <a:gd name="T21" fmla="*/ 52 h 52"/>
              <a:gd name="T22" fmla="*/ 0 w 52"/>
              <a:gd name="T23" fmla="*/ 26 h 52"/>
              <a:gd name="T24" fmla="*/ 26 w 52"/>
              <a:gd name="T25" fmla="*/ 0 h 52"/>
              <a:gd name="T26" fmla="*/ 26 w 52"/>
              <a:gd name="T27" fmla="*/ 6 h 52"/>
              <a:gd name="T28" fmla="*/ 6 w 52"/>
              <a:gd name="T29" fmla="*/ 26 h 52"/>
              <a:gd name="T30" fmla="*/ 26 w 52"/>
              <a:gd name="T31" fmla="*/ 46 h 52"/>
              <a:gd name="T32" fmla="*/ 26 w 52"/>
              <a:gd name="T3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2" h="52">
                <a:moveTo>
                  <a:pt x="26" y="0"/>
                </a:moveTo>
                <a:cubicBezTo>
                  <a:pt x="40" y="0"/>
                  <a:pt x="52" y="12"/>
                  <a:pt x="52" y="26"/>
                </a:cubicBezTo>
                <a:cubicBezTo>
                  <a:pt x="52" y="40"/>
                  <a:pt x="40" y="52"/>
                  <a:pt x="2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37" y="46"/>
                  <a:pt x="46" y="37"/>
                  <a:pt x="46" y="26"/>
                </a:cubicBezTo>
                <a:cubicBezTo>
                  <a:pt x="46" y="15"/>
                  <a:pt x="37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0"/>
                  <a:pt x="26" y="0"/>
                  <a:pt x="26" y="0"/>
                </a:cubicBezTo>
                <a:close/>
                <a:moveTo>
                  <a:pt x="26" y="52"/>
                </a:moveTo>
                <a:cubicBezTo>
                  <a:pt x="12" y="52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26" y="6"/>
                  <a:pt x="26" y="6"/>
                  <a:pt x="26" y="6"/>
                </a:cubicBezTo>
                <a:cubicBezTo>
                  <a:pt x="15" y="6"/>
                  <a:pt x="6" y="15"/>
                  <a:pt x="6" y="26"/>
                </a:cubicBezTo>
                <a:cubicBezTo>
                  <a:pt x="6" y="37"/>
                  <a:pt x="15" y="46"/>
                  <a:pt x="26" y="46"/>
                </a:cubicBezTo>
                <a:lnTo>
                  <a:pt x="26" y="5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09" name="PA_Freeform: Shape 105"/>
          <p:cNvSpPr/>
          <p:nvPr>
            <p:custDataLst>
              <p:tags r:id="rId88"/>
            </p:custDataLst>
          </p:nvPr>
        </p:nvSpPr>
        <p:spPr bwMode="auto">
          <a:xfrm>
            <a:off x="6248749" y="3813099"/>
            <a:ext cx="101486" cy="101486"/>
          </a:xfrm>
          <a:custGeom>
            <a:avLst/>
            <a:gdLst>
              <a:gd name="T0" fmla="*/ 25 w 51"/>
              <a:gd name="T1" fmla="*/ 0 h 51"/>
              <a:gd name="T2" fmla="*/ 51 w 51"/>
              <a:gd name="T3" fmla="*/ 25 h 51"/>
              <a:gd name="T4" fmla="*/ 25 w 51"/>
              <a:gd name="T5" fmla="*/ 51 h 51"/>
              <a:gd name="T6" fmla="*/ 25 w 51"/>
              <a:gd name="T7" fmla="*/ 51 h 51"/>
              <a:gd name="T8" fmla="*/ 25 w 51"/>
              <a:gd name="T9" fmla="*/ 45 h 51"/>
              <a:gd name="T10" fmla="*/ 25 w 51"/>
              <a:gd name="T11" fmla="*/ 45 h 51"/>
              <a:gd name="T12" fmla="*/ 45 w 51"/>
              <a:gd name="T13" fmla="*/ 25 h 51"/>
              <a:gd name="T14" fmla="*/ 25 w 51"/>
              <a:gd name="T15" fmla="*/ 5 h 51"/>
              <a:gd name="T16" fmla="*/ 25 w 51"/>
              <a:gd name="T17" fmla="*/ 5 h 51"/>
              <a:gd name="T18" fmla="*/ 25 w 51"/>
              <a:gd name="T19" fmla="*/ 0 h 51"/>
              <a:gd name="T20" fmla="*/ 25 w 51"/>
              <a:gd name="T21" fmla="*/ 51 h 51"/>
              <a:gd name="T22" fmla="*/ 0 w 51"/>
              <a:gd name="T23" fmla="*/ 25 h 51"/>
              <a:gd name="T24" fmla="*/ 25 w 51"/>
              <a:gd name="T25" fmla="*/ 0 h 51"/>
              <a:gd name="T26" fmla="*/ 25 w 51"/>
              <a:gd name="T27" fmla="*/ 5 h 51"/>
              <a:gd name="T28" fmla="*/ 6 w 51"/>
              <a:gd name="T29" fmla="*/ 25 h 51"/>
              <a:gd name="T30" fmla="*/ 25 w 51"/>
              <a:gd name="T31" fmla="*/ 45 h 51"/>
              <a:gd name="T32" fmla="*/ 25 w 51"/>
              <a:gd name="T33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" h="51">
                <a:moveTo>
                  <a:pt x="25" y="0"/>
                </a:moveTo>
                <a:cubicBezTo>
                  <a:pt x="39" y="0"/>
                  <a:pt x="51" y="11"/>
                  <a:pt x="51" y="25"/>
                </a:cubicBezTo>
                <a:cubicBezTo>
                  <a:pt x="51" y="39"/>
                  <a:pt x="39" y="51"/>
                  <a:pt x="25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5" y="45"/>
                  <a:pt x="25" y="45"/>
                  <a:pt x="25" y="45"/>
                </a:cubicBezTo>
                <a:cubicBezTo>
                  <a:pt x="25" y="45"/>
                  <a:pt x="25" y="45"/>
                  <a:pt x="25" y="45"/>
                </a:cubicBezTo>
                <a:cubicBezTo>
                  <a:pt x="36" y="45"/>
                  <a:pt x="45" y="36"/>
                  <a:pt x="45" y="25"/>
                </a:cubicBezTo>
                <a:cubicBezTo>
                  <a:pt x="45" y="14"/>
                  <a:pt x="36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0"/>
                  <a:pt x="25" y="0"/>
                  <a:pt x="25" y="0"/>
                </a:cubicBezTo>
                <a:close/>
                <a:moveTo>
                  <a:pt x="25" y="51"/>
                </a:moveTo>
                <a:cubicBezTo>
                  <a:pt x="11" y="51"/>
                  <a:pt x="0" y="39"/>
                  <a:pt x="0" y="25"/>
                </a:cubicBezTo>
                <a:cubicBezTo>
                  <a:pt x="0" y="11"/>
                  <a:pt x="11" y="0"/>
                  <a:pt x="25" y="0"/>
                </a:cubicBezTo>
                <a:cubicBezTo>
                  <a:pt x="25" y="5"/>
                  <a:pt x="25" y="5"/>
                  <a:pt x="25" y="5"/>
                </a:cubicBezTo>
                <a:cubicBezTo>
                  <a:pt x="14" y="5"/>
                  <a:pt x="6" y="14"/>
                  <a:pt x="6" y="25"/>
                </a:cubicBezTo>
                <a:cubicBezTo>
                  <a:pt x="6" y="36"/>
                  <a:pt x="14" y="45"/>
                  <a:pt x="25" y="45"/>
                </a:cubicBezTo>
                <a:lnTo>
                  <a:pt x="25" y="51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0" name="PA_Freeform: Shape 106"/>
          <p:cNvSpPr/>
          <p:nvPr>
            <p:custDataLst>
              <p:tags r:id="rId89"/>
            </p:custDataLst>
          </p:nvPr>
        </p:nvSpPr>
        <p:spPr bwMode="auto">
          <a:xfrm>
            <a:off x="5740180" y="2490366"/>
            <a:ext cx="168763" cy="126572"/>
          </a:xfrm>
          <a:custGeom>
            <a:avLst/>
            <a:gdLst>
              <a:gd name="T0" fmla="*/ 43 w 85"/>
              <a:gd name="T1" fmla="*/ 0 h 64"/>
              <a:gd name="T2" fmla="*/ 0 w 85"/>
              <a:gd name="T3" fmla="*/ 43 h 64"/>
              <a:gd name="T4" fmla="*/ 5 w 85"/>
              <a:gd name="T5" fmla="*/ 63 h 64"/>
              <a:gd name="T6" fmla="*/ 5 w 85"/>
              <a:gd name="T7" fmla="*/ 52 h 64"/>
              <a:gd name="T8" fmla="*/ 7 w 85"/>
              <a:gd name="T9" fmla="*/ 46 h 64"/>
              <a:gd name="T10" fmla="*/ 7 w 85"/>
              <a:gd name="T11" fmla="*/ 43 h 64"/>
              <a:gd name="T12" fmla="*/ 43 w 85"/>
              <a:gd name="T13" fmla="*/ 7 h 64"/>
              <a:gd name="T14" fmla="*/ 78 w 85"/>
              <a:gd name="T15" fmla="*/ 43 h 64"/>
              <a:gd name="T16" fmla="*/ 78 w 85"/>
              <a:gd name="T17" fmla="*/ 47 h 64"/>
              <a:gd name="T18" fmla="*/ 80 w 85"/>
              <a:gd name="T19" fmla="*/ 52 h 64"/>
              <a:gd name="T20" fmla="*/ 80 w 85"/>
              <a:gd name="T21" fmla="*/ 64 h 64"/>
              <a:gd name="T22" fmla="*/ 85 w 85"/>
              <a:gd name="T23" fmla="*/ 43 h 64"/>
              <a:gd name="T24" fmla="*/ 43 w 85"/>
              <a:gd name="T25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64">
                <a:moveTo>
                  <a:pt x="43" y="0"/>
                </a:moveTo>
                <a:cubicBezTo>
                  <a:pt x="19" y="0"/>
                  <a:pt x="0" y="19"/>
                  <a:pt x="0" y="43"/>
                </a:cubicBezTo>
                <a:cubicBezTo>
                  <a:pt x="0" y="50"/>
                  <a:pt x="2" y="57"/>
                  <a:pt x="5" y="63"/>
                </a:cubicBezTo>
                <a:cubicBezTo>
                  <a:pt x="5" y="52"/>
                  <a:pt x="5" y="52"/>
                  <a:pt x="5" y="52"/>
                </a:cubicBezTo>
                <a:cubicBezTo>
                  <a:pt x="5" y="50"/>
                  <a:pt x="6" y="48"/>
                  <a:pt x="7" y="46"/>
                </a:cubicBezTo>
                <a:cubicBezTo>
                  <a:pt x="7" y="45"/>
                  <a:pt x="7" y="44"/>
                  <a:pt x="7" y="43"/>
                </a:cubicBezTo>
                <a:cubicBezTo>
                  <a:pt x="7" y="23"/>
                  <a:pt x="23" y="7"/>
                  <a:pt x="43" y="7"/>
                </a:cubicBezTo>
                <a:cubicBezTo>
                  <a:pt x="62" y="7"/>
                  <a:pt x="78" y="23"/>
                  <a:pt x="78" y="43"/>
                </a:cubicBezTo>
                <a:cubicBezTo>
                  <a:pt x="78" y="44"/>
                  <a:pt x="78" y="46"/>
                  <a:pt x="78" y="47"/>
                </a:cubicBezTo>
                <a:cubicBezTo>
                  <a:pt x="79" y="48"/>
                  <a:pt x="80" y="50"/>
                  <a:pt x="80" y="52"/>
                </a:cubicBezTo>
                <a:cubicBezTo>
                  <a:pt x="80" y="64"/>
                  <a:pt x="80" y="64"/>
                  <a:pt x="80" y="64"/>
                </a:cubicBezTo>
                <a:cubicBezTo>
                  <a:pt x="83" y="58"/>
                  <a:pt x="85" y="50"/>
                  <a:pt x="85" y="43"/>
                </a:cubicBezTo>
                <a:cubicBezTo>
                  <a:pt x="85" y="19"/>
                  <a:pt x="66" y="0"/>
                  <a:pt x="43" y="0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1" name="PA_Freeform: Shape 107"/>
          <p:cNvSpPr/>
          <p:nvPr>
            <p:custDataLst>
              <p:tags r:id="rId90"/>
            </p:custDataLst>
          </p:nvPr>
        </p:nvSpPr>
        <p:spPr bwMode="auto">
          <a:xfrm>
            <a:off x="5753864" y="2575888"/>
            <a:ext cx="37630" cy="67277"/>
          </a:xfrm>
          <a:custGeom>
            <a:avLst/>
            <a:gdLst>
              <a:gd name="T0" fmla="*/ 1 w 19"/>
              <a:gd name="T1" fmla="*/ 7 h 34"/>
              <a:gd name="T2" fmla="*/ 0 w 19"/>
              <a:gd name="T3" fmla="*/ 9 h 34"/>
              <a:gd name="T4" fmla="*/ 0 w 19"/>
              <a:gd name="T5" fmla="*/ 20 h 34"/>
              <a:gd name="T6" fmla="*/ 0 w 19"/>
              <a:gd name="T7" fmla="*/ 25 h 34"/>
              <a:gd name="T8" fmla="*/ 14 w 19"/>
              <a:gd name="T9" fmla="*/ 34 h 34"/>
              <a:gd name="T10" fmla="*/ 19 w 19"/>
              <a:gd name="T11" fmla="*/ 34 h 34"/>
              <a:gd name="T12" fmla="*/ 19 w 19"/>
              <a:gd name="T13" fmla="*/ 0 h 34"/>
              <a:gd name="T14" fmla="*/ 14 w 19"/>
              <a:gd name="T15" fmla="*/ 0 h 34"/>
              <a:gd name="T16" fmla="*/ 1 w 19"/>
              <a:gd name="T17" fmla="*/ 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34">
                <a:moveTo>
                  <a:pt x="1" y="7"/>
                </a:moveTo>
                <a:cubicBezTo>
                  <a:pt x="1" y="8"/>
                  <a:pt x="0" y="8"/>
                  <a:pt x="0" y="9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0"/>
                  <a:pt x="6" y="34"/>
                  <a:pt x="14" y="34"/>
                </a:cubicBezTo>
                <a:cubicBezTo>
                  <a:pt x="19" y="34"/>
                  <a:pt x="19" y="34"/>
                  <a:pt x="19" y="34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7" y="0"/>
                  <a:pt x="2" y="3"/>
                  <a:pt x="1" y="7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2" name="PA_Freeform: Shape 108"/>
          <p:cNvSpPr/>
          <p:nvPr>
            <p:custDataLst>
              <p:tags r:id="rId91"/>
            </p:custDataLst>
          </p:nvPr>
        </p:nvSpPr>
        <p:spPr bwMode="auto">
          <a:xfrm>
            <a:off x="5857630" y="2575888"/>
            <a:ext cx="35349" cy="67277"/>
          </a:xfrm>
          <a:custGeom>
            <a:avLst/>
            <a:gdLst>
              <a:gd name="T0" fmla="*/ 18 w 18"/>
              <a:gd name="T1" fmla="*/ 25 h 34"/>
              <a:gd name="T2" fmla="*/ 18 w 18"/>
              <a:gd name="T3" fmla="*/ 20 h 34"/>
              <a:gd name="T4" fmla="*/ 18 w 18"/>
              <a:gd name="T5" fmla="*/ 9 h 34"/>
              <a:gd name="T6" fmla="*/ 18 w 18"/>
              <a:gd name="T7" fmla="*/ 8 h 34"/>
              <a:gd name="T8" fmla="*/ 5 w 18"/>
              <a:gd name="T9" fmla="*/ 0 h 34"/>
              <a:gd name="T10" fmla="*/ 0 w 18"/>
              <a:gd name="T11" fmla="*/ 0 h 34"/>
              <a:gd name="T12" fmla="*/ 0 w 18"/>
              <a:gd name="T13" fmla="*/ 34 h 34"/>
              <a:gd name="T14" fmla="*/ 5 w 18"/>
              <a:gd name="T15" fmla="*/ 34 h 34"/>
              <a:gd name="T16" fmla="*/ 18 w 18"/>
              <a:gd name="T17" fmla="*/ 2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34">
                <a:moveTo>
                  <a:pt x="18" y="25"/>
                </a:moveTo>
                <a:cubicBezTo>
                  <a:pt x="18" y="20"/>
                  <a:pt x="18" y="20"/>
                  <a:pt x="18" y="2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8"/>
                  <a:pt x="18" y="8"/>
                </a:cubicBezTo>
                <a:cubicBezTo>
                  <a:pt x="18" y="4"/>
                  <a:pt x="12" y="0"/>
                  <a:pt x="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"/>
                  <a:pt x="0" y="34"/>
                  <a:pt x="0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13" y="34"/>
                  <a:pt x="18" y="30"/>
                  <a:pt x="18" y="25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3" name="PA_Freeform: Shape 109"/>
          <p:cNvSpPr/>
          <p:nvPr>
            <p:custDataLst>
              <p:tags r:id="rId92"/>
            </p:custDataLst>
          </p:nvPr>
        </p:nvSpPr>
        <p:spPr bwMode="auto">
          <a:xfrm>
            <a:off x="6744774" y="3920286"/>
            <a:ext cx="43331" cy="88942"/>
          </a:xfrm>
          <a:custGeom>
            <a:avLst/>
            <a:gdLst>
              <a:gd name="T0" fmla="*/ 0 w 38"/>
              <a:gd name="T1" fmla="*/ 78 h 78"/>
              <a:gd name="T2" fmla="*/ 38 w 38"/>
              <a:gd name="T3" fmla="*/ 32 h 78"/>
              <a:gd name="T4" fmla="*/ 0 w 38"/>
              <a:gd name="T5" fmla="*/ 0 h 78"/>
              <a:gd name="T6" fmla="*/ 0 w 38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" h="78">
                <a:moveTo>
                  <a:pt x="0" y="78"/>
                </a:moveTo>
                <a:lnTo>
                  <a:pt x="38" y="32"/>
                </a:lnTo>
                <a:lnTo>
                  <a:pt x="0" y="0"/>
                </a:lnTo>
                <a:lnTo>
                  <a:pt x="0" y="7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4" name="PA_Freeform: Shape 110"/>
          <p:cNvSpPr/>
          <p:nvPr>
            <p:custDataLst>
              <p:tags r:id="rId93"/>
            </p:custDataLst>
          </p:nvPr>
        </p:nvSpPr>
        <p:spPr bwMode="auto">
          <a:xfrm>
            <a:off x="6849681" y="3920286"/>
            <a:ext cx="45612" cy="88942"/>
          </a:xfrm>
          <a:custGeom>
            <a:avLst/>
            <a:gdLst>
              <a:gd name="T0" fmla="*/ 40 w 40"/>
              <a:gd name="T1" fmla="*/ 78 h 78"/>
              <a:gd name="T2" fmla="*/ 40 w 40"/>
              <a:gd name="T3" fmla="*/ 0 h 78"/>
              <a:gd name="T4" fmla="*/ 0 w 40"/>
              <a:gd name="T5" fmla="*/ 32 h 78"/>
              <a:gd name="T6" fmla="*/ 40 w 40"/>
              <a:gd name="T7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0" h="78">
                <a:moveTo>
                  <a:pt x="40" y="78"/>
                </a:moveTo>
                <a:lnTo>
                  <a:pt x="40" y="0"/>
                </a:lnTo>
                <a:lnTo>
                  <a:pt x="0" y="32"/>
                </a:lnTo>
                <a:lnTo>
                  <a:pt x="40" y="78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5" name="PA_Freeform: Shape 111"/>
          <p:cNvSpPr/>
          <p:nvPr>
            <p:custDataLst>
              <p:tags r:id="rId94"/>
            </p:custDataLst>
          </p:nvPr>
        </p:nvSpPr>
        <p:spPr bwMode="auto">
          <a:xfrm>
            <a:off x="6895292" y="4011509"/>
            <a:ext cx="0" cy="2281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6" name="PA_Freeform: Shape 112"/>
          <p:cNvSpPr/>
          <p:nvPr>
            <p:custDataLst>
              <p:tags r:id="rId95"/>
            </p:custDataLst>
          </p:nvPr>
        </p:nvSpPr>
        <p:spPr bwMode="auto">
          <a:xfrm>
            <a:off x="6744774" y="4011509"/>
            <a:ext cx="0" cy="2281"/>
          </a:xfrm>
          <a:custGeom>
            <a:avLst/>
            <a:gdLst>
              <a:gd name="T0" fmla="*/ 2 h 2"/>
              <a:gd name="T1" fmla="*/ 2 h 2"/>
              <a:gd name="T2" fmla="*/ 0 h 2"/>
              <a:gd name="T3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7" name="PA_Freeform: Shape 113"/>
          <p:cNvSpPr/>
          <p:nvPr>
            <p:custDataLst>
              <p:tags r:id="rId96"/>
            </p:custDataLst>
          </p:nvPr>
        </p:nvSpPr>
        <p:spPr bwMode="auto">
          <a:xfrm>
            <a:off x="6745914" y="3957916"/>
            <a:ext cx="144817" cy="55874"/>
          </a:xfrm>
          <a:custGeom>
            <a:avLst/>
            <a:gdLst>
              <a:gd name="T0" fmla="*/ 127 w 127"/>
              <a:gd name="T1" fmla="*/ 49 h 49"/>
              <a:gd name="T2" fmla="*/ 127 w 127"/>
              <a:gd name="T3" fmla="*/ 47 h 49"/>
              <a:gd name="T4" fmla="*/ 89 w 127"/>
              <a:gd name="T5" fmla="*/ 0 h 49"/>
              <a:gd name="T6" fmla="*/ 65 w 127"/>
              <a:gd name="T7" fmla="*/ 21 h 49"/>
              <a:gd name="T8" fmla="*/ 40 w 127"/>
              <a:gd name="T9" fmla="*/ 0 h 49"/>
              <a:gd name="T10" fmla="*/ 0 w 127"/>
              <a:gd name="T11" fmla="*/ 47 h 49"/>
              <a:gd name="T12" fmla="*/ 0 w 127"/>
              <a:gd name="T13" fmla="*/ 49 h 49"/>
              <a:gd name="T14" fmla="*/ 127 w 127"/>
              <a:gd name="T15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7" h="49">
                <a:moveTo>
                  <a:pt x="127" y="49"/>
                </a:moveTo>
                <a:lnTo>
                  <a:pt x="127" y="47"/>
                </a:lnTo>
                <a:lnTo>
                  <a:pt x="89" y="0"/>
                </a:lnTo>
                <a:lnTo>
                  <a:pt x="65" y="21"/>
                </a:lnTo>
                <a:lnTo>
                  <a:pt x="40" y="0"/>
                </a:lnTo>
                <a:lnTo>
                  <a:pt x="0" y="47"/>
                </a:lnTo>
                <a:lnTo>
                  <a:pt x="0" y="49"/>
                </a:lnTo>
                <a:lnTo>
                  <a:pt x="127" y="4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8" name="PA_Freeform: Shape 114"/>
          <p:cNvSpPr/>
          <p:nvPr>
            <p:custDataLst>
              <p:tags r:id="rId97"/>
            </p:custDataLst>
          </p:nvPr>
        </p:nvSpPr>
        <p:spPr bwMode="auto">
          <a:xfrm>
            <a:off x="6748195" y="3919146"/>
            <a:ext cx="142536" cy="57014"/>
          </a:xfrm>
          <a:custGeom>
            <a:avLst/>
            <a:gdLst>
              <a:gd name="T0" fmla="*/ 37 w 125"/>
              <a:gd name="T1" fmla="*/ 29 h 50"/>
              <a:gd name="T2" fmla="*/ 38 w 125"/>
              <a:gd name="T3" fmla="*/ 31 h 50"/>
              <a:gd name="T4" fmla="*/ 40 w 125"/>
              <a:gd name="T5" fmla="*/ 33 h 50"/>
              <a:gd name="T6" fmla="*/ 63 w 125"/>
              <a:gd name="T7" fmla="*/ 50 h 50"/>
              <a:gd name="T8" fmla="*/ 83 w 125"/>
              <a:gd name="T9" fmla="*/ 33 h 50"/>
              <a:gd name="T10" fmla="*/ 85 w 125"/>
              <a:gd name="T11" fmla="*/ 31 h 50"/>
              <a:gd name="T12" fmla="*/ 87 w 125"/>
              <a:gd name="T13" fmla="*/ 29 h 50"/>
              <a:gd name="T14" fmla="*/ 125 w 125"/>
              <a:gd name="T15" fmla="*/ 0 h 50"/>
              <a:gd name="T16" fmla="*/ 0 w 125"/>
              <a:gd name="T17" fmla="*/ 0 h 50"/>
              <a:gd name="T18" fmla="*/ 37 w 125"/>
              <a:gd name="T19" fmla="*/ 29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5" h="50">
                <a:moveTo>
                  <a:pt x="37" y="29"/>
                </a:moveTo>
                <a:lnTo>
                  <a:pt x="38" y="31"/>
                </a:lnTo>
                <a:lnTo>
                  <a:pt x="40" y="33"/>
                </a:lnTo>
                <a:lnTo>
                  <a:pt x="63" y="50"/>
                </a:lnTo>
                <a:lnTo>
                  <a:pt x="83" y="33"/>
                </a:lnTo>
                <a:lnTo>
                  <a:pt x="85" y="31"/>
                </a:lnTo>
                <a:lnTo>
                  <a:pt x="87" y="29"/>
                </a:lnTo>
                <a:lnTo>
                  <a:pt x="125" y="0"/>
                </a:lnTo>
                <a:lnTo>
                  <a:pt x="0" y="0"/>
                </a:lnTo>
                <a:lnTo>
                  <a:pt x="37" y="2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19" name="PA_Freeform: Shape 115"/>
          <p:cNvSpPr/>
          <p:nvPr>
            <p:custDataLst>
              <p:tags r:id="rId98"/>
            </p:custDataLst>
          </p:nvPr>
        </p:nvSpPr>
        <p:spPr bwMode="auto">
          <a:xfrm>
            <a:off x="4933997" y="2532557"/>
            <a:ext cx="155079" cy="145957"/>
          </a:xfrm>
          <a:custGeom>
            <a:avLst/>
            <a:gdLst>
              <a:gd name="T0" fmla="*/ 13 w 78"/>
              <a:gd name="T1" fmla="*/ 74 h 74"/>
              <a:gd name="T2" fmla="*/ 27 w 78"/>
              <a:gd name="T3" fmla="*/ 61 h 74"/>
              <a:gd name="T4" fmla="*/ 27 w 78"/>
              <a:gd name="T5" fmla="*/ 61 h 74"/>
              <a:gd name="T6" fmla="*/ 27 w 78"/>
              <a:gd name="T7" fmla="*/ 17 h 74"/>
              <a:gd name="T8" fmla="*/ 70 w 78"/>
              <a:gd name="T9" fmla="*/ 17 h 74"/>
              <a:gd name="T10" fmla="*/ 70 w 78"/>
              <a:gd name="T11" fmla="*/ 48 h 74"/>
              <a:gd name="T12" fmla="*/ 65 w 78"/>
              <a:gd name="T13" fmla="*/ 47 h 74"/>
              <a:gd name="T14" fmla="*/ 51 w 78"/>
              <a:gd name="T15" fmla="*/ 61 h 74"/>
              <a:gd name="T16" fmla="*/ 65 w 78"/>
              <a:gd name="T17" fmla="*/ 74 h 74"/>
              <a:gd name="T18" fmla="*/ 78 w 78"/>
              <a:gd name="T19" fmla="*/ 61 h 74"/>
              <a:gd name="T20" fmla="*/ 78 w 78"/>
              <a:gd name="T21" fmla="*/ 61 h 74"/>
              <a:gd name="T22" fmla="*/ 78 w 78"/>
              <a:gd name="T23" fmla="*/ 61 h 74"/>
              <a:gd name="T24" fmla="*/ 78 w 78"/>
              <a:gd name="T25" fmla="*/ 17 h 74"/>
              <a:gd name="T26" fmla="*/ 78 w 78"/>
              <a:gd name="T27" fmla="*/ 0 h 74"/>
              <a:gd name="T28" fmla="*/ 70 w 78"/>
              <a:gd name="T29" fmla="*/ 0 h 74"/>
              <a:gd name="T30" fmla="*/ 27 w 78"/>
              <a:gd name="T31" fmla="*/ 0 h 74"/>
              <a:gd name="T32" fmla="*/ 18 w 78"/>
              <a:gd name="T33" fmla="*/ 0 h 74"/>
              <a:gd name="T34" fmla="*/ 18 w 78"/>
              <a:gd name="T35" fmla="*/ 17 h 74"/>
              <a:gd name="T36" fmla="*/ 18 w 78"/>
              <a:gd name="T37" fmla="*/ 48 h 74"/>
              <a:gd name="T38" fmla="*/ 13 w 78"/>
              <a:gd name="T39" fmla="*/ 47 h 74"/>
              <a:gd name="T40" fmla="*/ 0 w 78"/>
              <a:gd name="T41" fmla="*/ 61 h 74"/>
              <a:gd name="T42" fmla="*/ 13 w 78"/>
              <a:gd name="T4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8" h="74">
                <a:moveTo>
                  <a:pt x="13" y="74"/>
                </a:moveTo>
                <a:cubicBezTo>
                  <a:pt x="21" y="74"/>
                  <a:pt x="27" y="68"/>
                  <a:pt x="27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17"/>
                  <a:pt x="27" y="17"/>
                  <a:pt x="27" y="17"/>
                </a:cubicBezTo>
                <a:cubicBezTo>
                  <a:pt x="70" y="17"/>
                  <a:pt x="70" y="17"/>
                  <a:pt x="70" y="17"/>
                </a:cubicBezTo>
                <a:cubicBezTo>
                  <a:pt x="70" y="48"/>
                  <a:pt x="70" y="48"/>
                  <a:pt x="70" y="48"/>
                </a:cubicBezTo>
                <a:cubicBezTo>
                  <a:pt x="68" y="48"/>
                  <a:pt x="66" y="47"/>
                  <a:pt x="65" y="47"/>
                </a:cubicBezTo>
                <a:cubicBezTo>
                  <a:pt x="57" y="47"/>
                  <a:pt x="51" y="53"/>
                  <a:pt x="51" y="61"/>
                </a:cubicBezTo>
                <a:cubicBezTo>
                  <a:pt x="51" y="68"/>
                  <a:pt x="57" y="74"/>
                  <a:pt x="65" y="74"/>
                </a:cubicBezTo>
                <a:cubicBezTo>
                  <a:pt x="72" y="74"/>
                  <a:pt x="78" y="68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61"/>
                  <a:pt x="78" y="61"/>
                  <a:pt x="78" y="61"/>
                </a:cubicBezTo>
                <a:cubicBezTo>
                  <a:pt x="78" y="17"/>
                  <a:pt x="78" y="17"/>
                  <a:pt x="78" y="17"/>
                </a:cubicBezTo>
                <a:cubicBezTo>
                  <a:pt x="78" y="0"/>
                  <a:pt x="78" y="0"/>
                  <a:pt x="7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8"/>
                  <a:pt x="15" y="47"/>
                  <a:pt x="13" y="47"/>
                </a:cubicBezTo>
                <a:cubicBezTo>
                  <a:pt x="6" y="47"/>
                  <a:pt x="0" y="53"/>
                  <a:pt x="0" y="61"/>
                </a:cubicBezTo>
                <a:cubicBezTo>
                  <a:pt x="0" y="68"/>
                  <a:pt x="6" y="74"/>
                  <a:pt x="13" y="7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0" name="PA_Freeform: Shape 116"/>
          <p:cNvSpPr/>
          <p:nvPr>
            <p:custDataLst>
              <p:tags r:id="rId99"/>
            </p:custDataLst>
          </p:nvPr>
        </p:nvSpPr>
        <p:spPr bwMode="auto">
          <a:xfrm>
            <a:off x="6427774" y="3005776"/>
            <a:ext cx="76399" cy="129993"/>
          </a:xfrm>
          <a:custGeom>
            <a:avLst/>
            <a:gdLst>
              <a:gd name="T0" fmla="*/ 0 w 39"/>
              <a:gd name="T1" fmla="*/ 46 h 66"/>
              <a:gd name="T2" fmla="*/ 0 w 39"/>
              <a:gd name="T3" fmla="*/ 55 h 66"/>
              <a:gd name="T4" fmla="*/ 11 w 39"/>
              <a:gd name="T5" fmla="*/ 66 h 66"/>
              <a:gd name="T6" fmla="*/ 27 w 39"/>
              <a:gd name="T7" fmla="*/ 66 h 66"/>
              <a:gd name="T8" fmla="*/ 39 w 39"/>
              <a:gd name="T9" fmla="*/ 55 h 66"/>
              <a:gd name="T10" fmla="*/ 39 w 39"/>
              <a:gd name="T11" fmla="*/ 46 h 66"/>
              <a:gd name="T12" fmla="*/ 25 w 39"/>
              <a:gd name="T13" fmla="*/ 46 h 66"/>
              <a:gd name="T14" fmla="*/ 25 w 39"/>
              <a:gd name="T15" fmla="*/ 38 h 66"/>
              <a:gd name="T16" fmla="*/ 39 w 39"/>
              <a:gd name="T17" fmla="*/ 38 h 66"/>
              <a:gd name="T18" fmla="*/ 39 w 39"/>
              <a:gd name="T19" fmla="*/ 25 h 66"/>
              <a:gd name="T20" fmla="*/ 25 w 39"/>
              <a:gd name="T21" fmla="*/ 25 h 66"/>
              <a:gd name="T22" fmla="*/ 25 w 39"/>
              <a:gd name="T23" fmla="*/ 17 h 66"/>
              <a:gd name="T24" fmla="*/ 39 w 39"/>
              <a:gd name="T25" fmla="*/ 17 h 66"/>
              <a:gd name="T26" fmla="*/ 39 w 39"/>
              <a:gd name="T27" fmla="*/ 11 h 66"/>
              <a:gd name="T28" fmla="*/ 27 w 39"/>
              <a:gd name="T29" fmla="*/ 0 h 66"/>
              <a:gd name="T30" fmla="*/ 11 w 39"/>
              <a:gd name="T31" fmla="*/ 0 h 66"/>
              <a:gd name="T32" fmla="*/ 0 w 39"/>
              <a:gd name="T33" fmla="*/ 11 h 66"/>
              <a:gd name="T34" fmla="*/ 0 w 39"/>
              <a:gd name="T35" fmla="*/ 17 h 66"/>
              <a:gd name="T36" fmla="*/ 14 w 39"/>
              <a:gd name="T37" fmla="*/ 17 h 66"/>
              <a:gd name="T38" fmla="*/ 14 w 39"/>
              <a:gd name="T39" fmla="*/ 25 h 66"/>
              <a:gd name="T40" fmla="*/ 0 w 39"/>
              <a:gd name="T41" fmla="*/ 25 h 66"/>
              <a:gd name="T42" fmla="*/ 0 w 39"/>
              <a:gd name="T43" fmla="*/ 38 h 66"/>
              <a:gd name="T44" fmla="*/ 14 w 39"/>
              <a:gd name="T45" fmla="*/ 38 h 66"/>
              <a:gd name="T46" fmla="*/ 14 w 39"/>
              <a:gd name="T47" fmla="*/ 46 h 66"/>
              <a:gd name="T48" fmla="*/ 0 w 39"/>
              <a:gd name="T49" fmla="*/ 46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" h="66">
                <a:moveTo>
                  <a:pt x="0" y="46"/>
                </a:moveTo>
                <a:cubicBezTo>
                  <a:pt x="0" y="55"/>
                  <a:pt x="0" y="55"/>
                  <a:pt x="0" y="55"/>
                </a:cubicBezTo>
                <a:cubicBezTo>
                  <a:pt x="0" y="61"/>
                  <a:pt x="5" y="66"/>
                  <a:pt x="11" y="66"/>
                </a:cubicBezTo>
                <a:cubicBezTo>
                  <a:pt x="27" y="66"/>
                  <a:pt x="27" y="66"/>
                  <a:pt x="27" y="66"/>
                </a:cubicBezTo>
                <a:cubicBezTo>
                  <a:pt x="34" y="66"/>
                  <a:pt x="39" y="61"/>
                  <a:pt x="39" y="55"/>
                </a:cubicBezTo>
                <a:cubicBezTo>
                  <a:pt x="39" y="46"/>
                  <a:pt x="39" y="46"/>
                  <a:pt x="39" y="46"/>
                </a:cubicBezTo>
                <a:cubicBezTo>
                  <a:pt x="25" y="46"/>
                  <a:pt x="25" y="46"/>
                  <a:pt x="25" y="46"/>
                </a:cubicBezTo>
                <a:cubicBezTo>
                  <a:pt x="25" y="38"/>
                  <a:pt x="25" y="38"/>
                  <a:pt x="25" y="38"/>
                </a:cubicBezTo>
                <a:cubicBezTo>
                  <a:pt x="39" y="38"/>
                  <a:pt x="39" y="38"/>
                  <a:pt x="39" y="38"/>
                </a:cubicBezTo>
                <a:cubicBezTo>
                  <a:pt x="39" y="25"/>
                  <a:pt x="39" y="25"/>
                  <a:pt x="39" y="25"/>
                </a:cubicBezTo>
                <a:cubicBezTo>
                  <a:pt x="25" y="25"/>
                  <a:pt x="25" y="25"/>
                  <a:pt x="25" y="25"/>
                </a:cubicBezTo>
                <a:cubicBezTo>
                  <a:pt x="25" y="17"/>
                  <a:pt x="25" y="17"/>
                  <a:pt x="25" y="17"/>
                </a:cubicBezTo>
                <a:cubicBezTo>
                  <a:pt x="39" y="17"/>
                  <a:pt x="39" y="17"/>
                  <a:pt x="39" y="17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5"/>
                  <a:pt x="34" y="0"/>
                  <a:pt x="27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0" y="17"/>
                  <a:pt x="0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25"/>
                  <a:pt x="14" y="25"/>
                  <a:pt x="14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38"/>
                  <a:pt x="0" y="38"/>
                  <a:pt x="0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46"/>
                  <a:pt x="14" y="46"/>
                  <a:pt x="14" y="46"/>
                </a:cubicBezTo>
                <a:lnTo>
                  <a:pt x="0" y="46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1" name="PA_Freeform: Shape 117"/>
          <p:cNvSpPr/>
          <p:nvPr>
            <p:custDataLst>
              <p:tags r:id="rId100"/>
            </p:custDataLst>
          </p:nvPr>
        </p:nvSpPr>
        <p:spPr bwMode="auto">
          <a:xfrm>
            <a:off x="6403828" y="3122085"/>
            <a:ext cx="123151" cy="80960"/>
          </a:xfrm>
          <a:custGeom>
            <a:avLst/>
            <a:gdLst>
              <a:gd name="T0" fmla="*/ 0 w 62"/>
              <a:gd name="T1" fmla="*/ 2 h 41"/>
              <a:gd name="T2" fmla="*/ 20 w 62"/>
              <a:gd name="T3" fmla="*/ 19 h 41"/>
              <a:gd name="T4" fmla="*/ 27 w 62"/>
              <a:gd name="T5" fmla="*/ 19 h 41"/>
              <a:gd name="T6" fmla="*/ 27 w 62"/>
              <a:gd name="T7" fmla="*/ 32 h 41"/>
              <a:gd name="T8" fmla="*/ 19 w 62"/>
              <a:gd name="T9" fmla="*/ 32 h 41"/>
              <a:gd name="T10" fmla="*/ 19 w 62"/>
              <a:gd name="T11" fmla="*/ 41 h 41"/>
              <a:gd name="T12" fmla="*/ 43 w 62"/>
              <a:gd name="T13" fmla="*/ 41 h 41"/>
              <a:gd name="T14" fmla="*/ 43 w 62"/>
              <a:gd name="T15" fmla="*/ 32 h 41"/>
              <a:gd name="T16" fmla="*/ 35 w 62"/>
              <a:gd name="T17" fmla="*/ 32 h 41"/>
              <a:gd name="T18" fmla="*/ 35 w 62"/>
              <a:gd name="T19" fmla="*/ 19 h 41"/>
              <a:gd name="T20" fmla="*/ 42 w 62"/>
              <a:gd name="T21" fmla="*/ 19 h 41"/>
              <a:gd name="T22" fmla="*/ 62 w 62"/>
              <a:gd name="T23" fmla="*/ 2 h 41"/>
              <a:gd name="T24" fmla="*/ 54 w 62"/>
              <a:gd name="T25" fmla="*/ 0 h 41"/>
              <a:gd name="T26" fmla="*/ 42 w 62"/>
              <a:gd name="T27" fmla="*/ 11 h 41"/>
              <a:gd name="T28" fmla="*/ 20 w 62"/>
              <a:gd name="T29" fmla="*/ 11 h 41"/>
              <a:gd name="T30" fmla="*/ 8 w 62"/>
              <a:gd name="T31" fmla="*/ 0 h 41"/>
              <a:gd name="T32" fmla="*/ 0 w 62"/>
              <a:gd name="T33" fmla="*/ 2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2" h="41">
                <a:moveTo>
                  <a:pt x="0" y="2"/>
                </a:moveTo>
                <a:cubicBezTo>
                  <a:pt x="2" y="12"/>
                  <a:pt x="11" y="19"/>
                  <a:pt x="20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32"/>
                  <a:pt x="27" y="32"/>
                  <a:pt x="27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41"/>
                  <a:pt x="19" y="41"/>
                  <a:pt x="19" y="41"/>
                </a:cubicBezTo>
                <a:cubicBezTo>
                  <a:pt x="43" y="41"/>
                  <a:pt x="43" y="41"/>
                  <a:pt x="43" y="41"/>
                </a:cubicBezTo>
                <a:cubicBezTo>
                  <a:pt x="43" y="32"/>
                  <a:pt x="43" y="32"/>
                  <a:pt x="43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5" y="19"/>
                  <a:pt x="35" y="19"/>
                  <a:pt x="35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52" y="19"/>
                  <a:pt x="60" y="10"/>
                  <a:pt x="62" y="2"/>
                </a:cubicBezTo>
                <a:cubicBezTo>
                  <a:pt x="54" y="0"/>
                  <a:pt x="54" y="0"/>
                  <a:pt x="54" y="0"/>
                </a:cubicBezTo>
                <a:cubicBezTo>
                  <a:pt x="53" y="5"/>
                  <a:pt x="48" y="11"/>
                  <a:pt x="42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5" y="11"/>
                  <a:pt x="9" y="6"/>
                  <a:pt x="8" y="0"/>
                </a:cubicBezTo>
                <a:lnTo>
                  <a:pt x="0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2" name="PA_Freeform: Shape 118"/>
          <p:cNvSpPr/>
          <p:nvPr>
            <p:custDataLst>
              <p:tags r:id="rId101"/>
            </p:custDataLst>
          </p:nvPr>
        </p:nvSpPr>
        <p:spPr bwMode="auto">
          <a:xfrm>
            <a:off x="5425461" y="4162027"/>
            <a:ext cx="147097" cy="136834"/>
          </a:xfrm>
          <a:custGeom>
            <a:avLst/>
            <a:gdLst>
              <a:gd name="T0" fmla="*/ 70 w 74"/>
              <a:gd name="T1" fmla="*/ 69 h 69"/>
              <a:gd name="T2" fmla="*/ 70 w 74"/>
              <a:gd name="T3" fmla="*/ 64 h 69"/>
              <a:gd name="T4" fmla="*/ 74 w 74"/>
              <a:gd name="T5" fmla="*/ 10 h 69"/>
              <a:gd name="T6" fmla="*/ 65 w 74"/>
              <a:gd name="T7" fmla="*/ 18 h 69"/>
              <a:gd name="T8" fmla="*/ 65 w 74"/>
              <a:gd name="T9" fmla="*/ 27 h 69"/>
              <a:gd name="T10" fmla="*/ 65 w 74"/>
              <a:gd name="T11" fmla="*/ 33 h 69"/>
              <a:gd name="T12" fmla="*/ 65 w 74"/>
              <a:gd name="T13" fmla="*/ 41 h 69"/>
              <a:gd name="T14" fmla="*/ 32 w 74"/>
              <a:gd name="T15" fmla="*/ 3 h 69"/>
              <a:gd name="T16" fmla="*/ 31 w 74"/>
              <a:gd name="T17" fmla="*/ 4 h 69"/>
              <a:gd name="T18" fmla="*/ 31 w 74"/>
              <a:gd name="T19" fmla="*/ 64 h 69"/>
              <a:gd name="T20" fmla="*/ 61 w 74"/>
              <a:gd name="T21" fmla="*/ 64 h 69"/>
              <a:gd name="T22" fmla="*/ 65 w 74"/>
              <a:gd name="T23" fmla="*/ 69 h 69"/>
              <a:gd name="T24" fmla="*/ 61 w 74"/>
              <a:gd name="T25" fmla="*/ 37 h 69"/>
              <a:gd name="T26" fmla="*/ 65 w 74"/>
              <a:gd name="T27" fmla="*/ 27 h 69"/>
              <a:gd name="T28" fmla="*/ 61 w 74"/>
              <a:gd name="T29" fmla="*/ 23 h 69"/>
              <a:gd name="T30" fmla="*/ 65 w 74"/>
              <a:gd name="T31" fmla="*/ 10 h 69"/>
              <a:gd name="T32" fmla="*/ 31 w 74"/>
              <a:gd name="T33" fmla="*/ 17 h 69"/>
              <a:gd name="T34" fmla="*/ 53 w 74"/>
              <a:gd name="T35" fmla="*/ 57 h 69"/>
              <a:gd name="T36" fmla="*/ 31 w 74"/>
              <a:gd name="T37" fmla="*/ 57 h 69"/>
              <a:gd name="T38" fmla="*/ 65 w 74"/>
              <a:gd name="T39" fmla="*/ 33 h 69"/>
              <a:gd name="T40" fmla="*/ 31 w 74"/>
              <a:gd name="T41" fmla="*/ 2 h 69"/>
              <a:gd name="T42" fmla="*/ 16 w 74"/>
              <a:gd name="T43" fmla="*/ 10 h 69"/>
              <a:gd name="T44" fmla="*/ 0 w 74"/>
              <a:gd name="T45" fmla="*/ 3 h 69"/>
              <a:gd name="T46" fmla="*/ 10 w 74"/>
              <a:gd name="T47" fmla="*/ 10 h 69"/>
              <a:gd name="T48" fmla="*/ 1 w 74"/>
              <a:gd name="T49" fmla="*/ 64 h 69"/>
              <a:gd name="T50" fmla="*/ 7 w 74"/>
              <a:gd name="T51" fmla="*/ 64 h 69"/>
              <a:gd name="T52" fmla="*/ 16 w 74"/>
              <a:gd name="T53" fmla="*/ 69 h 69"/>
              <a:gd name="T54" fmla="*/ 16 w 74"/>
              <a:gd name="T55" fmla="*/ 64 h 69"/>
              <a:gd name="T56" fmla="*/ 31 w 74"/>
              <a:gd name="T57" fmla="*/ 57 h 69"/>
              <a:gd name="T58" fmla="*/ 8 w 74"/>
              <a:gd name="T59" fmla="*/ 17 h 69"/>
              <a:gd name="T60" fmla="*/ 31 w 74"/>
              <a:gd name="T61" fmla="*/ 10 h 69"/>
              <a:gd name="T62" fmla="*/ 23 w 74"/>
              <a:gd name="T63" fmla="*/ 10 h 69"/>
              <a:gd name="T64" fmla="*/ 31 w 74"/>
              <a:gd name="T65" fmla="*/ 2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4" h="69">
                <a:moveTo>
                  <a:pt x="65" y="69"/>
                </a:moveTo>
                <a:cubicBezTo>
                  <a:pt x="70" y="69"/>
                  <a:pt x="70" y="69"/>
                  <a:pt x="70" y="69"/>
                </a:cubicBezTo>
                <a:cubicBezTo>
                  <a:pt x="70" y="64"/>
                  <a:pt x="70" y="64"/>
                  <a:pt x="70" y="64"/>
                </a:cubicBezTo>
                <a:cubicBezTo>
                  <a:pt x="70" y="64"/>
                  <a:pt x="70" y="64"/>
                  <a:pt x="70" y="64"/>
                </a:cubicBezTo>
                <a:cubicBezTo>
                  <a:pt x="74" y="64"/>
                  <a:pt x="74" y="64"/>
                  <a:pt x="74" y="64"/>
                </a:cubicBezTo>
                <a:cubicBezTo>
                  <a:pt x="74" y="10"/>
                  <a:pt x="74" y="10"/>
                  <a:pt x="74" y="10"/>
                </a:cubicBezTo>
                <a:cubicBezTo>
                  <a:pt x="65" y="10"/>
                  <a:pt x="65" y="10"/>
                  <a:pt x="65" y="10"/>
                </a:cubicBezTo>
                <a:cubicBezTo>
                  <a:pt x="65" y="18"/>
                  <a:pt x="65" y="18"/>
                  <a:pt x="65" y="18"/>
                </a:cubicBezTo>
                <a:cubicBezTo>
                  <a:pt x="67" y="18"/>
                  <a:pt x="69" y="20"/>
                  <a:pt x="69" y="23"/>
                </a:cubicBezTo>
                <a:cubicBezTo>
                  <a:pt x="69" y="25"/>
                  <a:pt x="67" y="27"/>
                  <a:pt x="65" y="27"/>
                </a:cubicBezTo>
                <a:cubicBezTo>
                  <a:pt x="65" y="33"/>
                  <a:pt x="65" y="33"/>
                  <a:pt x="65" y="33"/>
                </a:cubicBezTo>
                <a:cubicBezTo>
                  <a:pt x="65" y="33"/>
                  <a:pt x="65" y="33"/>
                  <a:pt x="65" y="33"/>
                </a:cubicBezTo>
                <a:cubicBezTo>
                  <a:pt x="67" y="33"/>
                  <a:pt x="69" y="35"/>
                  <a:pt x="69" y="37"/>
                </a:cubicBezTo>
                <a:cubicBezTo>
                  <a:pt x="69" y="39"/>
                  <a:pt x="67" y="41"/>
                  <a:pt x="65" y="41"/>
                </a:cubicBezTo>
                <a:lnTo>
                  <a:pt x="65" y="69"/>
                </a:lnTo>
                <a:close/>
                <a:moveTo>
                  <a:pt x="32" y="3"/>
                </a:moveTo>
                <a:cubicBezTo>
                  <a:pt x="31" y="2"/>
                  <a:pt x="31" y="2"/>
                  <a:pt x="31" y="2"/>
                </a:cubicBezTo>
                <a:cubicBezTo>
                  <a:pt x="31" y="4"/>
                  <a:pt x="31" y="4"/>
                  <a:pt x="31" y="4"/>
                </a:cubicBezTo>
                <a:cubicBezTo>
                  <a:pt x="32" y="3"/>
                  <a:pt x="32" y="3"/>
                  <a:pt x="32" y="3"/>
                </a:cubicBezTo>
                <a:close/>
                <a:moveTo>
                  <a:pt x="31" y="64"/>
                </a:moveTo>
                <a:cubicBezTo>
                  <a:pt x="61" y="64"/>
                  <a:pt x="61" y="64"/>
                  <a:pt x="61" y="6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9"/>
                  <a:pt x="61" y="69"/>
                  <a:pt x="61" y="69"/>
                </a:cubicBezTo>
                <a:cubicBezTo>
                  <a:pt x="65" y="69"/>
                  <a:pt x="65" y="69"/>
                  <a:pt x="65" y="69"/>
                </a:cubicBezTo>
                <a:cubicBezTo>
                  <a:pt x="65" y="41"/>
                  <a:pt x="65" y="41"/>
                  <a:pt x="65" y="41"/>
                </a:cubicBezTo>
                <a:cubicBezTo>
                  <a:pt x="63" y="41"/>
                  <a:pt x="61" y="39"/>
                  <a:pt x="61" y="37"/>
                </a:cubicBezTo>
                <a:cubicBezTo>
                  <a:pt x="61" y="35"/>
                  <a:pt x="63" y="33"/>
                  <a:pt x="65" y="33"/>
                </a:cubicBezTo>
                <a:cubicBezTo>
                  <a:pt x="65" y="27"/>
                  <a:pt x="65" y="27"/>
                  <a:pt x="65" y="27"/>
                </a:cubicBezTo>
                <a:cubicBezTo>
                  <a:pt x="63" y="27"/>
                  <a:pt x="61" y="25"/>
                  <a:pt x="61" y="23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0"/>
                  <a:pt x="63" y="18"/>
                  <a:pt x="65" y="18"/>
                </a:cubicBezTo>
                <a:cubicBezTo>
                  <a:pt x="65" y="10"/>
                  <a:pt x="65" y="10"/>
                  <a:pt x="65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7"/>
                  <a:pt x="31" y="17"/>
                  <a:pt x="31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57"/>
                  <a:pt x="53" y="57"/>
                  <a:pt x="53" y="57"/>
                </a:cubicBezTo>
                <a:cubicBezTo>
                  <a:pt x="53" y="57"/>
                  <a:pt x="53" y="57"/>
                  <a:pt x="53" y="57"/>
                </a:cubicBezTo>
                <a:cubicBezTo>
                  <a:pt x="31" y="57"/>
                  <a:pt x="31" y="57"/>
                  <a:pt x="31" y="57"/>
                </a:cubicBezTo>
                <a:cubicBezTo>
                  <a:pt x="31" y="64"/>
                  <a:pt x="31" y="64"/>
                  <a:pt x="31" y="64"/>
                </a:cubicBezTo>
                <a:close/>
                <a:moveTo>
                  <a:pt x="65" y="33"/>
                </a:moveTo>
                <a:cubicBezTo>
                  <a:pt x="65" y="33"/>
                  <a:pt x="65" y="33"/>
                  <a:pt x="65" y="33"/>
                </a:cubicBezTo>
                <a:moveTo>
                  <a:pt x="31" y="2"/>
                </a:moveTo>
                <a:cubicBezTo>
                  <a:pt x="29" y="0"/>
                  <a:pt x="29" y="0"/>
                  <a:pt x="29" y="0"/>
                </a:cubicBezTo>
                <a:cubicBezTo>
                  <a:pt x="16" y="10"/>
                  <a:pt x="16" y="10"/>
                  <a:pt x="16" y="10"/>
                </a:cubicBezTo>
                <a:cubicBezTo>
                  <a:pt x="3" y="0"/>
                  <a:pt x="3" y="0"/>
                  <a:pt x="3" y="0"/>
                </a:cubicBezTo>
                <a:cubicBezTo>
                  <a:pt x="0" y="3"/>
                  <a:pt x="0" y="3"/>
                  <a:pt x="0" y="3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64"/>
                  <a:pt x="1" y="64"/>
                  <a:pt x="1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69"/>
                  <a:pt x="7" y="69"/>
                  <a:pt x="7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4"/>
                  <a:pt x="16" y="64"/>
                  <a:pt x="16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31" y="64"/>
                  <a:pt x="31" y="64"/>
                  <a:pt x="31" y="64"/>
                </a:cubicBezTo>
                <a:cubicBezTo>
                  <a:pt x="31" y="57"/>
                  <a:pt x="31" y="57"/>
                  <a:pt x="31" y="57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17"/>
                  <a:pt x="8" y="17"/>
                  <a:pt x="8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0"/>
                  <a:pt x="31" y="10"/>
                  <a:pt x="31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3" y="10"/>
                  <a:pt x="23" y="10"/>
                  <a:pt x="23" y="10"/>
                </a:cubicBezTo>
                <a:cubicBezTo>
                  <a:pt x="31" y="4"/>
                  <a:pt x="31" y="4"/>
                  <a:pt x="31" y="4"/>
                </a:cubicBezTo>
                <a:lnTo>
                  <a:pt x="31" y="2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3" name="PA_椭圆 119"/>
          <p:cNvSpPr/>
          <p:nvPr>
            <p:custDataLst>
              <p:tags r:id="rId102"/>
            </p:custDataLst>
          </p:nvPr>
        </p:nvSpPr>
        <p:spPr bwMode="auto">
          <a:xfrm>
            <a:off x="6807490" y="2554222"/>
            <a:ext cx="39910" cy="38770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4" name="PA_Freeform: Shape 120"/>
          <p:cNvSpPr/>
          <p:nvPr>
            <p:custDataLst>
              <p:tags r:id="rId103"/>
            </p:custDataLst>
          </p:nvPr>
        </p:nvSpPr>
        <p:spPr bwMode="auto">
          <a:xfrm>
            <a:off x="6780123" y="2600974"/>
            <a:ext cx="93504" cy="142536"/>
          </a:xfrm>
          <a:custGeom>
            <a:avLst/>
            <a:gdLst>
              <a:gd name="T0" fmla="*/ 14 w 82"/>
              <a:gd name="T1" fmla="*/ 23 h 125"/>
              <a:gd name="T2" fmla="*/ 19 w 82"/>
              <a:gd name="T3" fmla="*/ 23 h 125"/>
              <a:gd name="T4" fmla="*/ 19 w 82"/>
              <a:gd name="T5" fmla="*/ 65 h 125"/>
              <a:gd name="T6" fmla="*/ 19 w 82"/>
              <a:gd name="T7" fmla="*/ 65 h 125"/>
              <a:gd name="T8" fmla="*/ 19 w 82"/>
              <a:gd name="T9" fmla="*/ 125 h 125"/>
              <a:gd name="T10" fmla="*/ 38 w 82"/>
              <a:gd name="T11" fmla="*/ 125 h 125"/>
              <a:gd name="T12" fmla="*/ 38 w 82"/>
              <a:gd name="T13" fmla="*/ 59 h 125"/>
              <a:gd name="T14" fmla="*/ 45 w 82"/>
              <a:gd name="T15" fmla="*/ 59 h 125"/>
              <a:gd name="T16" fmla="*/ 45 w 82"/>
              <a:gd name="T17" fmla="*/ 125 h 125"/>
              <a:gd name="T18" fmla="*/ 64 w 82"/>
              <a:gd name="T19" fmla="*/ 125 h 125"/>
              <a:gd name="T20" fmla="*/ 64 w 82"/>
              <a:gd name="T21" fmla="*/ 59 h 125"/>
              <a:gd name="T22" fmla="*/ 64 w 82"/>
              <a:gd name="T23" fmla="*/ 59 h 125"/>
              <a:gd name="T24" fmla="*/ 64 w 82"/>
              <a:gd name="T25" fmla="*/ 23 h 125"/>
              <a:gd name="T26" fmla="*/ 69 w 82"/>
              <a:gd name="T27" fmla="*/ 23 h 125"/>
              <a:gd name="T28" fmla="*/ 69 w 82"/>
              <a:gd name="T29" fmla="*/ 59 h 125"/>
              <a:gd name="T30" fmla="*/ 82 w 82"/>
              <a:gd name="T31" fmla="*/ 59 h 125"/>
              <a:gd name="T32" fmla="*/ 82 w 82"/>
              <a:gd name="T33" fmla="*/ 0 h 125"/>
              <a:gd name="T34" fmla="*/ 0 w 82"/>
              <a:gd name="T35" fmla="*/ 0 h 125"/>
              <a:gd name="T36" fmla="*/ 0 w 82"/>
              <a:gd name="T37" fmla="*/ 59 h 125"/>
              <a:gd name="T38" fmla="*/ 14 w 82"/>
              <a:gd name="T39" fmla="*/ 59 h 125"/>
              <a:gd name="T40" fmla="*/ 14 w 82"/>
              <a:gd name="T41" fmla="*/ 23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2" h="125">
                <a:moveTo>
                  <a:pt x="14" y="23"/>
                </a:moveTo>
                <a:lnTo>
                  <a:pt x="19" y="23"/>
                </a:lnTo>
                <a:lnTo>
                  <a:pt x="19" y="65"/>
                </a:lnTo>
                <a:lnTo>
                  <a:pt x="19" y="65"/>
                </a:lnTo>
                <a:lnTo>
                  <a:pt x="19" y="125"/>
                </a:lnTo>
                <a:lnTo>
                  <a:pt x="38" y="125"/>
                </a:lnTo>
                <a:lnTo>
                  <a:pt x="38" y="59"/>
                </a:lnTo>
                <a:lnTo>
                  <a:pt x="45" y="59"/>
                </a:lnTo>
                <a:lnTo>
                  <a:pt x="45" y="125"/>
                </a:lnTo>
                <a:lnTo>
                  <a:pt x="64" y="125"/>
                </a:lnTo>
                <a:lnTo>
                  <a:pt x="64" y="59"/>
                </a:lnTo>
                <a:lnTo>
                  <a:pt x="64" y="59"/>
                </a:lnTo>
                <a:lnTo>
                  <a:pt x="64" y="23"/>
                </a:lnTo>
                <a:lnTo>
                  <a:pt x="69" y="23"/>
                </a:lnTo>
                <a:lnTo>
                  <a:pt x="69" y="59"/>
                </a:lnTo>
                <a:lnTo>
                  <a:pt x="82" y="59"/>
                </a:lnTo>
                <a:lnTo>
                  <a:pt x="82" y="0"/>
                </a:lnTo>
                <a:lnTo>
                  <a:pt x="0" y="0"/>
                </a:lnTo>
                <a:lnTo>
                  <a:pt x="0" y="59"/>
                </a:lnTo>
                <a:lnTo>
                  <a:pt x="14" y="59"/>
                </a:lnTo>
                <a:lnTo>
                  <a:pt x="14" y="23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5" name="PA_椭圆 121"/>
          <p:cNvSpPr/>
          <p:nvPr>
            <p:custDataLst>
              <p:tags r:id="rId104"/>
            </p:custDataLst>
          </p:nvPr>
        </p:nvSpPr>
        <p:spPr bwMode="auto">
          <a:xfrm>
            <a:off x="6914677" y="2554222"/>
            <a:ext cx="37630" cy="38770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6" name="PA_Freeform: Shape 122"/>
          <p:cNvSpPr/>
          <p:nvPr>
            <p:custDataLst>
              <p:tags r:id="rId105"/>
            </p:custDataLst>
          </p:nvPr>
        </p:nvSpPr>
        <p:spPr bwMode="auto">
          <a:xfrm>
            <a:off x="6879328" y="2600974"/>
            <a:ext cx="106047" cy="142536"/>
          </a:xfrm>
          <a:custGeom>
            <a:avLst/>
            <a:gdLst>
              <a:gd name="T0" fmla="*/ 81 w 93"/>
              <a:gd name="T1" fmla="*/ 59 h 125"/>
              <a:gd name="T2" fmla="*/ 93 w 93"/>
              <a:gd name="T3" fmla="*/ 59 h 125"/>
              <a:gd name="T4" fmla="*/ 78 w 93"/>
              <a:gd name="T5" fmla="*/ 0 h 125"/>
              <a:gd name="T6" fmla="*/ 17 w 93"/>
              <a:gd name="T7" fmla="*/ 0 h 125"/>
              <a:gd name="T8" fmla="*/ 0 w 93"/>
              <a:gd name="T9" fmla="*/ 59 h 125"/>
              <a:gd name="T10" fmla="*/ 14 w 93"/>
              <a:gd name="T11" fmla="*/ 59 h 125"/>
              <a:gd name="T12" fmla="*/ 24 w 93"/>
              <a:gd name="T13" fmla="*/ 23 h 125"/>
              <a:gd name="T14" fmla="*/ 28 w 93"/>
              <a:gd name="T15" fmla="*/ 23 h 125"/>
              <a:gd name="T16" fmla="*/ 10 w 93"/>
              <a:gd name="T17" fmla="*/ 89 h 125"/>
              <a:gd name="T18" fmla="*/ 24 w 93"/>
              <a:gd name="T19" fmla="*/ 89 h 125"/>
              <a:gd name="T20" fmla="*/ 24 w 93"/>
              <a:gd name="T21" fmla="*/ 125 h 125"/>
              <a:gd name="T22" fmla="*/ 45 w 93"/>
              <a:gd name="T23" fmla="*/ 125 h 125"/>
              <a:gd name="T24" fmla="*/ 45 w 93"/>
              <a:gd name="T25" fmla="*/ 89 h 125"/>
              <a:gd name="T26" fmla="*/ 50 w 93"/>
              <a:gd name="T27" fmla="*/ 89 h 125"/>
              <a:gd name="T28" fmla="*/ 50 w 93"/>
              <a:gd name="T29" fmla="*/ 125 h 125"/>
              <a:gd name="T30" fmla="*/ 69 w 93"/>
              <a:gd name="T31" fmla="*/ 125 h 125"/>
              <a:gd name="T32" fmla="*/ 69 w 93"/>
              <a:gd name="T33" fmla="*/ 89 h 125"/>
              <a:gd name="T34" fmla="*/ 85 w 93"/>
              <a:gd name="T35" fmla="*/ 89 h 125"/>
              <a:gd name="T36" fmla="*/ 66 w 93"/>
              <a:gd name="T37" fmla="*/ 23 h 125"/>
              <a:gd name="T38" fmla="*/ 71 w 93"/>
              <a:gd name="T39" fmla="*/ 23 h 125"/>
              <a:gd name="T40" fmla="*/ 81 w 93"/>
              <a:gd name="T41" fmla="*/ 59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3" h="125">
                <a:moveTo>
                  <a:pt x="81" y="59"/>
                </a:moveTo>
                <a:lnTo>
                  <a:pt x="93" y="59"/>
                </a:lnTo>
                <a:lnTo>
                  <a:pt x="78" y="0"/>
                </a:lnTo>
                <a:lnTo>
                  <a:pt x="17" y="0"/>
                </a:lnTo>
                <a:lnTo>
                  <a:pt x="0" y="59"/>
                </a:lnTo>
                <a:lnTo>
                  <a:pt x="14" y="59"/>
                </a:lnTo>
                <a:lnTo>
                  <a:pt x="24" y="23"/>
                </a:lnTo>
                <a:lnTo>
                  <a:pt x="28" y="23"/>
                </a:lnTo>
                <a:lnTo>
                  <a:pt x="10" y="89"/>
                </a:lnTo>
                <a:lnTo>
                  <a:pt x="24" y="89"/>
                </a:lnTo>
                <a:lnTo>
                  <a:pt x="24" y="125"/>
                </a:lnTo>
                <a:lnTo>
                  <a:pt x="45" y="125"/>
                </a:lnTo>
                <a:lnTo>
                  <a:pt x="45" y="89"/>
                </a:lnTo>
                <a:lnTo>
                  <a:pt x="50" y="89"/>
                </a:lnTo>
                <a:lnTo>
                  <a:pt x="50" y="125"/>
                </a:lnTo>
                <a:lnTo>
                  <a:pt x="69" y="125"/>
                </a:lnTo>
                <a:lnTo>
                  <a:pt x="69" y="89"/>
                </a:lnTo>
                <a:lnTo>
                  <a:pt x="85" y="89"/>
                </a:lnTo>
                <a:lnTo>
                  <a:pt x="66" y="23"/>
                </a:lnTo>
                <a:lnTo>
                  <a:pt x="71" y="23"/>
                </a:lnTo>
                <a:lnTo>
                  <a:pt x="81" y="59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7" name="PA_Freeform: Shape 123"/>
          <p:cNvSpPr/>
          <p:nvPr>
            <p:custDataLst>
              <p:tags r:id="rId106"/>
            </p:custDataLst>
          </p:nvPr>
        </p:nvSpPr>
        <p:spPr bwMode="auto">
          <a:xfrm>
            <a:off x="6046918" y="4532620"/>
            <a:ext cx="149378" cy="182446"/>
          </a:xfrm>
          <a:custGeom>
            <a:avLst/>
            <a:gdLst>
              <a:gd name="T0" fmla="*/ 52 w 75"/>
              <a:gd name="T1" fmla="*/ 84 h 92"/>
              <a:gd name="T2" fmla="*/ 75 w 75"/>
              <a:gd name="T3" fmla="*/ 92 h 92"/>
              <a:gd name="T4" fmla="*/ 52 w 75"/>
              <a:gd name="T5" fmla="*/ 52 h 92"/>
              <a:gd name="T6" fmla="*/ 47 w 75"/>
              <a:gd name="T7" fmla="*/ 45 h 92"/>
              <a:gd name="T8" fmla="*/ 43 w 75"/>
              <a:gd name="T9" fmla="*/ 63 h 92"/>
              <a:gd name="T10" fmla="*/ 45 w 75"/>
              <a:gd name="T11" fmla="*/ 69 h 92"/>
              <a:gd name="T12" fmla="*/ 43 w 75"/>
              <a:gd name="T13" fmla="*/ 67 h 92"/>
              <a:gd name="T14" fmla="*/ 46 w 75"/>
              <a:gd name="T15" fmla="*/ 78 h 92"/>
              <a:gd name="T16" fmla="*/ 43 w 75"/>
              <a:gd name="T17" fmla="*/ 84 h 92"/>
              <a:gd name="T18" fmla="*/ 43 w 75"/>
              <a:gd name="T19" fmla="*/ 84 h 92"/>
              <a:gd name="T20" fmla="*/ 37 w 75"/>
              <a:gd name="T21" fmla="*/ 78 h 92"/>
              <a:gd name="T22" fmla="*/ 43 w 75"/>
              <a:gd name="T23" fmla="*/ 24 h 92"/>
              <a:gd name="T24" fmla="*/ 40 w 75"/>
              <a:gd name="T25" fmla="*/ 14 h 92"/>
              <a:gd name="T26" fmla="*/ 37 w 75"/>
              <a:gd name="T27" fmla="*/ 27 h 92"/>
              <a:gd name="T28" fmla="*/ 37 w 75"/>
              <a:gd name="T29" fmla="*/ 45 h 92"/>
              <a:gd name="T30" fmla="*/ 41 w 75"/>
              <a:gd name="T31" fmla="*/ 52 h 92"/>
              <a:gd name="T32" fmla="*/ 37 w 75"/>
              <a:gd name="T33" fmla="*/ 62 h 92"/>
              <a:gd name="T34" fmla="*/ 43 w 75"/>
              <a:gd name="T35" fmla="*/ 74 h 92"/>
              <a:gd name="T36" fmla="*/ 41 w 75"/>
              <a:gd name="T37" fmla="*/ 65 h 92"/>
              <a:gd name="T38" fmla="*/ 43 w 75"/>
              <a:gd name="T39" fmla="*/ 24 h 92"/>
              <a:gd name="T40" fmla="*/ 37 w 75"/>
              <a:gd name="T41" fmla="*/ 84 h 92"/>
              <a:gd name="T42" fmla="*/ 37 w 75"/>
              <a:gd name="T43" fmla="*/ 78 h 92"/>
              <a:gd name="T44" fmla="*/ 37 w 75"/>
              <a:gd name="T45" fmla="*/ 78 h 92"/>
              <a:gd name="T46" fmla="*/ 32 w 75"/>
              <a:gd name="T47" fmla="*/ 84 h 92"/>
              <a:gd name="T48" fmla="*/ 37 w 75"/>
              <a:gd name="T49" fmla="*/ 0 h 92"/>
              <a:gd name="T50" fmla="*/ 34 w 75"/>
              <a:gd name="T51" fmla="*/ 14 h 92"/>
              <a:gd name="T52" fmla="*/ 32 w 75"/>
              <a:gd name="T53" fmla="*/ 63 h 92"/>
              <a:gd name="T54" fmla="*/ 32 w 75"/>
              <a:gd name="T55" fmla="*/ 67 h 92"/>
              <a:gd name="T56" fmla="*/ 37 w 75"/>
              <a:gd name="T57" fmla="*/ 69 h 92"/>
              <a:gd name="T58" fmla="*/ 37 w 75"/>
              <a:gd name="T59" fmla="*/ 62 h 92"/>
              <a:gd name="T60" fmla="*/ 33 w 75"/>
              <a:gd name="T61" fmla="*/ 58 h 92"/>
              <a:gd name="T62" fmla="*/ 37 w 75"/>
              <a:gd name="T63" fmla="*/ 52 h 92"/>
              <a:gd name="T64" fmla="*/ 37 w 75"/>
              <a:gd name="T65" fmla="*/ 52 h 92"/>
              <a:gd name="T66" fmla="*/ 37 w 75"/>
              <a:gd name="T67" fmla="*/ 45 h 92"/>
              <a:gd name="T68" fmla="*/ 37 w 75"/>
              <a:gd name="T69" fmla="*/ 27 h 92"/>
              <a:gd name="T70" fmla="*/ 37 w 75"/>
              <a:gd name="T71" fmla="*/ 27 h 92"/>
              <a:gd name="T72" fmla="*/ 0 w 75"/>
              <a:gd name="T73" fmla="*/ 92 h 92"/>
              <a:gd name="T74" fmla="*/ 23 w 75"/>
              <a:gd name="T75" fmla="*/ 84 h 92"/>
              <a:gd name="T76" fmla="*/ 32 w 75"/>
              <a:gd name="T77" fmla="*/ 78 h 92"/>
              <a:gd name="T78" fmla="*/ 32 w 75"/>
              <a:gd name="T79" fmla="*/ 74 h 92"/>
              <a:gd name="T80" fmla="*/ 30 w 75"/>
              <a:gd name="T81" fmla="*/ 69 h 92"/>
              <a:gd name="T82" fmla="*/ 32 w 75"/>
              <a:gd name="T83" fmla="*/ 63 h 92"/>
              <a:gd name="T84" fmla="*/ 32 w 75"/>
              <a:gd name="T85" fmla="*/ 24 h 92"/>
              <a:gd name="T86" fmla="*/ 23 w 75"/>
              <a:gd name="T87" fmla="*/ 45 h 92"/>
              <a:gd name="T88" fmla="*/ 25 w 75"/>
              <a:gd name="T89" fmla="*/ 5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5" h="92">
                <a:moveTo>
                  <a:pt x="43" y="84"/>
                </a:moveTo>
                <a:cubicBezTo>
                  <a:pt x="52" y="84"/>
                  <a:pt x="52" y="84"/>
                  <a:pt x="52" y="84"/>
                </a:cubicBezTo>
                <a:cubicBezTo>
                  <a:pt x="60" y="92"/>
                  <a:pt x="60" y="92"/>
                  <a:pt x="60" y="92"/>
                </a:cubicBezTo>
                <a:cubicBezTo>
                  <a:pt x="75" y="92"/>
                  <a:pt x="75" y="92"/>
                  <a:pt x="75" y="92"/>
                </a:cubicBezTo>
                <a:cubicBezTo>
                  <a:pt x="63" y="85"/>
                  <a:pt x="55" y="69"/>
                  <a:pt x="5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45"/>
                  <a:pt x="52" y="45"/>
                  <a:pt x="52" y="45"/>
                </a:cubicBezTo>
                <a:cubicBezTo>
                  <a:pt x="47" y="45"/>
                  <a:pt x="47" y="45"/>
                  <a:pt x="47" y="45"/>
                </a:cubicBezTo>
                <a:cubicBezTo>
                  <a:pt x="45" y="37"/>
                  <a:pt x="44" y="30"/>
                  <a:pt x="43" y="24"/>
                </a:cubicBezTo>
                <a:cubicBezTo>
                  <a:pt x="43" y="63"/>
                  <a:pt x="43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44" y="65"/>
                  <a:pt x="44" y="67"/>
                  <a:pt x="45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43" y="67"/>
                  <a:pt x="43" y="67"/>
                  <a:pt x="43" y="67"/>
                </a:cubicBezTo>
                <a:cubicBezTo>
                  <a:pt x="43" y="74"/>
                  <a:pt x="43" y="74"/>
                  <a:pt x="43" y="74"/>
                </a:cubicBezTo>
                <a:cubicBezTo>
                  <a:pt x="46" y="78"/>
                  <a:pt x="46" y="78"/>
                  <a:pt x="46" y="78"/>
                </a:cubicBezTo>
                <a:cubicBezTo>
                  <a:pt x="43" y="78"/>
                  <a:pt x="43" y="78"/>
                  <a:pt x="43" y="78"/>
                </a:cubicBezTo>
                <a:lnTo>
                  <a:pt x="43" y="84"/>
                </a:lnTo>
                <a:close/>
                <a:moveTo>
                  <a:pt x="37" y="84"/>
                </a:moveTo>
                <a:cubicBezTo>
                  <a:pt x="43" y="84"/>
                  <a:pt x="43" y="84"/>
                  <a:pt x="43" y="84"/>
                </a:cubicBezTo>
                <a:cubicBezTo>
                  <a:pt x="43" y="78"/>
                  <a:pt x="43" y="78"/>
                  <a:pt x="43" y="78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84"/>
                  <a:pt x="37" y="84"/>
                  <a:pt x="37" y="84"/>
                </a:cubicBezTo>
                <a:close/>
                <a:moveTo>
                  <a:pt x="43" y="24"/>
                </a:moveTo>
                <a:cubicBezTo>
                  <a:pt x="42" y="18"/>
                  <a:pt x="41" y="14"/>
                  <a:pt x="41" y="14"/>
                </a:cubicBezTo>
                <a:cubicBezTo>
                  <a:pt x="40" y="14"/>
                  <a:pt x="40" y="14"/>
                  <a:pt x="40" y="14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27"/>
                  <a:pt x="37" y="27"/>
                  <a:pt x="37" y="27"/>
                </a:cubicBezTo>
                <a:cubicBezTo>
                  <a:pt x="38" y="28"/>
                  <a:pt x="38" y="41"/>
                  <a:pt x="39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52"/>
                  <a:pt x="37" y="52"/>
                  <a:pt x="37" y="52"/>
                </a:cubicBezTo>
                <a:cubicBezTo>
                  <a:pt x="41" y="52"/>
                  <a:pt x="41" y="52"/>
                  <a:pt x="41" y="52"/>
                </a:cubicBezTo>
                <a:cubicBezTo>
                  <a:pt x="41" y="52"/>
                  <a:pt x="41" y="54"/>
                  <a:pt x="42" y="58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9"/>
                  <a:pt x="37" y="69"/>
                  <a:pt x="37" y="69"/>
                </a:cubicBezTo>
                <a:cubicBezTo>
                  <a:pt x="43" y="74"/>
                  <a:pt x="43" y="74"/>
                  <a:pt x="43" y="74"/>
                </a:cubicBezTo>
                <a:cubicBezTo>
                  <a:pt x="43" y="67"/>
                  <a:pt x="43" y="67"/>
                  <a:pt x="43" y="67"/>
                </a:cubicBezTo>
                <a:cubicBezTo>
                  <a:pt x="41" y="65"/>
                  <a:pt x="41" y="65"/>
                  <a:pt x="41" y="65"/>
                </a:cubicBezTo>
                <a:cubicBezTo>
                  <a:pt x="43" y="63"/>
                  <a:pt x="43" y="63"/>
                  <a:pt x="43" y="63"/>
                </a:cubicBezTo>
                <a:lnTo>
                  <a:pt x="43" y="24"/>
                </a:lnTo>
                <a:close/>
                <a:moveTo>
                  <a:pt x="32" y="84"/>
                </a:moveTo>
                <a:cubicBezTo>
                  <a:pt x="37" y="84"/>
                  <a:pt x="37" y="84"/>
                  <a:pt x="37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7" y="78"/>
                  <a:pt x="37" y="78"/>
                </a:cubicBezTo>
                <a:cubicBezTo>
                  <a:pt x="37" y="78"/>
                  <a:pt x="37" y="78"/>
                  <a:pt x="37" y="78"/>
                </a:cubicBezTo>
                <a:cubicBezTo>
                  <a:pt x="32" y="78"/>
                  <a:pt x="32" y="78"/>
                  <a:pt x="32" y="78"/>
                </a:cubicBezTo>
                <a:cubicBezTo>
                  <a:pt x="32" y="84"/>
                  <a:pt x="32" y="84"/>
                  <a:pt x="32" y="84"/>
                </a:cubicBezTo>
                <a:close/>
                <a:moveTo>
                  <a:pt x="37" y="0"/>
                </a:moveTo>
                <a:cubicBezTo>
                  <a:pt x="37" y="0"/>
                  <a:pt x="37" y="0"/>
                  <a:pt x="37" y="0"/>
                </a:cubicBezTo>
                <a:cubicBezTo>
                  <a:pt x="35" y="14"/>
                  <a:pt x="35" y="14"/>
                  <a:pt x="35" y="14"/>
                </a:cubicBezTo>
                <a:cubicBezTo>
                  <a:pt x="34" y="14"/>
                  <a:pt x="34" y="14"/>
                  <a:pt x="34" y="14"/>
                </a:cubicBezTo>
                <a:cubicBezTo>
                  <a:pt x="34" y="14"/>
                  <a:pt x="33" y="18"/>
                  <a:pt x="32" y="24"/>
                </a:cubicBezTo>
                <a:cubicBezTo>
                  <a:pt x="32" y="63"/>
                  <a:pt x="32" y="63"/>
                  <a:pt x="32" y="63"/>
                </a:cubicBezTo>
                <a:cubicBezTo>
                  <a:pt x="34" y="65"/>
                  <a:pt x="34" y="65"/>
                  <a:pt x="34" y="65"/>
                </a:cubicBezTo>
                <a:cubicBezTo>
                  <a:pt x="32" y="67"/>
                  <a:pt x="32" y="67"/>
                  <a:pt x="32" y="67"/>
                </a:cubicBezTo>
                <a:cubicBezTo>
                  <a:pt x="32" y="74"/>
                  <a:pt x="32" y="74"/>
                  <a:pt x="32" y="74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7" y="62"/>
                  <a:pt x="37" y="62"/>
                  <a:pt x="37" y="62"/>
                </a:cubicBezTo>
                <a:cubicBezTo>
                  <a:pt x="37" y="62"/>
                  <a:pt x="37" y="62"/>
                  <a:pt x="37" y="62"/>
                </a:cubicBezTo>
                <a:cubicBezTo>
                  <a:pt x="33" y="58"/>
                  <a:pt x="33" y="58"/>
                  <a:pt x="33" y="58"/>
                </a:cubicBezTo>
                <a:cubicBezTo>
                  <a:pt x="34" y="54"/>
                  <a:pt x="34" y="52"/>
                  <a:pt x="34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45"/>
                  <a:pt x="37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6" y="45"/>
                  <a:pt x="36" y="45"/>
                  <a:pt x="36" y="45"/>
                </a:cubicBezTo>
                <a:cubicBezTo>
                  <a:pt x="37" y="40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7"/>
                  <a:pt x="37" y="27"/>
                  <a:pt x="37" y="27"/>
                </a:cubicBezTo>
                <a:lnTo>
                  <a:pt x="37" y="0"/>
                </a:lnTo>
                <a:close/>
                <a:moveTo>
                  <a:pt x="0" y="92"/>
                </a:moveTo>
                <a:cubicBezTo>
                  <a:pt x="15" y="92"/>
                  <a:pt x="15" y="92"/>
                  <a:pt x="15" y="92"/>
                </a:cubicBezTo>
                <a:cubicBezTo>
                  <a:pt x="23" y="84"/>
                  <a:pt x="23" y="84"/>
                  <a:pt x="23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78"/>
                  <a:pt x="32" y="78"/>
                  <a:pt x="32" y="78"/>
                </a:cubicBezTo>
                <a:cubicBezTo>
                  <a:pt x="29" y="78"/>
                  <a:pt x="29" y="78"/>
                  <a:pt x="29" y="78"/>
                </a:cubicBezTo>
                <a:cubicBezTo>
                  <a:pt x="32" y="74"/>
                  <a:pt x="32" y="74"/>
                  <a:pt x="32" y="74"/>
                </a:cubicBezTo>
                <a:cubicBezTo>
                  <a:pt x="32" y="67"/>
                  <a:pt x="32" y="67"/>
                  <a:pt x="32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1" y="67"/>
                  <a:pt x="31" y="65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63"/>
                  <a:pt x="32" y="63"/>
                  <a:pt x="32" y="63"/>
                </a:cubicBezTo>
                <a:cubicBezTo>
                  <a:pt x="32" y="24"/>
                  <a:pt x="32" y="24"/>
                  <a:pt x="32" y="24"/>
                </a:cubicBezTo>
                <a:cubicBezTo>
                  <a:pt x="31" y="30"/>
                  <a:pt x="30" y="37"/>
                  <a:pt x="28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3" y="52"/>
                  <a:pt x="23" y="52"/>
                  <a:pt x="23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0" y="69"/>
                  <a:pt x="12" y="85"/>
                  <a:pt x="0" y="92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8" name="PA_Freeform: Shape 124"/>
          <p:cNvSpPr/>
          <p:nvPr>
            <p:custDataLst>
              <p:tags r:id="rId107"/>
            </p:custDataLst>
          </p:nvPr>
        </p:nvSpPr>
        <p:spPr bwMode="auto">
          <a:xfrm>
            <a:off x="5583961" y="2135737"/>
            <a:ext cx="115169" cy="71838"/>
          </a:xfrm>
          <a:custGeom>
            <a:avLst/>
            <a:gdLst>
              <a:gd name="T0" fmla="*/ 78 w 101"/>
              <a:gd name="T1" fmla="*/ 63 h 63"/>
              <a:gd name="T2" fmla="*/ 101 w 101"/>
              <a:gd name="T3" fmla="*/ 63 h 63"/>
              <a:gd name="T4" fmla="*/ 101 w 101"/>
              <a:gd name="T5" fmla="*/ 35 h 63"/>
              <a:gd name="T6" fmla="*/ 89 w 101"/>
              <a:gd name="T7" fmla="*/ 35 h 63"/>
              <a:gd name="T8" fmla="*/ 89 w 101"/>
              <a:gd name="T9" fmla="*/ 0 h 63"/>
              <a:gd name="T10" fmla="*/ 78 w 101"/>
              <a:gd name="T11" fmla="*/ 0 h 63"/>
              <a:gd name="T12" fmla="*/ 78 w 101"/>
              <a:gd name="T13" fmla="*/ 44 h 63"/>
              <a:gd name="T14" fmla="*/ 87 w 101"/>
              <a:gd name="T15" fmla="*/ 44 h 63"/>
              <a:gd name="T16" fmla="*/ 87 w 101"/>
              <a:gd name="T17" fmla="*/ 56 h 63"/>
              <a:gd name="T18" fmla="*/ 87 w 101"/>
              <a:gd name="T19" fmla="*/ 56 h 63"/>
              <a:gd name="T20" fmla="*/ 78 w 101"/>
              <a:gd name="T21" fmla="*/ 56 h 63"/>
              <a:gd name="T22" fmla="*/ 78 w 101"/>
              <a:gd name="T23" fmla="*/ 63 h 63"/>
              <a:gd name="T24" fmla="*/ 64 w 101"/>
              <a:gd name="T25" fmla="*/ 0 h 63"/>
              <a:gd name="T26" fmla="*/ 64 w 101"/>
              <a:gd name="T27" fmla="*/ 35 h 63"/>
              <a:gd name="T28" fmla="*/ 50 w 101"/>
              <a:gd name="T29" fmla="*/ 35 h 63"/>
              <a:gd name="T30" fmla="*/ 50 w 101"/>
              <a:gd name="T31" fmla="*/ 44 h 63"/>
              <a:gd name="T32" fmla="*/ 59 w 101"/>
              <a:gd name="T33" fmla="*/ 44 h 63"/>
              <a:gd name="T34" fmla="*/ 59 w 101"/>
              <a:gd name="T35" fmla="*/ 56 h 63"/>
              <a:gd name="T36" fmla="*/ 59 w 101"/>
              <a:gd name="T37" fmla="*/ 56 h 63"/>
              <a:gd name="T38" fmla="*/ 50 w 101"/>
              <a:gd name="T39" fmla="*/ 56 h 63"/>
              <a:gd name="T40" fmla="*/ 50 w 101"/>
              <a:gd name="T41" fmla="*/ 63 h 63"/>
              <a:gd name="T42" fmla="*/ 78 w 101"/>
              <a:gd name="T43" fmla="*/ 63 h 63"/>
              <a:gd name="T44" fmla="*/ 78 w 101"/>
              <a:gd name="T45" fmla="*/ 56 h 63"/>
              <a:gd name="T46" fmla="*/ 69 w 101"/>
              <a:gd name="T47" fmla="*/ 56 h 63"/>
              <a:gd name="T48" fmla="*/ 69 w 101"/>
              <a:gd name="T49" fmla="*/ 44 h 63"/>
              <a:gd name="T50" fmla="*/ 78 w 101"/>
              <a:gd name="T51" fmla="*/ 44 h 63"/>
              <a:gd name="T52" fmla="*/ 78 w 101"/>
              <a:gd name="T53" fmla="*/ 0 h 63"/>
              <a:gd name="T54" fmla="*/ 64 w 101"/>
              <a:gd name="T55" fmla="*/ 0 h 63"/>
              <a:gd name="T56" fmla="*/ 50 w 101"/>
              <a:gd name="T57" fmla="*/ 35 h 63"/>
              <a:gd name="T58" fmla="*/ 21 w 101"/>
              <a:gd name="T59" fmla="*/ 35 h 63"/>
              <a:gd name="T60" fmla="*/ 21 w 101"/>
              <a:gd name="T61" fmla="*/ 44 h 63"/>
              <a:gd name="T62" fmla="*/ 29 w 101"/>
              <a:gd name="T63" fmla="*/ 44 h 63"/>
              <a:gd name="T64" fmla="*/ 29 w 101"/>
              <a:gd name="T65" fmla="*/ 56 h 63"/>
              <a:gd name="T66" fmla="*/ 29 w 101"/>
              <a:gd name="T67" fmla="*/ 56 h 63"/>
              <a:gd name="T68" fmla="*/ 21 w 101"/>
              <a:gd name="T69" fmla="*/ 56 h 63"/>
              <a:gd name="T70" fmla="*/ 21 w 101"/>
              <a:gd name="T71" fmla="*/ 63 h 63"/>
              <a:gd name="T72" fmla="*/ 50 w 101"/>
              <a:gd name="T73" fmla="*/ 63 h 63"/>
              <a:gd name="T74" fmla="*/ 50 w 101"/>
              <a:gd name="T75" fmla="*/ 56 h 63"/>
              <a:gd name="T76" fmla="*/ 42 w 101"/>
              <a:gd name="T77" fmla="*/ 56 h 63"/>
              <a:gd name="T78" fmla="*/ 42 w 101"/>
              <a:gd name="T79" fmla="*/ 44 h 63"/>
              <a:gd name="T80" fmla="*/ 50 w 101"/>
              <a:gd name="T81" fmla="*/ 44 h 63"/>
              <a:gd name="T82" fmla="*/ 50 w 101"/>
              <a:gd name="T83" fmla="*/ 35 h 63"/>
              <a:gd name="T84" fmla="*/ 21 w 101"/>
              <a:gd name="T85" fmla="*/ 35 h 63"/>
              <a:gd name="T86" fmla="*/ 0 w 101"/>
              <a:gd name="T87" fmla="*/ 35 h 63"/>
              <a:gd name="T88" fmla="*/ 0 w 101"/>
              <a:gd name="T89" fmla="*/ 63 h 63"/>
              <a:gd name="T90" fmla="*/ 21 w 101"/>
              <a:gd name="T91" fmla="*/ 63 h 63"/>
              <a:gd name="T92" fmla="*/ 21 w 101"/>
              <a:gd name="T93" fmla="*/ 56 h 63"/>
              <a:gd name="T94" fmla="*/ 12 w 101"/>
              <a:gd name="T95" fmla="*/ 56 h 63"/>
              <a:gd name="T96" fmla="*/ 12 w 101"/>
              <a:gd name="T97" fmla="*/ 44 h 63"/>
              <a:gd name="T98" fmla="*/ 21 w 101"/>
              <a:gd name="T99" fmla="*/ 44 h 63"/>
              <a:gd name="T100" fmla="*/ 21 w 101"/>
              <a:gd name="T101" fmla="*/ 3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1" h="63">
                <a:moveTo>
                  <a:pt x="78" y="63"/>
                </a:moveTo>
                <a:lnTo>
                  <a:pt x="101" y="63"/>
                </a:lnTo>
                <a:lnTo>
                  <a:pt x="101" y="35"/>
                </a:lnTo>
                <a:lnTo>
                  <a:pt x="89" y="35"/>
                </a:lnTo>
                <a:lnTo>
                  <a:pt x="89" y="0"/>
                </a:lnTo>
                <a:lnTo>
                  <a:pt x="78" y="0"/>
                </a:lnTo>
                <a:lnTo>
                  <a:pt x="78" y="44"/>
                </a:lnTo>
                <a:lnTo>
                  <a:pt x="87" y="44"/>
                </a:lnTo>
                <a:lnTo>
                  <a:pt x="87" y="56"/>
                </a:lnTo>
                <a:lnTo>
                  <a:pt x="87" y="56"/>
                </a:lnTo>
                <a:lnTo>
                  <a:pt x="78" y="56"/>
                </a:lnTo>
                <a:lnTo>
                  <a:pt x="78" y="63"/>
                </a:lnTo>
                <a:close/>
                <a:moveTo>
                  <a:pt x="64" y="0"/>
                </a:moveTo>
                <a:lnTo>
                  <a:pt x="64" y="35"/>
                </a:lnTo>
                <a:lnTo>
                  <a:pt x="50" y="35"/>
                </a:lnTo>
                <a:lnTo>
                  <a:pt x="50" y="44"/>
                </a:lnTo>
                <a:lnTo>
                  <a:pt x="59" y="44"/>
                </a:lnTo>
                <a:lnTo>
                  <a:pt x="59" y="56"/>
                </a:lnTo>
                <a:lnTo>
                  <a:pt x="59" y="56"/>
                </a:lnTo>
                <a:lnTo>
                  <a:pt x="50" y="56"/>
                </a:lnTo>
                <a:lnTo>
                  <a:pt x="50" y="63"/>
                </a:lnTo>
                <a:lnTo>
                  <a:pt x="78" y="63"/>
                </a:lnTo>
                <a:lnTo>
                  <a:pt x="78" y="56"/>
                </a:lnTo>
                <a:lnTo>
                  <a:pt x="69" y="56"/>
                </a:lnTo>
                <a:lnTo>
                  <a:pt x="69" y="44"/>
                </a:lnTo>
                <a:lnTo>
                  <a:pt x="78" y="44"/>
                </a:lnTo>
                <a:lnTo>
                  <a:pt x="78" y="0"/>
                </a:lnTo>
                <a:lnTo>
                  <a:pt x="64" y="0"/>
                </a:lnTo>
                <a:close/>
                <a:moveTo>
                  <a:pt x="50" y="35"/>
                </a:moveTo>
                <a:lnTo>
                  <a:pt x="21" y="35"/>
                </a:lnTo>
                <a:lnTo>
                  <a:pt x="21" y="44"/>
                </a:lnTo>
                <a:lnTo>
                  <a:pt x="29" y="44"/>
                </a:lnTo>
                <a:lnTo>
                  <a:pt x="29" y="56"/>
                </a:lnTo>
                <a:lnTo>
                  <a:pt x="29" y="56"/>
                </a:lnTo>
                <a:lnTo>
                  <a:pt x="21" y="56"/>
                </a:lnTo>
                <a:lnTo>
                  <a:pt x="21" y="63"/>
                </a:lnTo>
                <a:lnTo>
                  <a:pt x="50" y="63"/>
                </a:lnTo>
                <a:lnTo>
                  <a:pt x="50" y="56"/>
                </a:lnTo>
                <a:lnTo>
                  <a:pt x="42" y="56"/>
                </a:lnTo>
                <a:lnTo>
                  <a:pt x="42" y="44"/>
                </a:lnTo>
                <a:lnTo>
                  <a:pt x="50" y="44"/>
                </a:lnTo>
                <a:lnTo>
                  <a:pt x="50" y="35"/>
                </a:lnTo>
                <a:close/>
                <a:moveTo>
                  <a:pt x="21" y="35"/>
                </a:moveTo>
                <a:lnTo>
                  <a:pt x="0" y="35"/>
                </a:lnTo>
                <a:lnTo>
                  <a:pt x="0" y="63"/>
                </a:lnTo>
                <a:lnTo>
                  <a:pt x="21" y="63"/>
                </a:lnTo>
                <a:lnTo>
                  <a:pt x="21" y="56"/>
                </a:lnTo>
                <a:lnTo>
                  <a:pt x="12" y="56"/>
                </a:lnTo>
                <a:lnTo>
                  <a:pt x="12" y="44"/>
                </a:lnTo>
                <a:lnTo>
                  <a:pt x="21" y="44"/>
                </a:lnTo>
                <a:lnTo>
                  <a:pt x="21" y="35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29" name="PA_Freeform: Shape 125"/>
          <p:cNvSpPr/>
          <p:nvPr>
            <p:custDataLst>
              <p:tags r:id="rId108"/>
            </p:custDataLst>
          </p:nvPr>
        </p:nvSpPr>
        <p:spPr bwMode="auto">
          <a:xfrm>
            <a:off x="5556594" y="2210996"/>
            <a:ext cx="153939" cy="50173"/>
          </a:xfrm>
          <a:custGeom>
            <a:avLst/>
            <a:gdLst>
              <a:gd name="T0" fmla="*/ 130 w 135"/>
              <a:gd name="T1" fmla="*/ 44 h 44"/>
              <a:gd name="T2" fmla="*/ 135 w 135"/>
              <a:gd name="T3" fmla="*/ 0 h 44"/>
              <a:gd name="T4" fmla="*/ 0 w 135"/>
              <a:gd name="T5" fmla="*/ 0 h 44"/>
              <a:gd name="T6" fmla="*/ 15 w 135"/>
              <a:gd name="T7" fmla="*/ 44 h 44"/>
              <a:gd name="T8" fmla="*/ 130 w 135"/>
              <a:gd name="T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" h="44">
                <a:moveTo>
                  <a:pt x="130" y="44"/>
                </a:moveTo>
                <a:lnTo>
                  <a:pt x="135" y="0"/>
                </a:lnTo>
                <a:lnTo>
                  <a:pt x="0" y="0"/>
                </a:lnTo>
                <a:lnTo>
                  <a:pt x="15" y="44"/>
                </a:lnTo>
                <a:lnTo>
                  <a:pt x="130" y="44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0" name="PA_Freeform: Shape 126"/>
          <p:cNvSpPr/>
          <p:nvPr>
            <p:custDataLst>
              <p:tags r:id="rId109"/>
            </p:custDataLst>
          </p:nvPr>
        </p:nvSpPr>
        <p:spPr bwMode="auto">
          <a:xfrm>
            <a:off x="4985310" y="3234974"/>
            <a:ext cx="144817" cy="115169"/>
          </a:xfrm>
          <a:custGeom>
            <a:avLst/>
            <a:gdLst>
              <a:gd name="T0" fmla="*/ 58 w 73"/>
              <a:gd name="T1" fmla="*/ 58 h 58"/>
              <a:gd name="T2" fmla="*/ 58 w 73"/>
              <a:gd name="T3" fmla="*/ 38 h 58"/>
              <a:gd name="T4" fmla="*/ 67 w 73"/>
              <a:gd name="T5" fmla="*/ 29 h 58"/>
              <a:gd name="T6" fmla="*/ 73 w 73"/>
              <a:gd name="T7" fmla="*/ 29 h 58"/>
              <a:gd name="T8" fmla="*/ 73 w 73"/>
              <a:gd name="T9" fmla="*/ 8 h 58"/>
              <a:gd name="T10" fmla="*/ 65 w 73"/>
              <a:gd name="T11" fmla="*/ 0 h 58"/>
              <a:gd name="T12" fmla="*/ 47 w 73"/>
              <a:gd name="T13" fmla="*/ 0 h 58"/>
              <a:gd name="T14" fmla="*/ 47 w 73"/>
              <a:gd name="T15" fmla="*/ 9 h 58"/>
              <a:gd name="T16" fmla="*/ 54 w 73"/>
              <a:gd name="T17" fmla="*/ 16 h 58"/>
              <a:gd name="T18" fmla="*/ 47 w 73"/>
              <a:gd name="T19" fmla="*/ 22 h 58"/>
              <a:gd name="T20" fmla="*/ 47 w 73"/>
              <a:gd name="T21" fmla="*/ 26 h 58"/>
              <a:gd name="T22" fmla="*/ 54 w 73"/>
              <a:gd name="T23" fmla="*/ 33 h 58"/>
              <a:gd name="T24" fmla="*/ 47 w 73"/>
              <a:gd name="T25" fmla="*/ 39 h 58"/>
              <a:gd name="T26" fmla="*/ 47 w 73"/>
              <a:gd name="T27" fmla="*/ 58 h 58"/>
              <a:gd name="T28" fmla="*/ 58 w 73"/>
              <a:gd name="T29" fmla="*/ 58 h 58"/>
              <a:gd name="T30" fmla="*/ 47 w 73"/>
              <a:gd name="T31" fmla="*/ 0 h 58"/>
              <a:gd name="T32" fmla="*/ 26 w 73"/>
              <a:gd name="T33" fmla="*/ 0 h 58"/>
              <a:gd name="T34" fmla="*/ 26 w 73"/>
              <a:gd name="T35" fmla="*/ 9 h 58"/>
              <a:gd name="T36" fmla="*/ 33 w 73"/>
              <a:gd name="T37" fmla="*/ 16 h 58"/>
              <a:gd name="T38" fmla="*/ 26 w 73"/>
              <a:gd name="T39" fmla="*/ 22 h 58"/>
              <a:gd name="T40" fmla="*/ 26 w 73"/>
              <a:gd name="T41" fmla="*/ 26 h 58"/>
              <a:gd name="T42" fmla="*/ 33 w 73"/>
              <a:gd name="T43" fmla="*/ 33 h 58"/>
              <a:gd name="T44" fmla="*/ 26 w 73"/>
              <a:gd name="T45" fmla="*/ 39 h 58"/>
              <a:gd name="T46" fmla="*/ 26 w 73"/>
              <a:gd name="T47" fmla="*/ 58 h 58"/>
              <a:gd name="T48" fmla="*/ 47 w 73"/>
              <a:gd name="T49" fmla="*/ 58 h 58"/>
              <a:gd name="T50" fmla="*/ 47 w 73"/>
              <a:gd name="T51" fmla="*/ 39 h 58"/>
              <a:gd name="T52" fmla="*/ 47 w 73"/>
              <a:gd name="T53" fmla="*/ 39 h 58"/>
              <a:gd name="T54" fmla="*/ 41 w 73"/>
              <a:gd name="T55" fmla="*/ 33 h 58"/>
              <a:gd name="T56" fmla="*/ 47 w 73"/>
              <a:gd name="T57" fmla="*/ 26 h 58"/>
              <a:gd name="T58" fmla="*/ 47 w 73"/>
              <a:gd name="T59" fmla="*/ 26 h 58"/>
              <a:gd name="T60" fmla="*/ 47 w 73"/>
              <a:gd name="T61" fmla="*/ 26 h 58"/>
              <a:gd name="T62" fmla="*/ 47 w 73"/>
              <a:gd name="T63" fmla="*/ 22 h 58"/>
              <a:gd name="T64" fmla="*/ 47 w 73"/>
              <a:gd name="T65" fmla="*/ 22 h 58"/>
              <a:gd name="T66" fmla="*/ 41 w 73"/>
              <a:gd name="T67" fmla="*/ 16 h 58"/>
              <a:gd name="T68" fmla="*/ 47 w 73"/>
              <a:gd name="T69" fmla="*/ 9 h 58"/>
              <a:gd name="T70" fmla="*/ 47 w 73"/>
              <a:gd name="T71" fmla="*/ 9 h 58"/>
              <a:gd name="T72" fmla="*/ 47 w 73"/>
              <a:gd name="T73" fmla="*/ 9 h 58"/>
              <a:gd name="T74" fmla="*/ 47 w 73"/>
              <a:gd name="T75" fmla="*/ 0 h 58"/>
              <a:gd name="T76" fmla="*/ 26 w 73"/>
              <a:gd name="T77" fmla="*/ 0 h 58"/>
              <a:gd name="T78" fmla="*/ 8 w 73"/>
              <a:gd name="T79" fmla="*/ 0 h 58"/>
              <a:gd name="T80" fmla="*/ 0 w 73"/>
              <a:gd name="T81" fmla="*/ 8 h 58"/>
              <a:gd name="T82" fmla="*/ 0 w 73"/>
              <a:gd name="T83" fmla="*/ 29 h 58"/>
              <a:gd name="T84" fmla="*/ 6 w 73"/>
              <a:gd name="T85" fmla="*/ 29 h 58"/>
              <a:gd name="T86" fmla="*/ 15 w 73"/>
              <a:gd name="T87" fmla="*/ 38 h 58"/>
              <a:gd name="T88" fmla="*/ 15 w 73"/>
              <a:gd name="T89" fmla="*/ 58 h 58"/>
              <a:gd name="T90" fmla="*/ 26 w 73"/>
              <a:gd name="T91" fmla="*/ 58 h 58"/>
              <a:gd name="T92" fmla="*/ 26 w 73"/>
              <a:gd name="T93" fmla="*/ 39 h 58"/>
              <a:gd name="T94" fmla="*/ 26 w 73"/>
              <a:gd name="T95" fmla="*/ 39 h 58"/>
              <a:gd name="T96" fmla="*/ 20 w 73"/>
              <a:gd name="T97" fmla="*/ 33 h 58"/>
              <a:gd name="T98" fmla="*/ 26 w 73"/>
              <a:gd name="T99" fmla="*/ 26 h 58"/>
              <a:gd name="T100" fmla="*/ 26 w 73"/>
              <a:gd name="T101" fmla="*/ 26 h 58"/>
              <a:gd name="T102" fmla="*/ 26 w 73"/>
              <a:gd name="T103" fmla="*/ 26 h 58"/>
              <a:gd name="T104" fmla="*/ 26 w 73"/>
              <a:gd name="T105" fmla="*/ 22 h 58"/>
              <a:gd name="T106" fmla="*/ 26 w 73"/>
              <a:gd name="T107" fmla="*/ 22 h 58"/>
              <a:gd name="T108" fmla="*/ 20 w 73"/>
              <a:gd name="T109" fmla="*/ 16 h 58"/>
              <a:gd name="T110" fmla="*/ 26 w 73"/>
              <a:gd name="T111" fmla="*/ 9 h 58"/>
              <a:gd name="T112" fmla="*/ 26 w 73"/>
              <a:gd name="T113" fmla="*/ 9 h 58"/>
              <a:gd name="T114" fmla="*/ 26 w 73"/>
              <a:gd name="T115" fmla="*/ 9 h 58"/>
              <a:gd name="T116" fmla="*/ 26 w 73"/>
              <a:gd name="T117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3" h="58">
                <a:moveTo>
                  <a:pt x="58" y="58"/>
                </a:moveTo>
                <a:cubicBezTo>
                  <a:pt x="58" y="38"/>
                  <a:pt x="58" y="38"/>
                  <a:pt x="58" y="38"/>
                </a:cubicBezTo>
                <a:cubicBezTo>
                  <a:pt x="58" y="32"/>
                  <a:pt x="61" y="29"/>
                  <a:pt x="67" y="29"/>
                </a:cubicBezTo>
                <a:cubicBezTo>
                  <a:pt x="73" y="29"/>
                  <a:pt x="73" y="29"/>
                  <a:pt x="73" y="29"/>
                </a:cubicBezTo>
                <a:cubicBezTo>
                  <a:pt x="73" y="8"/>
                  <a:pt x="73" y="8"/>
                  <a:pt x="73" y="8"/>
                </a:cubicBezTo>
                <a:cubicBezTo>
                  <a:pt x="73" y="3"/>
                  <a:pt x="70" y="0"/>
                  <a:pt x="65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9"/>
                  <a:pt x="47" y="9"/>
                  <a:pt x="47" y="9"/>
                </a:cubicBezTo>
                <a:cubicBezTo>
                  <a:pt x="51" y="9"/>
                  <a:pt x="54" y="12"/>
                  <a:pt x="54" y="16"/>
                </a:cubicBezTo>
                <a:cubicBezTo>
                  <a:pt x="54" y="19"/>
                  <a:pt x="51" y="22"/>
                  <a:pt x="47" y="22"/>
                </a:cubicBezTo>
                <a:cubicBezTo>
                  <a:pt x="47" y="26"/>
                  <a:pt x="47" y="26"/>
                  <a:pt x="47" y="26"/>
                </a:cubicBezTo>
                <a:cubicBezTo>
                  <a:pt x="51" y="26"/>
                  <a:pt x="54" y="29"/>
                  <a:pt x="54" y="33"/>
                </a:cubicBezTo>
                <a:cubicBezTo>
                  <a:pt x="54" y="37"/>
                  <a:pt x="51" y="39"/>
                  <a:pt x="47" y="39"/>
                </a:cubicBezTo>
                <a:cubicBezTo>
                  <a:pt x="47" y="58"/>
                  <a:pt x="47" y="58"/>
                  <a:pt x="47" y="58"/>
                </a:cubicBezTo>
                <a:lnTo>
                  <a:pt x="58" y="58"/>
                </a:lnTo>
                <a:close/>
                <a:moveTo>
                  <a:pt x="47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9"/>
                  <a:pt x="26" y="9"/>
                  <a:pt x="26" y="9"/>
                </a:cubicBezTo>
                <a:cubicBezTo>
                  <a:pt x="30" y="9"/>
                  <a:pt x="33" y="12"/>
                  <a:pt x="33" y="16"/>
                </a:cubicBezTo>
                <a:cubicBezTo>
                  <a:pt x="33" y="19"/>
                  <a:pt x="30" y="22"/>
                  <a:pt x="26" y="22"/>
                </a:cubicBezTo>
                <a:cubicBezTo>
                  <a:pt x="26" y="26"/>
                  <a:pt x="26" y="26"/>
                  <a:pt x="26" y="26"/>
                </a:cubicBezTo>
                <a:cubicBezTo>
                  <a:pt x="30" y="26"/>
                  <a:pt x="33" y="29"/>
                  <a:pt x="33" y="33"/>
                </a:cubicBezTo>
                <a:cubicBezTo>
                  <a:pt x="33" y="37"/>
                  <a:pt x="30" y="39"/>
                  <a:pt x="26" y="39"/>
                </a:cubicBezTo>
                <a:cubicBezTo>
                  <a:pt x="26" y="58"/>
                  <a:pt x="26" y="58"/>
                  <a:pt x="26" y="58"/>
                </a:cubicBezTo>
                <a:cubicBezTo>
                  <a:pt x="47" y="58"/>
                  <a:pt x="47" y="58"/>
                  <a:pt x="47" y="58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39"/>
                  <a:pt x="47" y="39"/>
                  <a:pt x="47" y="39"/>
                </a:cubicBezTo>
                <a:cubicBezTo>
                  <a:pt x="44" y="39"/>
                  <a:pt x="41" y="37"/>
                  <a:pt x="41" y="33"/>
                </a:cubicBezTo>
                <a:cubicBezTo>
                  <a:pt x="41" y="29"/>
                  <a:pt x="44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2"/>
                  <a:pt x="47" y="22"/>
                  <a:pt x="47" y="22"/>
                </a:cubicBezTo>
                <a:cubicBezTo>
                  <a:pt x="44" y="22"/>
                  <a:pt x="41" y="19"/>
                  <a:pt x="41" y="16"/>
                </a:cubicBezTo>
                <a:cubicBezTo>
                  <a:pt x="41" y="12"/>
                  <a:pt x="44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7" y="9"/>
                  <a:pt x="47" y="9"/>
                </a:cubicBezTo>
                <a:lnTo>
                  <a:pt x="47" y="0"/>
                </a:lnTo>
                <a:close/>
                <a:moveTo>
                  <a:pt x="26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12" y="29"/>
                  <a:pt x="15" y="32"/>
                  <a:pt x="15" y="38"/>
                </a:cubicBezTo>
                <a:cubicBezTo>
                  <a:pt x="15" y="58"/>
                  <a:pt x="15" y="58"/>
                  <a:pt x="15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3" y="39"/>
                  <a:pt x="20" y="37"/>
                  <a:pt x="20" y="33"/>
                </a:cubicBezTo>
                <a:cubicBezTo>
                  <a:pt x="20" y="29"/>
                  <a:pt x="23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3" y="22"/>
                  <a:pt x="20" y="19"/>
                  <a:pt x="20" y="16"/>
                </a:cubicBezTo>
                <a:cubicBezTo>
                  <a:pt x="20" y="12"/>
                  <a:pt x="23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lnTo>
                  <a:pt x="26" y="0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1" name="PA_Freeform: Shape 127"/>
          <p:cNvSpPr/>
          <p:nvPr>
            <p:custDataLst>
              <p:tags r:id="rId110"/>
            </p:custDataLst>
          </p:nvPr>
        </p:nvSpPr>
        <p:spPr bwMode="auto">
          <a:xfrm>
            <a:off x="4960224" y="3298830"/>
            <a:ext cx="196130" cy="104906"/>
          </a:xfrm>
          <a:custGeom>
            <a:avLst/>
            <a:gdLst>
              <a:gd name="T0" fmla="*/ 93 w 99"/>
              <a:gd name="T1" fmla="*/ 0 h 53"/>
              <a:gd name="T2" fmla="*/ 86 w 99"/>
              <a:gd name="T3" fmla="*/ 0 h 53"/>
              <a:gd name="T4" fmla="*/ 80 w 99"/>
              <a:gd name="T5" fmla="*/ 0 h 53"/>
              <a:gd name="T6" fmla="*/ 73 w 99"/>
              <a:gd name="T7" fmla="*/ 6 h 53"/>
              <a:gd name="T8" fmla="*/ 73 w 99"/>
              <a:gd name="T9" fmla="*/ 28 h 53"/>
              <a:gd name="T10" fmla="*/ 26 w 99"/>
              <a:gd name="T11" fmla="*/ 28 h 53"/>
              <a:gd name="T12" fmla="*/ 26 w 99"/>
              <a:gd name="T13" fmla="*/ 6 h 53"/>
              <a:gd name="T14" fmla="*/ 19 w 99"/>
              <a:gd name="T15" fmla="*/ 0 h 53"/>
              <a:gd name="T16" fmla="*/ 13 w 99"/>
              <a:gd name="T17" fmla="*/ 0 h 53"/>
              <a:gd name="T18" fmla="*/ 7 w 99"/>
              <a:gd name="T19" fmla="*/ 0 h 53"/>
              <a:gd name="T20" fmla="*/ 0 w 99"/>
              <a:gd name="T21" fmla="*/ 6 h 53"/>
              <a:gd name="T22" fmla="*/ 0 w 99"/>
              <a:gd name="T23" fmla="*/ 39 h 53"/>
              <a:gd name="T24" fmla="*/ 10 w 99"/>
              <a:gd name="T25" fmla="*/ 48 h 53"/>
              <a:gd name="T26" fmla="*/ 10 w 99"/>
              <a:gd name="T27" fmla="*/ 49 h 53"/>
              <a:gd name="T28" fmla="*/ 10 w 99"/>
              <a:gd name="T29" fmla="*/ 51 h 53"/>
              <a:gd name="T30" fmla="*/ 14 w 99"/>
              <a:gd name="T31" fmla="*/ 53 h 53"/>
              <a:gd name="T32" fmla="*/ 15 w 99"/>
              <a:gd name="T33" fmla="*/ 53 h 53"/>
              <a:gd name="T34" fmla="*/ 19 w 99"/>
              <a:gd name="T35" fmla="*/ 51 h 53"/>
              <a:gd name="T36" fmla="*/ 19 w 99"/>
              <a:gd name="T37" fmla="*/ 49 h 53"/>
              <a:gd name="T38" fmla="*/ 19 w 99"/>
              <a:gd name="T39" fmla="*/ 48 h 53"/>
              <a:gd name="T40" fmla="*/ 80 w 99"/>
              <a:gd name="T41" fmla="*/ 48 h 53"/>
              <a:gd name="T42" fmla="*/ 80 w 99"/>
              <a:gd name="T43" fmla="*/ 49 h 53"/>
              <a:gd name="T44" fmla="*/ 81 w 99"/>
              <a:gd name="T45" fmla="*/ 51 h 53"/>
              <a:gd name="T46" fmla="*/ 84 w 99"/>
              <a:gd name="T47" fmla="*/ 53 h 53"/>
              <a:gd name="T48" fmla="*/ 86 w 99"/>
              <a:gd name="T49" fmla="*/ 53 h 53"/>
              <a:gd name="T50" fmla="*/ 89 w 99"/>
              <a:gd name="T51" fmla="*/ 51 h 53"/>
              <a:gd name="T52" fmla="*/ 90 w 99"/>
              <a:gd name="T53" fmla="*/ 49 h 53"/>
              <a:gd name="T54" fmla="*/ 90 w 99"/>
              <a:gd name="T55" fmla="*/ 48 h 53"/>
              <a:gd name="T56" fmla="*/ 93 w 99"/>
              <a:gd name="T57" fmla="*/ 48 h 53"/>
              <a:gd name="T58" fmla="*/ 99 w 99"/>
              <a:gd name="T59" fmla="*/ 39 h 53"/>
              <a:gd name="T60" fmla="*/ 99 w 99"/>
              <a:gd name="T61" fmla="*/ 6 h 53"/>
              <a:gd name="T62" fmla="*/ 93 w 99"/>
              <a:gd name="T63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53">
                <a:moveTo>
                  <a:pt x="93" y="0"/>
                </a:moveTo>
                <a:cubicBezTo>
                  <a:pt x="86" y="0"/>
                  <a:pt x="86" y="0"/>
                  <a:pt x="86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6" y="0"/>
                  <a:pt x="73" y="2"/>
                  <a:pt x="73" y="6"/>
                </a:cubicBezTo>
                <a:cubicBezTo>
                  <a:pt x="73" y="28"/>
                  <a:pt x="73" y="28"/>
                  <a:pt x="73" y="28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2"/>
                  <a:pt x="24" y="0"/>
                  <a:pt x="19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2"/>
                  <a:pt x="0" y="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43"/>
                  <a:pt x="5" y="48"/>
                  <a:pt x="10" y="48"/>
                </a:cubicBezTo>
                <a:cubicBezTo>
                  <a:pt x="10" y="49"/>
                  <a:pt x="10" y="49"/>
                  <a:pt x="10" y="49"/>
                </a:cubicBezTo>
                <a:cubicBezTo>
                  <a:pt x="10" y="50"/>
                  <a:pt x="10" y="51"/>
                  <a:pt x="10" y="51"/>
                </a:cubicBezTo>
                <a:cubicBezTo>
                  <a:pt x="11" y="52"/>
                  <a:pt x="12" y="53"/>
                  <a:pt x="14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9" y="51"/>
                </a:cubicBezTo>
                <a:cubicBezTo>
                  <a:pt x="19" y="51"/>
                  <a:pt x="19" y="50"/>
                  <a:pt x="19" y="49"/>
                </a:cubicBezTo>
                <a:cubicBezTo>
                  <a:pt x="19" y="49"/>
                  <a:pt x="19" y="49"/>
                  <a:pt x="19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80" y="49"/>
                  <a:pt x="80" y="49"/>
                  <a:pt x="80" y="49"/>
                </a:cubicBezTo>
                <a:cubicBezTo>
                  <a:pt x="80" y="50"/>
                  <a:pt x="80" y="51"/>
                  <a:pt x="81" y="51"/>
                </a:cubicBezTo>
                <a:cubicBezTo>
                  <a:pt x="81" y="52"/>
                  <a:pt x="83" y="53"/>
                  <a:pt x="84" y="53"/>
                </a:cubicBezTo>
                <a:cubicBezTo>
                  <a:pt x="86" y="53"/>
                  <a:pt x="86" y="53"/>
                  <a:pt x="86" y="53"/>
                </a:cubicBezTo>
                <a:cubicBezTo>
                  <a:pt x="87" y="53"/>
                  <a:pt x="88" y="52"/>
                  <a:pt x="89" y="51"/>
                </a:cubicBezTo>
                <a:cubicBezTo>
                  <a:pt x="89" y="51"/>
                  <a:pt x="89" y="50"/>
                  <a:pt x="90" y="49"/>
                </a:cubicBezTo>
                <a:cubicBezTo>
                  <a:pt x="90" y="49"/>
                  <a:pt x="90" y="49"/>
                  <a:pt x="90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7" y="48"/>
                  <a:pt x="99" y="43"/>
                  <a:pt x="99" y="39"/>
                </a:cubicBezTo>
                <a:cubicBezTo>
                  <a:pt x="99" y="6"/>
                  <a:pt x="99" y="6"/>
                  <a:pt x="99" y="6"/>
                </a:cubicBezTo>
                <a:cubicBezTo>
                  <a:pt x="99" y="2"/>
                  <a:pt x="97" y="0"/>
                  <a:pt x="93" y="0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2" name="PA_椭圆 128"/>
          <p:cNvSpPr/>
          <p:nvPr>
            <p:custDataLst>
              <p:tags r:id="rId111"/>
            </p:custDataLst>
          </p:nvPr>
        </p:nvSpPr>
        <p:spPr bwMode="auto">
          <a:xfrm>
            <a:off x="5029781" y="3258920"/>
            <a:ext cx="15964" cy="15964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3" name="PA_椭圆 129"/>
          <p:cNvSpPr/>
          <p:nvPr>
            <p:custDataLst>
              <p:tags r:id="rId112"/>
            </p:custDataLst>
          </p:nvPr>
        </p:nvSpPr>
        <p:spPr bwMode="auto">
          <a:xfrm>
            <a:off x="5070831" y="3258920"/>
            <a:ext cx="15964" cy="15964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4" name="PA_椭圆 130"/>
          <p:cNvSpPr/>
          <p:nvPr>
            <p:custDataLst>
              <p:tags r:id="rId113"/>
            </p:custDataLst>
          </p:nvPr>
        </p:nvSpPr>
        <p:spPr bwMode="auto">
          <a:xfrm>
            <a:off x="5029781" y="3293128"/>
            <a:ext cx="15964" cy="15964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5" name="PA_椭圆 131"/>
          <p:cNvSpPr/>
          <p:nvPr>
            <p:custDataLst>
              <p:tags r:id="rId114"/>
            </p:custDataLst>
          </p:nvPr>
        </p:nvSpPr>
        <p:spPr bwMode="auto">
          <a:xfrm>
            <a:off x="5070831" y="3293128"/>
            <a:ext cx="15964" cy="15964"/>
          </a:xfrm>
          <a:prstGeom prst="ellipse">
            <a:avLst/>
          </a:pr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6" name="PA_Freeform: Shape 132"/>
          <p:cNvSpPr/>
          <p:nvPr>
            <p:custDataLst>
              <p:tags r:id="rId115"/>
            </p:custDataLst>
          </p:nvPr>
        </p:nvSpPr>
        <p:spPr bwMode="auto">
          <a:xfrm>
            <a:off x="6235065" y="1917942"/>
            <a:ext cx="147097" cy="150518"/>
          </a:xfrm>
          <a:custGeom>
            <a:avLst/>
            <a:gdLst>
              <a:gd name="T0" fmla="*/ 72 w 74"/>
              <a:gd name="T1" fmla="*/ 54 h 76"/>
              <a:gd name="T2" fmla="*/ 58 w 74"/>
              <a:gd name="T3" fmla="*/ 39 h 76"/>
              <a:gd name="T4" fmla="*/ 55 w 74"/>
              <a:gd name="T5" fmla="*/ 36 h 76"/>
              <a:gd name="T6" fmla="*/ 41 w 74"/>
              <a:gd name="T7" fmla="*/ 19 h 76"/>
              <a:gd name="T8" fmla="*/ 34 w 74"/>
              <a:gd name="T9" fmla="*/ 5 h 76"/>
              <a:gd name="T10" fmla="*/ 26 w 74"/>
              <a:gd name="T11" fmla="*/ 4 h 76"/>
              <a:gd name="T12" fmla="*/ 24 w 74"/>
              <a:gd name="T13" fmla="*/ 11 h 76"/>
              <a:gd name="T14" fmla="*/ 28 w 74"/>
              <a:gd name="T15" fmla="*/ 22 h 76"/>
              <a:gd name="T16" fmla="*/ 29 w 74"/>
              <a:gd name="T17" fmla="*/ 29 h 76"/>
              <a:gd name="T18" fmla="*/ 6 w 74"/>
              <a:gd name="T19" fmla="*/ 29 h 76"/>
              <a:gd name="T20" fmla="*/ 1 w 74"/>
              <a:gd name="T21" fmla="*/ 37 h 76"/>
              <a:gd name="T22" fmla="*/ 12 w 74"/>
              <a:gd name="T23" fmla="*/ 68 h 76"/>
              <a:gd name="T24" fmla="*/ 17 w 74"/>
              <a:gd name="T25" fmla="*/ 71 h 76"/>
              <a:gd name="T26" fmla="*/ 44 w 74"/>
              <a:gd name="T27" fmla="*/ 71 h 76"/>
              <a:gd name="T28" fmla="*/ 50 w 74"/>
              <a:gd name="T29" fmla="*/ 74 h 76"/>
              <a:gd name="T30" fmla="*/ 51 w 74"/>
              <a:gd name="T31" fmla="*/ 75 h 76"/>
              <a:gd name="T32" fmla="*/ 56 w 74"/>
              <a:gd name="T33" fmla="*/ 75 h 76"/>
              <a:gd name="T34" fmla="*/ 72 w 74"/>
              <a:gd name="T35" fmla="*/ 58 h 76"/>
              <a:gd name="T36" fmla="*/ 72 w 74"/>
              <a:gd name="T37" fmla="*/ 5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76">
                <a:moveTo>
                  <a:pt x="72" y="54"/>
                </a:moveTo>
                <a:cubicBezTo>
                  <a:pt x="58" y="39"/>
                  <a:pt x="58" y="39"/>
                  <a:pt x="58" y="39"/>
                </a:cubicBezTo>
                <a:cubicBezTo>
                  <a:pt x="56" y="38"/>
                  <a:pt x="55" y="36"/>
                  <a:pt x="55" y="36"/>
                </a:cubicBezTo>
                <a:cubicBezTo>
                  <a:pt x="55" y="36"/>
                  <a:pt x="49" y="25"/>
                  <a:pt x="41" y="19"/>
                </a:cubicBezTo>
                <a:cubicBezTo>
                  <a:pt x="32" y="14"/>
                  <a:pt x="34" y="10"/>
                  <a:pt x="34" y="5"/>
                </a:cubicBezTo>
                <a:cubicBezTo>
                  <a:pt x="34" y="1"/>
                  <a:pt x="30" y="0"/>
                  <a:pt x="26" y="4"/>
                </a:cubicBezTo>
                <a:cubicBezTo>
                  <a:pt x="25" y="6"/>
                  <a:pt x="24" y="9"/>
                  <a:pt x="24" y="11"/>
                </a:cubicBezTo>
                <a:cubicBezTo>
                  <a:pt x="23" y="16"/>
                  <a:pt x="27" y="20"/>
                  <a:pt x="28" y="22"/>
                </a:cubicBezTo>
                <a:cubicBezTo>
                  <a:pt x="29" y="23"/>
                  <a:pt x="30" y="26"/>
                  <a:pt x="29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2" y="29"/>
                  <a:pt x="0" y="33"/>
                  <a:pt x="1" y="37"/>
                </a:cubicBezTo>
                <a:cubicBezTo>
                  <a:pt x="12" y="68"/>
                  <a:pt x="12" y="68"/>
                  <a:pt x="12" y="68"/>
                </a:cubicBezTo>
                <a:cubicBezTo>
                  <a:pt x="13" y="70"/>
                  <a:pt x="15" y="71"/>
                  <a:pt x="17" y="71"/>
                </a:cubicBezTo>
                <a:cubicBezTo>
                  <a:pt x="44" y="71"/>
                  <a:pt x="44" y="71"/>
                  <a:pt x="44" y="71"/>
                </a:cubicBezTo>
                <a:cubicBezTo>
                  <a:pt x="46" y="71"/>
                  <a:pt x="48" y="73"/>
                  <a:pt x="50" y="74"/>
                </a:cubicBezTo>
                <a:cubicBezTo>
                  <a:pt x="51" y="75"/>
                  <a:pt x="51" y="75"/>
                  <a:pt x="51" y="75"/>
                </a:cubicBezTo>
                <a:cubicBezTo>
                  <a:pt x="52" y="76"/>
                  <a:pt x="54" y="76"/>
                  <a:pt x="56" y="75"/>
                </a:cubicBezTo>
                <a:cubicBezTo>
                  <a:pt x="72" y="58"/>
                  <a:pt x="72" y="58"/>
                  <a:pt x="72" y="58"/>
                </a:cubicBezTo>
                <a:cubicBezTo>
                  <a:pt x="74" y="57"/>
                  <a:pt x="74" y="55"/>
                  <a:pt x="72" y="5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7" name="PA_Freeform: Shape 133"/>
          <p:cNvSpPr/>
          <p:nvPr>
            <p:custDataLst>
              <p:tags r:id="rId116"/>
            </p:custDataLst>
          </p:nvPr>
        </p:nvSpPr>
        <p:spPr bwMode="auto">
          <a:xfrm>
            <a:off x="6346814" y="2035392"/>
            <a:ext cx="49032" cy="49032"/>
          </a:xfrm>
          <a:custGeom>
            <a:avLst/>
            <a:gdLst>
              <a:gd name="T0" fmla="*/ 8 w 43"/>
              <a:gd name="T1" fmla="*/ 43 h 43"/>
              <a:gd name="T2" fmla="*/ 0 w 43"/>
              <a:gd name="T3" fmla="*/ 34 h 43"/>
              <a:gd name="T4" fmla="*/ 34 w 43"/>
              <a:gd name="T5" fmla="*/ 0 h 43"/>
              <a:gd name="T6" fmla="*/ 43 w 43"/>
              <a:gd name="T7" fmla="*/ 8 h 43"/>
              <a:gd name="T8" fmla="*/ 8 w 43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43">
                <a:moveTo>
                  <a:pt x="8" y="43"/>
                </a:moveTo>
                <a:lnTo>
                  <a:pt x="0" y="34"/>
                </a:lnTo>
                <a:lnTo>
                  <a:pt x="34" y="0"/>
                </a:lnTo>
                <a:lnTo>
                  <a:pt x="43" y="8"/>
                </a:lnTo>
                <a:lnTo>
                  <a:pt x="8" y="43"/>
                </a:ln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8" name="PA_Freeform: Shape 134"/>
          <p:cNvSpPr/>
          <p:nvPr>
            <p:custDataLst>
              <p:tags r:id="rId117"/>
            </p:custDataLst>
          </p:nvPr>
        </p:nvSpPr>
        <p:spPr bwMode="auto">
          <a:xfrm>
            <a:off x="6151824" y="3302251"/>
            <a:ext cx="44471" cy="77540"/>
          </a:xfrm>
          <a:custGeom>
            <a:avLst/>
            <a:gdLst>
              <a:gd name="T0" fmla="*/ 22 w 22"/>
              <a:gd name="T1" fmla="*/ 20 h 39"/>
              <a:gd name="T2" fmla="*/ 11 w 22"/>
              <a:gd name="T3" fmla="*/ 0 h 39"/>
              <a:gd name="T4" fmla="*/ 0 w 22"/>
              <a:gd name="T5" fmla="*/ 20 h 39"/>
              <a:gd name="T6" fmla="*/ 11 w 22"/>
              <a:gd name="T7" fmla="*/ 39 h 39"/>
              <a:gd name="T8" fmla="*/ 22 w 22"/>
              <a:gd name="T9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39">
                <a:moveTo>
                  <a:pt x="22" y="20"/>
                </a:moveTo>
                <a:cubicBezTo>
                  <a:pt x="22" y="13"/>
                  <a:pt x="18" y="3"/>
                  <a:pt x="11" y="0"/>
                </a:cubicBezTo>
                <a:cubicBezTo>
                  <a:pt x="5" y="3"/>
                  <a:pt x="0" y="13"/>
                  <a:pt x="0" y="20"/>
                </a:cubicBezTo>
                <a:cubicBezTo>
                  <a:pt x="0" y="26"/>
                  <a:pt x="5" y="36"/>
                  <a:pt x="11" y="39"/>
                </a:cubicBezTo>
                <a:cubicBezTo>
                  <a:pt x="18" y="36"/>
                  <a:pt x="22" y="26"/>
                  <a:pt x="22" y="20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39" name="PA_Freeform: Shape 135"/>
          <p:cNvSpPr/>
          <p:nvPr>
            <p:custDataLst>
              <p:tags r:id="rId118"/>
            </p:custDataLst>
          </p:nvPr>
        </p:nvSpPr>
        <p:spPr bwMode="auto">
          <a:xfrm>
            <a:off x="6183752" y="3352423"/>
            <a:ext cx="69558" cy="54734"/>
          </a:xfrm>
          <a:custGeom>
            <a:avLst/>
            <a:gdLst>
              <a:gd name="T0" fmla="*/ 1 w 35"/>
              <a:gd name="T1" fmla="*/ 23 h 28"/>
              <a:gd name="T2" fmla="*/ 23 w 35"/>
              <a:gd name="T3" fmla="*/ 24 h 28"/>
              <a:gd name="T4" fmla="*/ 34 w 35"/>
              <a:gd name="T5" fmla="*/ 4 h 28"/>
              <a:gd name="T6" fmla="*/ 12 w 35"/>
              <a:gd name="T7" fmla="*/ 4 h 28"/>
              <a:gd name="T8" fmla="*/ 1 w 35"/>
              <a:gd name="T9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8">
                <a:moveTo>
                  <a:pt x="1" y="23"/>
                </a:moveTo>
                <a:cubicBezTo>
                  <a:pt x="6" y="28"/>
                  <a:pt x="17" y="27"/>
                  <a:pt x="23" y="24"/>
                </a:cubicBezTo>
                <a:cubicBezTo>
                  <a:pt x="29" y="20"/>
                  <a:pt x="35" y="12"/>
                  <a:pt x="34" y="4"/>
                </a:cubicBezTo>
                <a:cubicBezTo>
                  <a:pt x="29" y="0"/>
                  <a:pt x="18" y="1"/>
                  <a:pt x="12" y="4"/>
                </a:cubicBezTo>
                <a:cubicBezTo>
                  <a:pt x="6" y="8"/>
                  <a:pt x="0" y="16"/>
                  <a:pt x="1" y="23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40" name="PA_Freeform: Shape 136"/>
          <p:cNvSpPr/>
          <p:nvPr>
            <p:custDataLst>
              <p:tags r:id="rId119"/>
            </p:custDataLst>
          </p:nvPr>
        </p:nvSpPr>
        <p:spPr bwMode="auto">
          <a:xfrm>
            <a:off x="6183752" y="3407157"/>
            <a:ext cx="69558" cy="55874"/>
          </a:xfrm>
          <a:custGeom>
            <a:avLst/>
            <a:gdLst>
              <a:gd name="T0" fmla="*/ 23 w 35"/>
              <a:gd name="T1" fmla="*/ 24 h 28"/>
              <a:gd name="T2" fmla="*/ 34 w 35"/>
              <a:gd name="T3" fmla="*/ 5 h 28"/>
              <a:gd name="T4" fmla="*/ 12 w 35"/>
              <a:gd name="T5" fmla="*/ 4 h 28"/>
              <a:gd name="T6" fmla="*/ 1 w 35"/>
              <a:gd name="T7" fmla="*/ 23 h 28"/>
              <a:gd name="T8" fmla="*/ 23 w 35"/>
              <a:gd name="T9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28">
                <a:moveTo>
                  <a:pt x="23" y="24"/>
                </a:moveTo>
                <a:cubicBezTo>
                  <a:pt x="29" y="20"/>
                  <a:pt x="35" y="12"/>
                  <a:pt x="34" y="5"/>
                </a:cubicBezTo>
                <a:cubicBezTo>
                  <a:pt x="29" y="0"/>
                  <a:pt x="18" y="1"/>
                  <a:pt x="12" y="4"/>
                </a:cubicBezTo>
                <a:cubicBezTo>
                  <a:pt x="6" y="8"/>
                  <a:pt x="0" y="16"/>
                  <a:pt x="1" y="23"/>
                </a:cubicBezTo>
                <a:cubicBezTo>
                  <a:pt x="6" y="28"/>
                  <a:pt x="17" y="27"/>
                  <a:pt x="23" y="2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41" name="PA_Freeform: Shape 137"/>
          <p:cNvSpPr/>
          <p:nvPr>
            <p:custDataLst>
              <p:tags r:id="rId120"/>
            </p:custDataLst>
          </p:nvPr>
        </p:nvSpPr>
        <p:spPr bwMode="auto">
          <a:xfrm>
            <a:off x="6094810" y="3352423"/>
            <a:ext cx="71838" cy="54734"/>
          </a:xfrm>
          <a:custGeom>
            <a:avLst/>
            <a:gdLst>
              <a:gd name="T0" fmla="*/ 13 w 36"/>
              <a:gd name="T1" fmla="*/ 24 h 28"/>
              <a:gd name="T2" fmla="*/ 35 w 36"/>
              <a:gd name="T3" fmla="*/ 23 h 28"/>
              <a:gd name="T4" fmla="*/ 24 w 36"/>
              <a:gd name="T5" fmla="*/ 4 h 28"/>
              <a:gd name="T6" fmla="*/ 1 w 36"/>
              <a:gd name="T7" fmla="*/ 4 h 28"/>
              <a:gd name="T8" fmla="*/ 13 w 36"/>
              <a:gd name="T9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8">
                <a:moveTo>
                  <a:pt x="13" y="24"/>
                </a:moveTo>
                <a:cubicBezTo>
                  <a:pt x="19" y="27"/>
                  <a:pt x="29" y="28"/>
                  <a:pt x="35" y="23"/>
                </a:cubicBezTo>
                <a:cubicBezTo>
                  <a:pt x="36" y="16"/>
                  <a:pt x="30" y="8"/>
                  <a:pt x="24" y="4"/>
                </a:cubicBezTo>
                <a:cubicBezTo>
                  <a:pt x="18" y="1"/>
                  <a:pt x="7" y="0"/>
                  <a:pt x="1" y="4"/>
                </a:cubicBezTo>
                <a:cubicBezTo>
                  <a:pt x="0" y="12"/>
                  <a:pt x="7" y="20"/>
                  <a:pt x="13" y="2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42" name="PA_Freeform: Shape 138"/>
          <p:cNvSpPr/>
          <p:nvPr>
            <p:custDataLst>
              <p:tags r:id="rId121"/>
            </p:custDataLst>
          </p:nvPr>
        </p:nvSpPr>
        <p:spPr bwMode="auto">
          <a:xfrm>
            <a:off x="6094810" y="3407157"/>
            <a:ext cx="71838" cy="55874"/>
          </a:xfrm>
          <a:custGeom>
            <a:avLst/>
            <a:gdLst>
              <a:gd name="T0" fmla="*/ 13 w 36"/>
              <a:gd name="T1" fmla="*/ 24 h 28"/>
              <a:gd name="T2" fmla="*/ 35 w 36"/>
              <a:gd name="T3" fmla="*/ 23 h 28"/>
              <a:gd name="T4" fmla="*/ 24 w 36"/>
              <a:gd name="T5" fmla="*/ 4 h 28"/>
              <a:gd name="T6" fmla="*/ 1 w 36"/>
              <a:gd name="T7" fmla="*/ 5 h 28"/>
              <a:gd name="T8" fmla="*/ 13 w 36"/>
              <a:gd name="T9" fmla="*/ 24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" h="28">
                <a:moveTo>
                  <a:pt x="13" y="24"/>
                </a:moveTo>
                <a:cubicBezTo>
                  <a:pt x="19" y="27"/>
                  <a:pt x="29" y="28"/>
                  <a:pt x="35" y="23"/>
                </a:cubicBezTo>
                <a:cubicBezTo>
                  <a:pt x="36" y="16"/>
                  <a:pt x="30" y="8"/>
                  <a:pt x="24" y="4"/>
                </a:cubicBezTo>
                <a:cubicBezTo>
                  <a:pt x="18" y="1"/>
                  <a:pt x="7" y="0"/>
                  <a:pt x="1" y="5"/>
                </a:cubicBezTo>
                <a:cubicBezTo>
                  <a:pt x="0" y="12"/>
                  <a:pt x="7" y="20"/>
                  <a:pt x="13" y="24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43" name="PA_Freeform: Shape 139"/>
          <p:cNvSpPr/>
          <p:nvPr>
            <p:custDataLst>
              <p:tags r:id="rId122"/>
            </p:custDataLst>
          </p:nvPr>
        </p:nvSpPr>
        <p:spPr bwMode="auto">
          <a:xfrm>
            <a:off x="6170069" y="3387772"/>
            <a:ext cx="7982" cy="88942"/>
          </a:xfrm>
          <a:custGeom>
            <a:avLst/>
            <a:gdLst>
              <a:gd name="T0" fmla="*/ 0 w 4"/>
              <a:gd name="T1" fmla="*/ 1 h 45"/>
              <a:gd name="T2" fmla="*/ 0 w 4"/>
              <a:gd name="T3" fmla="*/ 44 h 45"/>
              <a:gd name="T4" fmla="*/ 2 w 4"/>
              <a:gd name="T5" fmla="*/ 45 h 45"/>
              <a:gd name="T6" fmla="*/ 4 w 4"/>
              <a:gd name="T7" fmla="*/ 44 h 45"/>
              <a:gd name="T8" fmla="*/ 4 w 4"/>
              <a:gd name="T9" fmla="*/ 1 h 45"/>
              <a:gd name="T10" fmla="*/ 2 w 4"/>
              <a:gd name="T11" fmla="*/ 0 h 45"/>
              <a:gd name="T12" fmla="*/ 0 w 4"/>
              <a:gd name="T13" fmla="*/ 1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5">
                <a:moveTo>
                  <a:pt x="0" y="1"/>
                </a:move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1" y="45"/>
                  <a:pt x="2" y="45"/>
                </a:cubicBezTo>
                <a:cubicBezTo>
                  <a:pt x="4" y="45"/>
                  <a:pt x="4" y="44"/>
                  <a:pt x="4" y="44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0"/>
                  <a:pt x="2" y="0"/>
                </a:cubicBezTo>
                <a:cubicBezTo>
                  <a:pt x="1" y="0"/>
                  <a:pt x="0" y="1"/>
                  <a:pt x="0" y="1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44" name="PA_Freeform: Shape 140"/>
          <p:cNvSpPr/>
          <p:nvPr>
            <p:custDataLst>
              <p:tags r:id="rId123"/>
            </p:custDataLst>
          </p:nvPr>
        </p:nvSpPr>
        <p:spPr bwMode="auto">
          <a:xfrm>
            <a:off x="5186001" y="3896340"/>
            <a:ext cx="104906" cy="95784"/>
          </a:xfrm>
          <a:custGeom>
            <a:avLst/>
            <a:gdLst>
              <a:gd name="T0" fmla="*/ 6 w 53"/>
              <a:gd name="T1" fmla="*/ 5 h 48"/>
              <a:gd name="T2" fmla="*/ 1 w 53"/>
              <a:gd name="T3" fmla="*/ 14 h 48"/>
              <a:gd name="T4" fmla="*/ 0 w 53"/>
              <a:gd name="T5" fmla="*/ 17 h 48"/>
              <a:gd name="T6" fmla="*/ 0 w 53"/>
              <a:gd name="T7" fmla="*/ 17 h 48"/>
              <a:gd name="T8" fmla="*/ 0 w 53"/>
              <a:gd name="T9" fmla="*/ 20 h 48"/>
              <a:gd name="T10" fmla="*/ 0 w 53"/>
              <a:gd name="T11" fmla="*/ 22 h 48"/>
              <a:gd name="T12" fmla="*/ 2 w 53"/>
              <a:gd name="T13" fmla="*/ 31 h 48"/>
              <a:gd name="T14" fmla="*/ 8 w 53"/>
              <a:gd name="T15" fmla="*/ 42 h 48"/>
              <a:gd name="T16" fmla="*/ 8 w 53"/>
              <a:gd name="T17" fmla="*/ 42 h 48"/>
              <a:gd name="T18" fmla="*/ 12 w 53"/>
              <a:gd name="T19" fmla="*/ 46 h 48"/>
              <a:gd name="T20" fmla="*/ 13 w 53"/>
              <a:gd name="T21" fmla="*/ 46 h 48"/>
              <a:gd name="T22" fmla="*/ 19 w 53"/>
              <a:gd name="T23" fmla="*/ 47 h 48"/>
              <a:gd name="T24" fmla="*/ 19 w 53"/>
              <a:gd name="T25" fmla="*/ 47 h 48"/>
              <a:gd name="T26" fmla="*/ 22 w 53"/>
              <a:gd name="T27" fmla="*/ 46 h 48"/>
              <a:gd name="T28" fmla="*/ 23 w 53"/>
              <a:gd name="T29" fmla="*/ 45 h 48"/>
              <a:gd name="T30" fmla="*/ 27 w 53"/>
              <a:gd name="T31" fmla="*/ 45 h 48"/>
              <a:gd name="T32" fmla="*/ 27 w 53"/>
              <a:gd name="T33" fmla="*/ 45 h 48"/>
              <a:gd name="T34" fmla="*/ 30 w 53"/>
              <a:gd name="T35" fmla="*/ 45 h 48"/>
              <a:gd name="T36" fmla="*/ 32 w 53"/>
              <a:gd name="T37" fmla="*/ 46 h 48"/>
              <a:gd name="T38" fmla="*/ 35 w 53"/>
              <a:gd name="T39" fmla="*/ 47 h 48"/>
              <a:gd name="T40" fmla="*/ 35 w 53"/>
              <a:gd name="T41" fmla="*/ 47 h 48"/>
              <a:gd name="T42" fmla="*/ 41 w 53"/>
              <a:gd name="T43" fmla="*/ 46 h 48"/>
              <a:gd name="T44" fmla="*/ 42 w 53"/>
              <a:gd name="T45" fmla="*/ 46 h 48"/>
              <a:gd name="T46" fmla="*/ 45 w 53"/>
              <a:gd name="T47" fmla="*/ 42 h 48"/>
              <a:gd name="T48" fmla="*/ 46 w 53"/>
              <a:gd name="T49" fmla="*/ 42 h 48"/>
              <a:gd name="T50" fmla="*/ 51 w 53"/>
              <a:gd name="T51" fmla="*/ 31 h 48"/>
              <a:gd name="T52" fmla="*/ 53 w 53"/>
              <a:gd name="T53" fmla="*/ 22 h 48"/>
              <a:gd name="T54" fmla="*/ 53 w 53"/>
              <a:gd name="T55" fmla="*/ 20 h 48"/>
              <a:gd name="T56" fmla="*/ 53 w 53"/>
              <a:gd name="T57" fmla="*/ 17 h 48"/>
              <a:gd name="T58" fmla="*/ 53 w 53"/>
              <a:gd name="T59" fmla="*/ 17 h 48"/>
              <a:gd name="T60" fmla="*/ 53 w 53"/>
              <a:gd name="T61" fmla="*/ 14 h 48"/>
              <a:gd name="T62" fmla="*/ 48 w 53"/>
              <a:gd name="T63" fmla="*/ 5 h 48"/>
              <a:gd name="T64" fmla="*/ 47 w 53"/>
              <a:gd name="T65" fmla="*/ 3 h 48"/>
              <a:gd name="T66" fmla="*/ 39 w 53"/>
              <a:gd name="T67" fmla="*/ 0 h 48"/>
              <a:gd name="T68" fmla="*/ 31 w 53"/>
              <a:gd name="T69" fmla="*/ 1 h 48"/>
              <a:gd name="T70" fmla="*/ 27 w 53"/>
              <a:gd name="T71" fmla="*/ 3 h 48"/>
              <a:gd name="T72" fmla="*/ 23 w 53"/>
              <a:gd name="T73" fmla="*/ 1 h 48"/>
              <a:gd name="T74" fmla="*/ 14 w 53"/>
              <a:gd name="T75" fmla="*/ 0 h 48"/>
              <a:gd name="T76" fmla="*/ 7 w 53"/>
              <a:gd name="T77" fmla="*/ 3 h 48"/>
              <a:gd name="T78" fmla="*/ 6 w 53"/>
              <a:gd name="T79" fmla="*/ 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3" h="48">
                <a:moveTo>
                  <a:pt x="6" y="5"/>
                </a:moveTo>
                <a:cubicBezTo>
                  <a:pt x="3" y="7"/>
                  <a:pt x="1" y="11"/>
                  <a:pt x="1" y="14"/>
                </a:cubicBezTo>
                <a:cubicBezTo>
                  <a:pt x="0" y="15"/>
                  <a:pt x="0" y="16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0" y="21"/>
                  <a:pt x="0" y="22"/>
                  <a:pt x="0" y="22"/>
                </a:cubicBezTo>
                <a:cubicBezTo>
                  <a:pt x="1" y="25"/>
                  <a:pt x="1" y="28"/>
                  <a:pt x="2" y="31"/>
                </a:cubicBezTo>
                <a:cubicBezTo>
                  <a:pt x="4" y="35"/>
                  <a:pt x="6" y="38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3"/>
                  <a:pt x="11" y="45"/>
                  <a:pt x="12" y="46"/>
                </a:cubicBezTo>
                <a:cubicBezTo>
                  <a:pt x="12" y="46"/>
                  <a:pt x="13" y="46"/>
                  <a:pt x="13" y="46"/>
                </a:cubicBezTo>
                <a:cubicBezTo>
                  <a:pt x="15" y="48"/>
                  <a:pt x="17" y="48"/>
                  <a:pt x="19" y="47"/>
                </a:cubicBezTo>
                <a:cubicBezTo>
                  <a:pt x="19" y="47"/>
                  <a:pt x="19" y="47"/>
                  <a:pt x="19" y="47"/>
                </a:cubicBezTo>
                <a:cubicBezTo>
                  <a:pt x="20" y="47"/>
                  <a:pt x="21" y="46"/>
                  <a:pt x="22" y="46"/>
                </a:cubicBezTo>
                <a:cubicBezTo>
                  <a:pt x="22" y="46"/>
                  <a:pt x="23" y="46"/>
                  <a:pt x="23" y="45"/>
                </a:cubicBezTo>
                <a:cubicBezTo>
                  <a:pt x="25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8" y="45"/>
                  <a:pt x="29" y="45"/>
                  <a:pt x="30" y="45"/>
                </a:cubicBezTo>
                <a:cubicBezTo>
                  <a:pt x="31" y="46"/>
                  <a:pt x="31" y="46"/>
                  <a:pt x="32" y="46"/>
                </a:cubicBezTo>
                <a:cubicBezTo>
                  <a:pt x="33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7" y="48"/>
                  <a:pt x="39" y="48"/>
                  <a:pt x="41" y="46"/>
                </a:cubicBezTo>
                <a:cubicBezTo>
                  <a:pt x="41" y="46"/>
                  <a:pt x="41" y="46"/>
                  <a:pt x="42" y="46"/>
                </a:cubicBezTo>
                <a:cubicBezTo>
                  <a:pt x="43" y="45"/>
                  <a:pt x="44" y="43"/>
                  <a:pt x="45" y="42"/>
                </a:cubicBezTo>
                <a:cubicBezTo>
                  <a:pt x="45" y="42"/>
                  <a:pt x="45" y="42"/>
                  <a:pt x="46" y="42"/>
                </a:cubicBezTo>
                <a:cubicBezTo>
                  <a:pt x="48" y="38"/>
                  <a:pt x="50" y="35"/>
                  <a:pt x="51" y="31"/>
                </a:cubicBezTo>
                <a:cubicBezTo>
                  <a:pt x="52" y="28"/>
                  <a:pt x="53" y="25"/>
                  <a:pt x="53" y="22"/>
                </a:cubicBezTo>
                <a:cubicBezTo>
                  <a:pt x="53" y="22"/>
                  <a:pt x="53" y="21"/>
                  <a:pt x="53" y="20"/>
                </a:cubicBezTo>
                <a:cubicBezTo>
                  <a:pt x="53" y="19"/>
                  <a:pt x="53" y="18"/>
                  <a:pt x="53" y="17"/>
                </a:cubicBezTo>
                <a:cubicBezTo>
                  <a:pt x="53" y="17"/>
                  <a:pt x="53" y="17"/>
                  <a:pt x="53" y="17"/>
                </a:cubicBezTo>
                <a:cubicBezTo>
                  <a:pt x="53" y="16"/>
                  <a:pt x="53" y="15"/>
                  <a:pt x="53" y="14"/>
                </a:cubicBezTo>
                <a:cubicBezTo>
                  <a:pt x="52" y="11"/>
                  <a:pt x="51" y="7"/>
                  <a:pt x="48" y="5"/>
                </a:cubicBezTo>
                <a:cubicBezTo>
                  <a:pt x="48" y="4"/>
                  <a:pt x="47" y="4"/>
                  <a:pt x="47" y="3"/>
                </a:cubicBezTo>
                <a:cubicBezTo>
                  <a:pt x="45" y="2"/>
                  <a:pt x="42" y="1"/>
                  <a:pt x="39" y="0"/>
                </a:cubicBezTo>
                <a:cubicBezTo>
                  <a:pt x="36" y="0"/>
                  <a:pt x="34" y="0"/>
                  <a:pt x="31" y="1"/>
                </a:cubicBezTo>
                <a:cubicBezTo>
                  <a:pt x="30" y="2"/>
                  <a:pt x="27" y="3"/>
                  <a:pt x="27" y="3"/>
                </a:cubicBezTo>
                <a:cubicBezTo>
                  <a:pt x="27" y="3"/>
                  <a:pt x="24" y="2"/>
                  <a:pt x="23" y="1"/>
                </a:cubicBezTo>
                <a:cubicBezTo>
                  <a:pt x="20" y="0"/>
                  <a:pt x="17" y="0"/>
                  <a:pt x="14" y="0"/>
                </a:cubicBezTo>
                <a:cubicBezTo>
                  <a:pt x="11" y="1"/>
                  <a:pt x="9" y="2"/>
                  <a:pt x="7" y="3"/>
                </a:cubicBezTo>
                <a:cubicBezTo>
                  <a:pt x="6" y="4"/>
                  <a:pt x="6" y="4"/>
                  <a:pt x="6" y="5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45" name="PA_Freeform: Shape 141"/>
          <p:cNvSpPr/>
          <p:nvPr>
            <p:custDataLst>
              <p:tags r:id="rId124"/>
            </p:custDataLst>
          </p:nvPr>
        </p:nvSpPr>
        <p:spPr bwMode="auto">
          <a:xfrm>
            <a:off x="5213367" y="3866693"/>
            <a:ext cx="26227" cy="29647"/>
          </a:xfrm>
          <a:custGeom>
            <a:avLst/>
            <a:gdLst>
              <a:gd name="T0" fmla="*/ 4 w 13"/>
              <a:gd name="T1" fmla="*/ 11 h 15"/>
              <a:gd name="T2" fmla="*/ 9 w 13"/>
              <a:gd name="T3" fmla="*/ 14 h 15"/>
              <a:gd name="T4" fmla="*/ 12 w 13"/>
              <a:gd name="T5" fmla="*/ 14 h 15"/>
              <a:gd name="T6" fmla="*/ 13 w 13"/>
              <a:gd name="T7" fmla="*/ 14 h 15"/>
              <a:gd name="T8" fmla="*/ 10 w 13"/>
              <a:gd name="T9" fmla="*/ 6 h 15"/>
              <a:gd name="T10" fmla="*/ 1 w 13"/>
              <a:gd name="T11" fmla="*/ 0 h 15"/>
              <a:gd name="T12" fmla="*/ 1 w 13"/>
              <a:gd name="T13" fmla="*/ 0 h 15"/>
              <a:gd name="T14" fmla="*/ 0 w 13"/>
              <a:gd name="T15" fmla="*/ 0 h 15"/>
              <a:gd name="T16" fmla="*/ 0 w 13"/>
              <a:gd name="T17" fmla="*/ 4 h 15"/>
              <a:gd name="T18" fmla="*/ 4 w 13"/>
              <a:gd name="T19" fmla="*/ 1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5">
                <a:moveTo>
                  <a:pt x="4" y="11"/>
                </a:moveTo>
                <a:cubicBezTo>
                  <a:pt x="6" y="12"/>
                  <a:pt x="7" y="14"/>
                  <a:pt x="9" y="14"/>
                </a:cubicBezTo>
                <a:cubicBezTo>
                  <a:pt x="10" y="14"/>
                  <a:pt x="11" y="15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1"/>
                  <a:pt x="12" y="8"/>
                  <a:pt x="10" y="6"/>
                </a:cubicBezTo>
                <a:cubicBezTo>
                  <a:pt x="8" y="3"/>
                  <a:pt x="5" y="1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2"/>
                  <a:pt x="0" y="4"/>
                </a:cubicBezTo>
                <a:cubicBezTo>
                  <a:pt x="1" y="6"/>
                  <a:pt x="2" y="9"/>
                  <a:pt x="4" y="11"/>
                </a:cubicBezTo>
                <a:close/>
              </a:path>
            </a:pathLst>
          </a:custGeom>
          <a:solidFill>
            <a:srgbClr val="D9D9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46" name="PA_椭圆 142"/>
          <p:cNvSpPr/>
          <p:nvPr>
            <p:custDataLst>
              <p:tags r:id="rId125"/>
            </p:custDataLst>
          </p:nvPr>
        </p:nvSpPr>
        <p:spPr bwMode="auto">
          <a:xfrm>
            <a:off x="3536004" y="3196204"/>
            <a:ext cx="532514" cy="53479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</a:rPr>
              <a:t>关键词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47" name="PA_椭圆 143"/>
          <p:cNvSpPr/>
          <p:nvPr>
            <p:custDataLst>
              <p:tags r:id="rId126"/>
            </p:custDataLst>
          </p:nvPr>
        </p:nvSpPr>
        <p:spPr bwMode="auto">
          <a:xfrm>
            <a:off x="3993259" y="4892951"/>
            <a:ext cx="529094" cy="526813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</a:rPr>
              <a:t>关键词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48" name="PA_椭圆 144"/>
          <p:cNvSpPr/>
          <p:nvPr>
            <p:custDataLst>
              <p:tags r:id="rId127"/>
            </p:custDataLst>
          </p:nvPr>
        </p:nvSpPr>
        <p:spPr bwMode="auto">
          <a:xfrm>
            <a:off x="7589727" y="1329554"/>
            <a:ext cx="531374" cy="532514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</a:rPr>
              <a:t>关键词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49" name="PA_椭圆 145"/>
          <p:cNvSpPr/>
          <p:nvPr>
            <p:custDataLst>
              <p:tags r:id="rId128"/>
            </p:custDataLst>
          </p:nvPr>
        </p:nvSpPr>
        <p:spPr bwMode="auto">
          <a:xfrm>
            <a:off x="3992119" y="1329554"/>
            <a:ext cx="532514" cy="532514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</a:rPr>
              <a:t>关键词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50" name="PA_椭圆 146"/>
          <p:cNvSpPr/>
          <p:nvPr>
            <p:custDataLst>
              <p:tags r:id="rId129"/>
            </p:custDataLst>
          </p:nvPr>
        </p:nvSpPr>
        <p:spPr bwMode="auto">
          <a:xfrm>
            <a:off x="7592008" y="4890670"/>
            <a:ext cx="529094" cy="531374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</a:rPr>
              <a:t>关键词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51" name="PA_椭圆 147"/>
          <p:cNvSpPr/>
          <p:nvPr>
            <p:custDataLst>
              <p:tags r:id="rId130"/>
            </p:custDataLst>
          </p:nvPr>
        </p:nvSpPr>
        <p:spPr bwMode="auto">
          <a:xfrm>
            <a:off x="8046983" y="3197344"/>
            <a:ext cx="531374" cy="531374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none" lIns="0" tIns="0" rIns="0" bIns="0" anchor="ctr" anchorCtr="1" compatLnSpc="1">
            <a:normAutofit/>
          </a:bodyPr>
          <a:lstStyle/>
          <a:p>
            <a:pPr algn="ctr"/>
            <a:r>
              <a:rPr lang="zh-CN" altLang="en-US" sz="1100">
                <a:solidFill>
                  <a:schemeClr val="bg1"/>
                </a:solidFill>
              </a:rPr>
              <a:t>关键词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52" name="PA_Freeform: Shape 148"/>
          <p:cNvSpPr/>
          <p:nvPr>
            <p:custDataLst>
              <p:tags r:id="rId131"/>
            </p:custDataLst>
          </p:nvPr>
        </p:nvSpPr>
        <p:spPr bwMode="auto">
          <a:xfrm>
            <a:off x="7306936" y="1842683"/>
            <a:ext cx="317000" cy="340946"/>
          </a:xfrm>
          <a:custGeom>
            <a:avLst/>
            <a:gdLst>
              <a:gd name="T0" fmla="*/ 0 w 278"/>
              <a:gd name="T1" fmla="*/ 282 h 299"/>
              <a:gd name="T2" fmla="*/ 259 w 278"/>
              <a:gd name="T3" fmla="*/ 0 h 299"/>
              <a:gd name="T4" fmla="*/ 278 w 278"/>
              <a:gd name="T5" fmla="*/ 17 h 299"/>
              <a:gd name="T6" fmla="*/ 19 w 278"/>
              <a:gd name="T7" fmla="*/ 299 h 299"/>
              <a:gd name="T8" fmla="*/ 0 w 278"/>
              <a:gd name="T9" fmla="*/ 282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99">
                <a:moveTo>
                  <a:pt x="0" y="282"/>
                </a:moveTo>
                <a:lnTo>
                  <a:pt x="259" y="0"/>
                </a:lnTo>
                <a:lnTo>
                  <a:pt x="278" y="17"/>
                </a:lnTo>
                <a:lnTo>
                  <a:pt x="19" y="299"/>
                </a:lnTo>
                <a:lnTo>
                  <a:pt x="0" y="2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53" name="PA_Freeform: Shape 149"/>
          <p:cNvSpPr/>
          <p:nvPr>
            <p:custDataLst>
              <p:tags r:id="rId132"/>
            </p:custDataLst>
          </p:nvPr>
        </p:nvSpPr>
        <p:spPr bwMode="auto">
          <a:xfrm>
            <a:off x="7290972" y="2103809"/>
            <a:ext cx="91223" cy="98065"/>
          </a:xfrm>
          <a:custGeom>
            <a:avLst/>
            <a:gdLst>
              <a:gd name="T0" fmla="*/ 2 w 80"/>
              <a:gd name="T1" fmla="*/ 0 h 86"/>
              <a:gd name="T2" fmla="*/ 80 w 80"/>
              <a:gd name="T3" fmla="*/ 80 h 86"/>
              <a:gd name="T4" fmla="*/ 0 w 80"/>
              <a:gd name="T5" fmla="*/ 86 h 86"/>
              <a:gd name="T6" fmla="*/ 2 w 80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86">
                <a:moveTo>
                  <a:pt x="2" y="0"/>
                </a:moveTo>
                <a:lnTo>
                  <a:pt x="80" y="80"/>
                </a:lnTo>
                <a:lnTo>
                  <a:pt x="0" y="86"/>
                </a:lnTo>
                <a:lnTo>
                  <a:pt x="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54" name="PA_Freeform: Shape 150"/>
          <p:cNvSpPr/>
          <p:nvPr>
            <p:custDataLst>
              <p:tags r:id="rId133"/>
            </p:custDataLst>
          </p:nvPr>
        </p:nvSpPr>
        <p:spPr bwMode="auto">
          <a:xfrm>
            <a:off x="7538414" y="3468732"/>
            <a:ext cx="435590" cy="31928"/>
          </a:xfrm>
          <a:custGeom>
            <a:avLst/>
            <a:gdLst>
              <a:gd name="T0" fmla="*/ 0 w 382"/>
              <a:gd name="T1" fmla="*/ 0 h 28"/>
              <a:gd name="T2" fmla="*/ 382 w 382"/>
              <a:gd name="T3" fmla="*/ 2 h 28"/>
              <a:gd name="T4" fmla="*/ 382 w 382"/>
              <a:gd name="T5" fmla="*/ 28 h 28"/>
              <a:gd name="T6" fmla="*/ 0 w 382"/>
              <a:gd name="T7" fmla="*/ 26 h 28"/>
              <a:gd name="T8" fmla="*/ 0 w 382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28">
                <a:moveTo>
                  <a:pt x="0" y="0"/>
                </a:moveTo>
                <a:lnTo>
                  <a:pt x="382" y="2"/>
                </a:lnTo>
                <a:lnTo>
                  <a:pt x="382" y="28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55" name="PA_Freeform: Shape 151"/>
          <p:cNvSpPr/>
          <p:nvPr>
            <p:custDataLst>
              <p:tags r:id="rId134"/>
            </p:custDataLst>
          </p:nvPr>
        </p:nvSpPr>
        <p:spPr bwMode="auto">
          <a:xfrm>
            <a:off x="7500785" y="3419700"/>
            <a:ext cx="71838" cy="126572"/>
          </a:xfrm>
          <a:custGeom>
            <a:avLst/>
            <a:gdLst>
              <a:gd name="T0" fmla="*/ 63 w 63"/>
              <a:gd name="T1" fmla="*/ 0 h 111"/>
              <a:gd name="T2" fmla="*/ 59 w 63"/>
              <a:gd name="T3" fmla="*/ 111 h 111"/>
              <a:gd name="T4" fmla="*/ 0 w 63"/>
              <a:gd name="T5" fmla="*/ 55 h 111"/>
              <a:gd name="T6" fmla="*/ 63 w 63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" h="111">
                <a:moveTo>
                  <a:pt x="63" y="0"/>
                </a:moveTo>
                <a:lnTo>
                  <a:pt x="59" y="111"/>
                </a:lnTo>
                <a:lnTo>
                  <a:pt x="0" y="55"/>
                </a:lnTo>
                <a:lnTo>
                  <a:pt x="6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56" name="PA_Freeform: Shape 152"/>
          <p:cNvSpPr/>
          <p:nvPr>
            <p:custDataLst>
              <p:tags r:id="rId135"/>
            </p:custDataLst>
          </p:nvPr>
        </p:nvSpPr>
        <p:spPr bwMode="auto">
          <a:xfrm>
            <a:off x="4177986" y="3468732"/>
            <a:ext cx="435590" cy="31928"/>
          </a:xfrm>
          <a:custGeom>
            <a:avLst/>
            <a:gdLst>
              <a:gd name="T0" fmla="*/ 382 w 382"/>
              <a:gd name="T1" fmla="*/ 0 h 28"/>
              <a:gd name="T2" fmla="*/ 0 w 382"/>
              <a:gd name="T3" fmla="*/ 2 h 28"/>
              <a:gd name="T4" fmla="*/ 0 w 382"/>
              <a:gd name="T5" fmla="*/ 28 h 28"/>
              <a:gd name="T6" fmla="*/ 382 w 382"/>
              <a:gd name="T7" fmla="*/ 26 h 28"/>
              <a:gd name="T8" fmla="*/ 382 w 382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2" h="28">
                <a:moveTo>
                  <a:pt x="382" y="0"/>
                </a:moveTo>
                <a:lnTo>
                  <a:pt x="0" y="2"/>
                </a:lnTo>
                <a:lnTo>
                  <a:pt x="0" y="28"/>
                </a:lnTo>
                <a:lnTo>
                  <a:pt x="382" y="26"/>
                </a:lnTo>
                <a:lnTo>
                  <a:pt x="3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57" name="PA_Freeform: Shape 153"/>
          <p:cNvSpPr/>
          <p:nvPr>
            <p:custDataLst>
              <p:tags r:id="rId136"/>
            </p:custDataLst>
          </p:nvPr>
        </p:nvSpPr>
        <p:spPr bwMode="auto">
          <a:xfrm>
            <a:off x="4579367" y="3419700"/>
            <a:ext cx="74119" cy="126572"/>
          </a:xfrm>
          <a:custGeom>
            <a:avLst/>
            <a:gdLst>
              <a:gd name="T0" fmla="*/ 0 w 65"/>
              <a:gd name="T1" fmla="*/ 0 h 111"/>
              <a:gd name="T2" fmla="*/ 6 w 65"/>
              <a:gd name="T3" fmla="*/ 111 h 111"/>
              <a:gd name="T4" fmla="*/ 65 w 65"/>
              <a:gd name="T5" fmla="*/ 55 h 111"/>
              <a:gd name="T6" fmla="*/ 0 w 65"/>
              <a:gd name="T7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5" h="111">
                <a:moveTo>
                  <a:pt x="0" y="0"/>
                </a:moveTo>
                <a:lnTo>
                  <a:pt x="6" y="111"/>
                </a:lnTo>
                <a:lnTo>
                  <a:pt x="65" y="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58" name="PA_Freeform: Shape 154"/>
          <p:cNvSpPr/>
          <p:nvPr>
            <p:custDataLst>
              <p:tags r:id="rId137"/>
            </p:custDataLst>
          </p:nvPr>
        </p:nvSpPr>
        <p:spPr bwMode="auto">
          <a:xfrm>
            <a:off x="4457357" y="1842683"/>
            <a:ext cx="318140" cy="340946"/>
          </a:xfrm>
          <a:custGeom>
            <a:avLst/>
            <a:gdLst>
              <a:gd name="T0" fmla="*/ 279 w 279"/>
              <a:gd name="T1" fmla="*/ 282 h 299"/>
              <a:gd name="T2" fmla="*/ 21 w 279"/>
              <a:gd name="T3" fmla="*/ 0 h 299"/>
              <a:gd name="T4" fmla="*/ 0 w 279"/>
              <a:gd name="T5" fmla="*/ 17 h 299"/>
              <a:gd name="T6" fmla="*/ 259 w 279"/>
              <a:gd name="T7" fmla="*/ 299 h 299"/>
              <a:gd name="T8" fmla="*/ 279 w 279"/>
              <a:gd name="T9" fmla="*/ 282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99">
                <a:moveTo>
                  <a:pt x="279" y="282"/>
                </a:moveTo>
                <a:lnTo>
                  <a:pt x="21" y="0"/>
                </a:lnTo>
                <a:lnTo>
                  <a:pt x="0" y="17"/>
                </a:lnTo>
                <a:lnTo>
                  <a:pt x="259" y="299"/>
                </a:lnTo>
                <a:lnTo>
                  <a:pt x="279" y="2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59" name="PA_Freeform: Shape 155"/>
          <p:cNvSpPr/>
          <p:nvPr>
            <p:custDataLst>
              <p:tags r:id="rId138"/>
            </p:custDataLst>
          </p:nvPr>
        </p:nvSpPr>
        <p:spPr bwMode="auto">
          <a:xfrm>
            <a:off x="4699098" y="2103809"/>
            <a:ext cx="92363" cy="98065"/>
          </a:xfrm>
          <a:custGeom>
            <a:avLst/>
            <a:gdLst>
              <a:gd name="T0" fmla="*/ 80 w 81"/>
              <a:gd name="T1" fmla="*/ 0 h 86"/>
              <a:gd name="T2" fmla="*/ 0 w 81"/>
              <a:gd name="T3" fmla="*/ 80 h 86"/>
              <a:gd name="T4" fmla="*/ 81 w 81"/>
              <a:gd name="T5" fmla="*/ 86 h 86"/>
              <a:gd name="T6" fmla="*/ 80 w 81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86">
                <a:moveTo>
                  <a:pt x="80" y="0"/>
                </a:moveTo>
                <a:lnTo>
                  <a:pt x="0" y="80"/>
                </a:lnTo>
                <a:lnTo>
                  <a:pt x="81" y="86"/>
                </a:lnTo>
                <a:lnTo>
                  <a:pt x="8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60" name="PA_Freeform: Shape 156"/>
          <p:cNvSpPr/>
          <p:nvPr>
            <p:custDataLst>
              <p:tags r:id="rId139"/>
            </p:custDataLst>
          </p:nvPr>
        </p:nvSpPr>
        <p:spPr bwMode="auto">
          <a:xfrm>
            <a:off x="7306936" y="4564548"/>
            <a:ext cx="317000" cy="340946"/>
          </a:xfrm>
          <a:custGeom>
            <a:avLst/>
            <a:gdLst>
              <a:gd name="T0" fmla="*/ 0 w 278"/>
              <a:gd name="T1" fmla="*/ 17 h 299"/>
              <a:gd name="T2" fmla="*/ 259 w 278"/>
              <a:gd name="T3" fmla="*/ 299 h 299"/>
              <a:gd name="T4" fmla="*/ 278 w 278"/>
              <a:gd name="T5" fmla="*/ 279 h 299"/>
              <a:gd name="T6" fmla="*/ 19 w 278"/>
              <a:gd name="T7" fmla="*/ 0 h 299"/>
              <a:gd name="T8" fmla="*/ 0 w 278"/>
              <a:gd name="T9" fmla="*/ 1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8" h="299">
                <a:moveTo>
                  <a:pt x="0" y="17"/>
                </a:moveTo>
                <a:lnTo>
                  <a:pt x="259" y="299"/>
                </a:lnTo>
                <a:lnTo>
                  <a:pt x="278" y="279"/>
                </a:lnTo>
                <a:lnTo>
                  <a:pt x="19" y="0"/>
                </a:lnTo>
                <a:lnTo>
                  <a:pt x="0" y="17"/>
                </a:lnTo>
                <a:close/>
              </a:path>
            </a:pathLst>
          </a:custGeom>
          <a:solidFill>
            <a:srgbClr val="F57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61" name="PA_Freeform: Shape 157"/>
          <p:cNvSpPr/>
          <p:nvPr>
            <p:custDataLst>
              <p:tags r:id="rId140"/>
            </p:custDataLst>
          </p:nvPr>
        </p:nvSpPr>
        <p:spPr bwMode="auto">
          <a:xfrm>
            <a:off x="7290972" y="4546304"/>
            <a:ext cx="91223" cy="96924"/>
          </a:xfrm>
          <a:custGeom>
            <a:avLst/>
            <a:gdLst>
              <a:gd name="T0" fmla="*/ 2 w 80"/>
              <a:gd name="T1" fmla="*/ 85 h 85"/>
              <a:gd name="T2" fmla="*/ 80 w 80"/>
              <a:gd name="T3" fmla="*/ 5 h 85"/>
              <a:gd name="T4" fmla="*/ 0 w 80"/>
              <a:gd name="T5" fmla="*/ 0 h 85"/>
              <a:gd name="T6" fmla="*/ 2 w 80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0" h="85">
                <a:moveTo>
                  <a:pt x="2" y="85"/>
                </a:moveTo>
                <a:lnTo>
                  <a:pt x="80" y="5"/>
                </a:lnTo>
                <a:lnTo>
                  <a:pt x="0" y="0"/>
                </a:lnTo>
                <a:lnTo>
                  <a:pt x="2" y="85"/>
                </a:lnTo>
                <a:close/>
              </a:path>
            </a:pathLst>
          </a:custGeom>
          <a:solidFill>
            <a:srgbClr val="F57F2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62" name="PA_Freeform: Shape 158"/>
          <p:cNvSpPr/>
          <p:nvPr>
            <p:custDataLst>
              <p:tags r:id="rId141"/>
            </p:custDataLst>
          </p:nvPr>
        </p:nvSpPr>
        <p:spPr bwMode="auto">
          <a:xfrm>
            <a:off x="4457357" y="4564548"/>
            <a:ext cx="318140" cy="340946"/>
          </a:xfrm>
          <a:custGeom>
            <a:avLst/>
            <a:gdLst>
              <a:gd name="T0" fmla="*/ 279 w 279"/>
              <a:gd name="T1" fmla="*/ 17 h 299"/>
              <a:gd name="T2" fmla="*/ 21 w 279"/>
              <a:gd name="T3" fmla="*/ 299 h 299"/>
              <a:gd name="T4" fmla="*/ 0 w 279"/>
              <a:gd name="T5" fmla="*/ 279 h 299"/>
              <a:gd name="T6" fmla="*/ 259 w 279"/>
              <a:gd name="T7" fmla="*/ 0 h 299"/>
              <a:gd name="T8" fmla="*/ 279 w 279"/>
              <a:gd name="T9" fmla="*/ 17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99">
                <a:moveTo>
                  <a:pt x="279" y="17"/>
                </a:moveTo>
                <a:lnTo>
                  <a:pt x="21" y="299"/>
                </a:lnTo>
                <a:lnTo>
                  <a:pt x="0" y="279"/>
                </a:lnTo>
                <a:lnTo>
                  <a:pt x="259" y="0"/>
                </a:lnTo>
                <a:lnTo>
                  <a:pt x="279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263" name="PA_Freeform: Shape 159"/>
          <p:cNvSpPr/>
          <p:nvPr>
            <p:custDataLst>
              <p:tags r:id="rId142"/>
            </p:custDataLst>
          </p:nvPr>
        </p:nvSpPr>
        <p:spPr bwMode="auto">
          <a:xfrm>
            <a:off x="4699098" y="4546304"/>
            <a:ext cx="92363" cy="96924"/>
          </a:xfrm>
          <a:custGeom>
            <a:avLst/>
            <a:gdLst>
              <a:gd name="T0" fmla="*/ 80 w 81"/>
              <a:gd name="T1" fmla="*/ 85 h 85"/>
              <a:gd name="T2" fmla="*/ 0 w 81"/>
              <a:gd name="T3" fmla="*/ 5 h 85"/>
              <a:gd name="T4" fmla="*/ 81 w 81"/>
              <a:gd name="T5" fmla="*/ 0 h 85"/>
              <a:gd name="T6" fmla="*/ 80 w 81"/>
              <a:gd name="T7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1" h="85">
                <a:moveTo>
                  <a:pt x="80" y="85"/>
                </a:moveTo>
                <a:lnTo>
                  <a:pt x="0" y="5"/>
                </a:lnTo>
                <a:lnTo>
                  <a:pt x="81" y="0"/>
                </a:lnTo>
                <a:lnTo>
                  <a:pt x="80" y="8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118" name="PA_文本框 14"/>
          <p:cNvSpPr txBox="1"/>
          <p:nvPr>
            <p:custDataLst>
              <p:tags r:id="rId143"/>
            </p:custDataLst>
          </p:nvPr>
        </p:nvSpPr>
        <p:spPr>
          <a:xfrm>
            <a:off x="8219895" y="4919526"/>
            <a:ext cx="2557231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119" name="PA_文本框 15"/>
          <p:cNvSpPr txBox="1"/>
          <p:nvPr>
            <p:custDataLst>
              <p:tags r:id="rId144"/>
            </p:custDataLst>
          </p:nvPr>
        </p:nvSpPr>
        <p:spPr>
          <a:xfrm>
            <a:off x="8651336" y="3244209"/>
            <a:ext cx="2557231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120" name="PA_文本框 16"/>
          <p:cNvSpPr txBox="1"/>
          <p:nvPr>
            <p:custDataLst>
              <p:tags r:id="rId145"/>
            </p:custDataLst>
          </p:nvPr>
        </p:nvSpPr>
        <p:spPr>
          <a:xfrm>
            <a:off x="8321448" y="1263529"/>
            <a:ext cx="2557231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121" name="PA_文本框 17"/>
          <p:cNvSpPr txBox="1"/>
          <p:nvPr>
            <p:custDataLst>
              <p:tags r:id="rId146"/>
            </p:custDataLst>
          </p:nvPr>
        </p:nvSpPr>
        <p:spPr>
          <a:xfrm>
            <a:off x="1595500" y="4869690"/>
            <a:ext cx="2322936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122" name="PA_文本框 18"/>
          <p:cNvSpPr txBox="1"/>
          <p:nvPr>
            <p:custDataLst>
              <p:tags r:id="rId147"/>
            </p:custDataLst>
          </p:nvPr>
        </p:nvSpPr>
        <p:spPr>
          <a:xfrm>
            <a:off x="1058590" y="3132348"/>
            <a:ext cx="2322936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123" name="PA_文本框 19"/>
          <p:cNvSpPr txBox="1"/>
          <p:nvPr>
            <p:custDataLst>
              <p:tags r:id="rId148"/>
            </p:custDataLst>
          </p:nvPr>
        </p:nvSpPr>
        <p:spPr>
          <a:xfrm>
            <a:off x="1574633" y="1285194"/>
            <a:ext cx="2322936" cy="557488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endParaRPr lang="zh-CN" altLang="en-US" sz="11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3" presetClass="entr" presetSubtype="16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3" presetClass="entr" presetSubtype="16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3" presetClass="entr" presetSubtype="16" fill="hold" grpId="0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3" presetClass="entr" presetSubtype="16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5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3" presetClass="entr" presetSubtype="16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25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3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3" presetClass="entr" presetSubtype="16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3" presetClass="entr" presetSubtype="16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25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5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3" presetClass="entr" presetSubtype="16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25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3" presetClass="entr" presetSubtype="16" fill="hold" grpId="0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25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3" presetClass="entr" presetSubtype="16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53" presetClass="entr" presetSubtype="16" fill="hold" grpId="0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grpId="0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3" presetClass="entr" presetSubtype="16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6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53" presetClass="entr" presetSubtype="16" fill="hold" grpId="0" nodeType="withEffect">
                                  <p:stCondLst>
                                    <p:cond delay="730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74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3" presetClass="entr" presetSubtype="16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53" presetClass="entr" presetSubtype="16" fill="hold" grpId="0" nodeType="withEffect">
                                  <p:stCondLst>
                                    <p:cond delay="760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53" presetClass="entr" presetSubtype="16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3" presetClass="entr" presetSubtype="16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53" presetClass="entr" presetSubtype="16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3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53" presetClass="entr" presetSubtype="16" fill="hold" grpId="0" nodeType="withEffect">
                                  <p:stCondLst>
                                    <p:cond delay="81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3" dur="2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53" presetClass="entr" presetSubtype="16" fill="hold" grpId="0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6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2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8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3" presetClass="entr" presetSubtype="16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2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53" presetClass="entr" presetSubtype="16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53" presetClass="entr" presetSubtype="16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1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2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3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3" presetClass="entr" presetSubtype="16" fill="hold" grpId="0" nodeType="withEffect">
                                  <p:stCondLst>
                                    <p:cond delay="860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2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25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53" presetClass="entr" presetSubtype="16" fill="hold" grpId="0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6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53" presetClass="entr" presetSubtype="16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53" presetClass="entr" presetSubtype="16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53" presetClass="entr" presetSubtype="16" fill="hold" grpId="0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53" presetClass="entr" presetSubtype="16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7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8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9" presetID="53" presetClass="entr" presetSubtype="16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3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53" presetClass="entr" presetSubtype="16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2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53" presetClass="entr" presetSubtype="16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53" presetClass="entr" presetSubtype="16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2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8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53" presetClass="entr" presetSubtype="16" fill="hold" grpId="0" nodeType="withEffect">
                                  <p:stCondLst>
                                    <p:cond delay="970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53" presetClass="entr" presetSubtype="16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53" presetClass="entr" presetSubtype="16" fill="hold" grpId="0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1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2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8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53" presetClass="entr" presetSubtype="16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1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53" presetClass="entr" presetSubtype="16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6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2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8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53" presetClass="entr" presetSubtype="16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1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2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3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53" presetClass="entr" presetSubtype="16" fill="hold" grpId="0" nodeType="withEffect">
                                  <p:stCondLst>
                                    <p:cond delay="1040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9" presetID="53" presetClass="entr" presetSubtype="16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2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3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53" presetClass="entr" presetSubtype="16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6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2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53" presetClass="entr" presetSubtype="16" fill="hold" grpId="0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3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4" presetID="53" presetClass="entr" presetSubtype="16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6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7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8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53" presetClass="entr" presetSubtype="16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1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2" dur="25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3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53" presetClass="entr" presetSubtype="16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presetID="53" presetClass="entr" presetSubtype="16" fill="hold" grpId="0" nodeType="withEffect">
                                  <p:stCondLst>
                                    <p:cond delay="1110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1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2" dur="2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3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53" presetClass="entr" presetSubtype="16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6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8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53" presetClass="entr" presetSubtype="16" fill="hold" grpId="0" nodeType="withEffect">
                                  <p:stCondLst>
                                    <p:cond delay="1130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1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2" dur="2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3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53" presetClass="entr" presetSubtype="16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25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53" presetClass="entr" presetSubtype="16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1" dur="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2" dur="2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3" dur="25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53" presetClass="entr" presetSubtype="16" fill="hold" grpId="0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6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7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8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9" presetID="53" presetClass="entr" presetSubtype="16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1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2" dur="25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3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53" presetClass="entr" presetSubtype="16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6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7" dur="25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8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53" presetClass="entr" presetSubtype="16" fill="hold" grpId="0" nodeType="withEffect">
                                  <p:stCondLst>
                                    <p:cond delay="1190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1" dur="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2" dur="25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3" dur="2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4" presetID="53" presetClass="entr" presetSubtype="16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6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7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8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53" presetClass="entr" presetSubtype="16" fill="hold" grpId="0" nodeType="withEffect">
                                  <p:stCondLst>
                                    <p:cond delay="1210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1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2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3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53" presetClass="entr" presetSubtype="16" fill="hold" grpId="0" nodeType="withEffect">
                                  <p:stCondLst>
                                    <p:cond delay="1220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6" dur="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7" dur="25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8" dur="25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9" presetID="53" presetClass="entr" presetSubtype="16" fill="hold" grpId="0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1" dur="2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25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3" dur="25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53" presetClass="entr" presetSubtype="16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6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7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8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9" presetID="53" presetClass="entr" presetSubtype="16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1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2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3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4" presetID="53" presetClass="entr" presetSubtype="16" fill="hold" grpId="0" nodeType="withEffect">
                                  <p:stCondLst>
                                    <p:cond delay="1260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6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7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8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53" presetClass="entr" presetSubtype="16" fill="hold" grpId="0" nodeType="withEffect">
                                  <p:stCondLst>
                                    <p:cond delay="1270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1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2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3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4" presetID="53" presetClass="entr" presetSubtype="16" fill="hold" grpId="0" nodeType="withEffect">
                                  <p:stCondLst>
                                    <p:cond delay="1280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6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7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8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9" presetID="53" presetClass="entr" presetSubtype="16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1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2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3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53" presetClass="entr" presetSubtype="16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6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7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8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9" presetID="53" presetClass="entr" presetSubtype="16" fill="hold" grpId="0" nodeType="withEffect">
                                  <p:stCondLst>
                                    <p:cond delay="1310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53" presetClass="entr" presetSubtype="16" fill="hold" grpId="0" nodeType="withEffect">
                                  <p:stCondLst>
                                    <p:cond delay="132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6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7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8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53" presetClass="entr" presetSubtype="16" fill="hold" grpId="0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1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2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3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4" presetID="53" presetClass="entr" presetSubtype="16" fill="hold" grpId="0" nodeType="withEffect">
                                  <p:stCondLst>
                                    <p:cond delay="1340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6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7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8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9" presetID="53" presetClass="entr" presetSubtype="16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1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2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3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53" presetClass="entr" presetSubtype="16" fill="hold" grpId="0" nodeType="withEffect">
                                  <p:stCondLst>
                                    <p:cond delay="1360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6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7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8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9" presetID="53" presetClass="entr" presetSubtype="16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1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2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3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4" presetID="53" presetClass="entr" presetSubtype="16" fill="hold" grpId="0" nodeType="withEffect">
                                  <p:stCondLst>
                                    <p:cond delay="1380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6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7" dur="25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8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53" presetClass="entr" presetSubtype="16" fill="hold" grpId="0" nodeType="withEffect">
                                  <p:stCondLst>
                                    <p:cond delay="1390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1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2" dur="25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3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4" presetID="53" presetClass="entr" presetSubtype="16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6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25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8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9" presetID="53" presetClass="entr" presetSubtype="16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1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2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3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53" presetClass="entr" presetSubtype="16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6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8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9" presetID="53" presetClass="entr" presetSubtype="16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1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2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3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4" presetID="53" presetClass="entr" presetSubtype="16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6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7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8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53" presetClass="entr" presetSubtype="16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1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3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4" presetID="53" presetClass="entr" presetSubtype="16" fill="hold" grpId="0" nodeType="withEffect">
                                  <p:stCondLst>
                                    <p:cond delay="146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6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7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53" presetClass="entr" presetSubtype="16" fill="hold" grpId="0" nodeType="withEffect">
                                  <p:stCondLst>
                                    <p:cond delay="1470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1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2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3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5339923" y="1703037"/>
            <a:ext cx="2710984" cy="2111066"/>
            <a:chOff x="4814101" y="1314952"/>
            <a:chExt cx="3614505" cy="2814638"/>
          </a:xfrm>
          <a:solidFill>
            <a:srgbClr val="9B825D"/>
          </a:solidFill>
        </p:grpSpPr>
        <p:sp>
          <p:nvSpPr>
            <p:cNvPr id="261" name="任意多边形 155"/>
            <p:cNvSpPr/>
            <p:nvPr/>
          </p:nvSpPr>
          <p:spPr bwMode="auto">
            <a:xfrm>
              <a:off x="7011500" y="1314952"/>
              <a:ext cx="246623" cy="199648"/>
            </a:xfrm>
            <a:custGeom>
              <a:avLst/>
              <a:gdLst>
                <a:gd name="T0" fmla="*/ 77 w 77"/>
                <a:gd name="T1" fmla="*/ 7 h 62"/>
                <a:gd name="T2" fmla="*/ 68 w 77"/>
                <a:gd name="T3" fmla="*/ 10 h 62"/>
                <a:gd name="T4" fmla="*/ 75 w 77"/>
                <a:gd name="T5" fmla="*/ 1 h 62"/>
                <a:gd name="T6" fmla="*/ 65 w 77"/>
                <a:gd name="T7" fmla="*/ 5 h 62"/>
                <a:gd name="T8" fmla="*/ 53 w 77"/>
                <a:gd name="T9" fmla="*/ 0 h 62"/>
                <a:gd name="T10" fmla="*/ 38 w 77"/>
                <a:gd name="T11" fmla="*/ 15 h 62"/>
                <a:gd name="T12" fmla="*/ 38 w 77"/>
                <a:gd name="T13" fmla="*/ 19 h 62"/>
                <a:gd name="T14" fmla="*/ 6 w 77"/>
                <a:gd name="T15" fmla="*/ 3 h 62"/>
                <a:gd name="T16" fmla="*/ 3 w 77"/>
                <a:gd name="T17" fmla="*/ 10 h 62"/>
                <a:gd name="T18" fmla="*/ 10 w 77"/>
                <a:gd name="T19" fmla="*/ 24 h 62"/>
                <a:gd name="T20" fmla="*/ 3 w 77"/>
                <a:gd name="T21" fmla="*/ 22 h 62"/>
                <a:gd name="T22" fmla="*/ 3 w 77"/>
                <a:gd name="T23" fmla="*/ 22 h 62"/>
                <a:gd name="T24" fmla="*/ 16 w 77"/>
                <a:gd name="T25" fmla="*/ 37 h 62"/>
                <a:gd name="T26" fmla="*/ 12 w 77"/>
                <a:gd name="T27" fmla="*/ 38 h 62"/>
                <a:gd name="T28" fmla="*/ 9 w 77"/>
                <a:gd name="T29" fmla="*/ 38 h 62"/>
                <a:gd name="T30" fmla="*/ 24 w 77"/>
                <a:gd name="T31" fmla="*/ 48 h 62"/>
                <a:gd name="T32" fmla="*/ 4 w 77"/>
                <a:gd name="T33" fmla="*/ 55 h 62"/>
                <a:gd name="T34" fmla="*/ 0 w 77"/>
                <a:gd name="T35" fmla="*/ 55 h 62"/>
                <a:gd name="T36" fmla="*/ 24 w 77"/>
                <a:gd name="T37" fmla="*/ 62 h 62"/>
                <a:gd name="T38" fmla="*/ 69 w 77"/>
                <a:gd name="T39" fmla="*/ 17 h 62"/>
                <a:gd name="T40" fmla="*/ 69 w 77"/>
                <a:gd name="T41" fmla="*/ 15 h 62"/>
                <a:gd name="T42" fmla="*/ 77 w 77"/>
                <a:gd name="T4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7" h="62">
                  <a:moveTo>
                    <a:pt x="77" y="7"/>
                  </a:moveTo>
                  <a:cubicBezTo>
                    <a:pt x="74" y="8"/>
                    <a:pt x="71" y="9"/>
                    <a:pt x="68" y="10"/>
                  </a:cubicBezTo>
                  <a:cubicBezTo>
                    <a:pt x="71" y="8"/>
                    <a:pt x="74" y="4"/>
                    <a:pt x="75" y="1"/>
                  </a:cubicBezTo>
                  <a:cubicBezTo>
                    <a:pt x="72" y="3"/>
                    <a:pt x="68" y="4"/>
                    <a:pt x="65" y="5"/>
                  </a:cubicBezTo>
                  <a:cubicBezTo>
                    <a:pt x="62" y="2"/>
                    <a:pt x="58" y="0"/>
                    <a:pt x="53" y="0"/>
                  </a:cubicBezTo>
                  <a:cubicBezTo>
                    <a:pt x="45" y="0"/>
                    <a:pt x="38" y="7"/>
                    <a:pt x="38" y="15"/>
                  </a:cubicBezTo>
                  <a:cubicBezTo>
                    <a:pt x="38" y="17"/>
                    <a:pt x="38" y="18"/>
                    <a:pt x="38" y="19"/>
                  </a:cubicBezTo>
                  <a:cubicBezTo>
                    <a:pt x="25" y="18"/>
                    <a:pt x="13" y="12"/>
                    <a:pt x="6" y="3"/>
                  </a:cubicBezTo>
                  <a:cubicBezTo>
                    <a:pt x="4" y="5"/>
                    <a:pt x="3" y="8"/>
                    <a:pt x="3" y="10"/>
                  </a:cubicBezTo>
                  <a:cubicBezTo>
                    <a:pt x="3" y="16"/>
                    <a:pt x="6" y="21"/>
                    <a:pt x="10" y="24"/>
                  </a:cubicBezTo>
                  <a:cubicBezTo>
                    <a:pt x="8" y="24"/>
                    <a:pt x="5" y="23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9"/>
                    <a:pt x="9" y="36"/>
                    <a:pt x="16" y="37"/>
                  </a:cubicBezTo>
                  <a:cubicBezTo>
                    <a:pt x="15" y="38"/>
                    <a:pt x="13" y="38"/>
                    <a:pt x="12" y="38"/>
                  </a:cubicBezTo>
                  <a:cubicBezTo>
                    <a:pt x="11" y="38"/>
                    <a:pt x="10" y="38"/>
                    <a:pt x="9" y="38"/>
                  </a:cubicBezTo>
                  <a:cubicBezTo>
                    <a:pt x="11" y="44"/>
                    <a:pt x="17" y="48"/>
                    <a:pt x="24" y="48"/>
                  </a:cubicBezTo>
                  <a:cubicBezTo>
                    <a:pt x="18" y="53"/>
                    <a:pt x="11" y="55"/>
                    <a:pt x="4" y="55"/>
                  </a:cubicBezTo>
                  <a:cubicBezTo>
                    <a:pt x="3" y="55"/>
                    <a:pt x="1" y="55"/>
                    <a:pt x="0" y="55"/>
                  </a:cubicBezTo>
                  <a:cubicBezTo>
                    <a:pt x="7" y="59"/>
                    <a:pt x="15" y="62"/>
                    <a:pt x="24" y="62"/>
                  </a:cubicBezTo>
                  <a:cubicBezTo>
                    <a:pt x="53" y="62"/>
                    <a:pt x="69" y="38"/>
                    <a:pt x="69" y="17"/>
                  </a:cubicBezTo>
                  <a:cubicBezTo>
                    <a:pt x="69" y="17"/>
                    <a:pt x="69" y="16"/>
                    <a:pt x="69" y="15"/>
                  </a:cubicBezTo>
                  <a:cubicBezTo>
                    <a:pt x="72" y="13"/>
                    <a:pt x="75" y="10"/>
                    <a:pt x="77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2" name="任意多边形 156"/>
            <p:cNvSpPr/>
            <p:nvPr/>
          </p:nvSpPr>
          <p:spPr bwMode="auto">
            <a:xfrm>
              <a:off x="7246379" y="2080266"/>
              <a:ext cx="246623" cy="246623"/>
            </a:xfrm>
            <a:custGeom>
              <a:avLst/>
              <a:gdLst>
                <a:gd name="T0" fmla="*/ 38 w 77"/>
                <a:gd name="T1" fmla="*/ 0 h 77"/>
                <a:gd name="T2" fmla="*/ 0 w 77"/>
                <a:gd name="T3" fmla="*/ 39 h 77"/>
                <a:gd name="T4" fmla="*/ 38 w 77"/>
                <a:gd name="T5" fmla="*/ 77 h 77"/>
                <a:gd name="T6" fmla="*/ 77 w 77"/>
                <a:gd name="T7" fmla="*/ 39 h 77"/>
                <a:gd name="T8" fmla="*/ 38 w 77"/>
                <a:gd name="T9" fmla="*/ 0 h 77"/>
                <a:gd name="T10" fmla="*/ 24 w 77"/>
                <a:gd name="T11" fmla="*/ 39 h 77"/>
                <a:gd name="T12" fmla="*/ 38 w 77"/>
                <a:gd name="T13" fmla="*/ 24 h 77"/>
                <a:gd name="T14" fmla="*/ 53 w 77"/>
                <a:gd name="T15" fmla="*/ 39 h 77"/>
                <a:gd name="T16" fmla="*/ 38 w 77"/>
                <a:gd name="T17" fmla="*/ 53 h 77"/>
                <a:gd name="T18" fmla="*/ 24 w 77"/>
                <a:gd name="T19" fmla="*/ 39 h 77"/>
                <a:gd name="T20" fmla="*/ 70 w 77"/>
                <a:gd name="T21" fmla="*/ 52 h 77"/>
                <a:gd name="T22" fmla="*/ 70 w 77"/>
                <a:gd name="T23" fmla="*/ 52 h 77"/>
                <a:gd name="T24" fmla="*/ 56 w 77"/>
                <a:gd name="T25" fmla="*/ 46 h 77"/>
                <a:gd name="T26" fmla="*/ 58 w 77"/>
                <a:gd name="T27" fmla="*/ 39 h 77"/>
                <a:gd name="T28" fmla="*/ 56 w 77"/>
                <a:gd name="T29" fmla="*/ 31 h 77"/>
                <a:gd name="T30" fmla="*/ 66 w 77"/>
                <a:gd name="T31" fmla="*/ 27 h 77"/>
                <a:gd name="T32" fmla="*/ 70 w 77"/>
                <a:gd name="T33" fmla="*/ 26 h 77"/>
                <a:gd name="T34" fmla="*/ 72 w 77"/>
                <a:gd name="T35" fmla="*/ 39 h 77"/>
                <a:gd name="T36" fmla="*/ 70 w 77"/>
                <a:gd name="T37" fmla="*/ 52 h 77"/>
                <a:gd name="T38" fmla="*/ 51 w 77"/>
                <a:gd name="T39" fmla="*/ 7 h 77"/>
                <a:gd name="T40" fmla="*/ 51 w 77"/>
                <a:gd name="T41" fmla="*/ 7 h 77"/>
                <a:gd name="T42" fmla="*/ 51 w 77"/>
                <a:gd name="T43" fmla="*/ 7 h 77"/>
                <a:gd name="T44" fmla="*/ 46 w 77"/>
                <a:gd name="T45" fmla="*/ 21 h 77"/>
                <a:gd name="T46" fmla="*/ 38 w 77"/>
                <a:gd name="T47" fmla="*/ 19 h 77"/>
                <a:gd name="T48" fmla="*/ 31 w 77"/>
                <a:gd name="T49" fmla="*/ 21 h 77"/>
                <a:gd name="T50" fmla="*/ 28 w 77"/>
                <a:gd name="T51" fmla="*/ 14 h 77"/>
                <a:gd name="T52" fmla="*/ 25 w 77"/>
                <a:gd name="T53" fmla="*/ 7 h 77"/>
                <a:gd name="T54" fmla="*/ 38 w 77"/>
                <a:gd name="T55" fmla="*/ 5 h 77"/>
                <a:gd name="T56" fmla="*/ 51 w 77"/>
                <a:gd name="T57" fmla="*/ 7 h 77"/>
                <a:gd name="T58" fmla="*/ 7 w 77"/>
                <a:gd name="T59" fmla="*/ 26 h 77"/>
                <a:gd name="T60" fmla="*/ 14 w 77"/>
                <a:gd name="T61" fmla="*/ 29 h 77"/>
                <a:gd name="T62" fmla="*/ 20 w 77"/>
                <a:gd name="T63" fmla="*/ 31 h 77"/>
                <a:gd name="T64" fmla="*/ 19 w 77"/>
                <a:gd name="T65" fmla="*/ 39 h 77"/>
                <a:gd name="T66" fmla="*/ 20 w 77"/>
                <a:gd name="T67" fmla="*/ 46 h 77"/>
                <a:gd name="T68" fmla="*/ 7 w 77"/>
                <a:gd name="T69" fmla="*/ 52 h 77"/>
                <a:gd name="T70" fmla="*/ 4 w 77"/>
                <a:gd name="T71" fmla="*/ 39 h 77"/>
                <a:gd name="T72" fmla="*/ 7 w 77"/>
                <a:gd name="T73" fmla="*/ 26 h 77"/>
                <a:gd name="T74" fmla="*/ 25 w 77"/>
                <a:gd name="T75" fmla="*/ 70 h 77"/>
                <a:gd name="T76" fmla="*/ 27 w 77"/>
                <a:gd name="T77" fmla="*/ 66 h 77"/>
                <a:gd name="T78" fmla="*/ 31 w 77"/>
                <a:gd name="T79" fmla="*/ 57 h 77"/>
                <a:gd name="T80" fmla="*/ 38 w 77"/>
                <a:gd name="T81" fmla="*/ 58 h 77"/>
                <a:gd name="T82" fmla="*/ 46 w 77"/>
                <a:gd name="T83" fmla="*/ 57 h 77"/>
                <a:gd name="T84" fmla="*/ 51 w 77"/>
                <a:gd name="T85" fmla="*/ 70 h 77"/>
                <a:gd name="T86" fmla="*/ 51 w 77"/>
                <a:gd name="T87" fmla="*/ 70 h 77"/>
                <a:gd name="T88" fmla="*/ 51 w 77"/>
                <a:gd name="T89" fmla="*/ 70 h 77"/>
                <a:gd name="T90" fmla="*/ 38 w 77"/>
                <a:gd name="T91" fmla="*/ 73 h 77"/>
                <a:gd name="T92" fmla="*/ 25 w 77"/>
                <a:gd name="T93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7">
                  <a:moveTo>
                    <a:pt x="38" y="0"/>
                  </a:moveTo>
                  <a:cubicBezTo>
                    <a:pt x="17" y="0"/>
                    <a:pt x="0" y="17"/>
                    <a:pt x="0" y="39"/>
                  </a:cubicBezTo>
                  <a:cubicBezTo>
                    <a:pt x="0" y="60"/>
                    <a:pt x="17" y="77"/>
                    <a:pt x="38" y="77"/>
                  </a:cubicBezTo>
                  <a:cubicBezTo>
                    <a:pt x="60" y="77"/>
                    <a:pt x="77" y="60"/>
                    <a:pt x="77" y="39"/>
                  </a:cubicBezTo>
                  <a:cubicBezTo>
                    <a:pt x="77" y="17"/>
                    <a:pt x="60" y="0"/>
                    <a:pt x="38" y="0"/>
                  </a:cubicBezTo>
                  <a:close/>
                  <a:moveTo>
                    <a:pt x="24" y="39"/>
                  </a:moveTo>
                  <a:cubicBezTo>
                    <a:pt x="24" y="31"/>
                    <a:pt x="30" y="24"/>
                    <a:pt x="38" y="24"/>
                  </a:cubicBezTo>
                  <a:cubicBezTo>
                    <a:pt x="46" y="24"/>
                    <a:pt x="53" y="31"/>
                    <a:pt x="53" y="39"/>
                  </a:cubicBezTo>
                  <a:cubicBezTo>
                    <a:pt x="53" y="47"/>
                    <a:pt x="46" y="53"/>
                    <a:pt x="38" y="53"/>
                  </a:cubicBezTo>
                  <a:cubicBezTo>
                    <a:pt x="30" y="53"/>
                    <a:pt x="24" y="47"/>
                    <a:pt x="24" y="39"/>
                  </a:cubicBezTo>
                  <a:close/>
                  <a:moveTo>
                    <a:pt x="70" y="52"/>
                  </a:moveTo>
                  <a:cubicBezTo>
                    <a:pt x="70" y="52"/>
                    <a:pt x="70" y="52"/>
                    <a:pt x="70" y="52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7" y="44"/>
                    <a:pt x="58" y="41"/>
                    <a:pt x="58" y="39"/>
                  </a:cubicBezTo>
                  <a:cubicBezTo>
                    <a:pt x="58" y="36"/>
                    <a:pt x="57" y="34"/>
                    <a:pt x="56" y="31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71" y="30"/>
                    <a:pt x="72" y="34"/>
                    <a:pt x="72" y="39"/>
                  </a:cubicBezTo>
                  <a:cubicBezTo>
                    <a:pt x="72" y="43"/>
                    <a:pt x="71" y="48"/>
                    <a:pt x="70" y="52"/>
                  </a:cubicBezTo>
                  <a:close/>
                  <a:moveTo>
                    <a:pt x="51" y="7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0"/>
                    <a:pt x="41" y="19"/>
                    <a:pt x="38" y="19"/>
                  </a:cubicBezTo>
                  <a:cubicBezTo>
                    <a:pt x="36" y="19"/>
                    <a:pt x="33" y="20"/>
                    <a:pt x="31" y="21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9" y="6"/>
                    <a:pt x="34" y="5"/>
                    <a:pt x="38" y="5"/>
                  </a:cubicBezTo>
                  <a:cubicBezTo>
                    <a:pt x="43" y="5"/>
                    <a:pt x="47" y="6"/>
                    <a:pt x="51" y="7"/>
                  </a:cubicBezTo>
                  <a:close/>
                  <a:moveTo>
                    <a:pt x="7" y="26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34"/>
                    <a:pt x="19" y="36"/>
                    <a:pt x="19" y="39"/>
                  </a:cubicBezTo>
                  <a:cubicBezTo>
                    <a:pt x="19" y="41"/>
                    <a:pt x="19" y="44"/>
                    <a:pt x="20" y="46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48"/>
                    <a:pt x="4" y="43"/>
                    <a:pt x="4" y="39"/>
                  </a:cubicBezTo>
                  <a:cubicBezTo>
                    <a:pt x="4" y="34"/>
                    <a:pt x="5" y="30"/>
                    <a:pt x="7" y="26"/>
                  </a:cubicBezTo>
                  <a:close/>
                  <a:moveTo>
                    <a:pt x="25" y="70"/>
                  </a:moveTo>
                  <a:cubicBezTo>
                    <a:pt x="27" y="66"/>
                    <a:pt x="27" y="66"/>
                    <a:pt x="27" y="6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3" y="58"/>
                    <a:pt x="36" y="58"/>
                    <a:pt x="38" y="58"/>
                  </a:cubicBezTo>
                  <a:cubicBezTo>
                    <a:pt x="41" y="58"/>
                    <a:pt x="43" y="58"/>
                    <a:pt x="46" y="57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47" y="72"/>
                    <a:pt x="43" y="73"/>
                    <a:pt x="38" y="73"/>
                  </a:cubicBezTo>
                  <a:cubicBezTo>
                    <a:pt x="34" y="73"/>
                    <a:pt x="29" y="72"/>
                    <a:pt x="25" y="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3" name="任意多边形 157"/>
            <p:cNvSpPr/>
            <p:nvPr/>
          </p:nvSpPr>
          <p:spPr bwMode="auto">
            <a:xfrm>
              <a:off x="6616120" y="2281872"/>
              <a:ext cx="211391" cy="172245"/>
            </a:xfrm>
            <a:custGeom>
              <a:avLst/>
              <a:gdLst>
                <a:gd name="T0" fmla="*/ 66 w 66"/>
                <a:gd name="T1" fmla="*/ 29 h 54"/>
                <a:gd name="T2" fmla="*/ 58 w 66"/>
                <a:gd name="T3" fmla="*/ 13 h 54"/>
                <a:gd name="T4" fmla="*/ 46 w 66"/>
                <a:gd name="T5" fmla="*/ 13 h 54"/>
                <a:gd name="T6" fmla="*/ 46 w 66"/>
                <a:gd name="T7" fmla="*/ 4 h 54"/>
                <a:gd name="T8" fmla="*/ 42 w 66"/>
                <a:gd name="T9" fmla="*/ 0 h 54"/>
                <a:gd name="T10" fmla="*/ 4 w 66"/>
                <a:gd name="T11" fmla="*/ 0 h 54"/>
                <a:gd name="T12" fmla="*/ 0 w 66"/>
                <a:gd name="T13" fmla="*/ 4 h 54"/>
                <a:gd name="T14" fmla="*/ 0 w 66"/>
                <a:gd name="T15" fmla="*/ 37 h 54"/>
                <a:gd name="T16" fmla="*/ 4 w 66"/>
                <a:gd name="T17" fmla="*/ 41 h 54"/>
                <a:gd name="T18" fmla="*/ 10 w 66"/>
                <a:gd name="T19" fmla="*/ 41 h 54"/>
                <a:gd name="T20" fmla="*/ 9 w 66"/>
                <a:gd name="T21" fmla="*/ 46 h 54"/>
                <a:gd name="T22" fmla="*/ 17 w 66"/>
                <a:gd name="T23" fmla="*/ 54 h 54"/>
                <a:gd name="T24" fmla="*/ 25 w 66"/>
                <a:gd name="T25" fmla="*/ 46 h 54"/>
                <a:gd name="T26" fmla="*/ 24 w 66"/>
                <a:gd name="T27" fmla="*/ 41 h 54"/>
                <a:gd name="T28" fmla="*/ 47 w 66"/>
                <a:gd name="T29" fmla="*/ 41 h 54"/>
                <a:gd name="T30" fmla="*/ 46 w 66"/>
                <a:gd name="T31" fmla="*/ 46 h 54"/>
                <a:gd name="T32" fmla="*/ 54 w 66"/>
                <a:gd name="T33" fmla="*/ 54 h 54"/>
                <a:gd name="T34" fmla="*/ 62 w 66"/>
                <a:gd name="T35" fmla="*/ 46 h 54"/>
                <a:gd name="T36" fmla="*/ 61 w 66"/>
                <a:gd name="T37" fmla="*/ 41 h 54"/>
                <a:gd name="T38" fmla="*/ 66 w 66"/>
                <a:gd name="T39" fmla="*/ 41 h 54"/>
                <a:gd name="T40" fmla="*/ 66 w 66"/>
                <a:gd name="T41" fmla="*/ 29 h 54"/>
                <a:gd name="T42" fmla="*/ 46 w 66"/>
                <a:gd name="T43" fmla="*/ 29 h 54"/>
                <a:gd name="T44" fmla="*/ 46 w 66"/>
                <a:gd name="T45" fmla="*/ 19 h 54"/>
                <a:gd name="T46" fmla="*/ 54 w 66"/>
                <a:gd name="T47" fmla="*/ 19 h 54"/>
                <a:gd name="T48" fmla="*/ 59 w 66"/>
                <a:gd name="T49" fmla="*/ 29 h 54"/>
                <a:gd name="T50" fmla="*/ 46 w 66"/>
                <a:gd name="T51" fmla="*/ 2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4">
                  <a:moveTo>
                    <a:pt x="66" y="29"/>
                  </a:moveTo>
                  <a:cubicBezTo>
                    <a:pt x="58" y="13"/>
                    <a:pt x="58" y="13"/>
                    <a:pt x="58" y="13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2"/>
                    <a:pt x="44" y="0"/>
                    <a:pt x="4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9" y="43"/>
                    <a:pt x="9" y="44"/>
                    <a:pt x="9" y="46"/>
                  </a:cubicBezTo>
                  <a:cubicBezTo>
                    <a:pt x="9" y="50"/>
                    <a:pt x="12" y="54"/>
                    <a:pt x="17" y="54"/>
                  </a:cubicBezTo>
                  <a:cubicBezTo>
                    <a:pt x="21" y="54"/>
                    <a:pt x="25" y="50"/>
                    <a:pt x="25" y="46"/>
                  </a:cubicBezTo>
                  <a:cubicBezTo>
                    <a:pt x="25" y="44"/>
                    <a:pt x="25" y="43"/>
                    <a:pt x="24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6" y="43"/>
                    <a:pt x="46" y="44"/>
                    <a:pt x="46" y="46"/>
                  </a:cubicBezTo>
                  <a:cubicBezTo>
                    <a:pt x="46" y="50"/>
                    <a:pt x="49" y="54"/>
                    <a:pt x="54" y="54"/>
                  </a:cubicBezTo>
                  <a:cubicBezTo>
                    <a:pt x="59" y="54"/>
                    <a:pt x="62" y="50"/>
                    <a:pt x="62" y="46"/>
                  </a:cubicBezTo>
                  <a:cubicBezTo>
                    <a:pt x="62" y="44"/>
                    <a:pt x="62" y="43"/>
                    <a:pt x="61" y="41"/>
                  </a:cubicBezTo>
                  <a:cubicBezTo>
                    <a:pt x="66" y="41"/>
                    <a:pt x="66" y="41"/>
                    <a:pt x="66" y="41"/>
                  </a:cubicBezTo>
                  <a:lnTo>
                    <a:pt x="66" y="29"/>
                  </a:lnTo>
                  <a:close/>
                  <a:moveTo>
                    <a:pt x="46" y="2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9" y="29"/>
                    <a:pt x="59" y="29"/>
                    <a:pt x="59" y="29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4" name="任意多边形 158"/>
            <p:cNvSpPr/>
            <p:nvPr/>
          </p:nvSpPr>
          <p:spPr bwMode="auto">
            <a:xfrm>
              <a:off x="6242269" y="1630081"/>
              <a:ext cx="211391" cy="183989"/>
            </a:xfrm>
            <a:custGeom>
              <a:avLst/>
              <a:gdLst>
                <a:gd name="T0" fmla="*/ 66 w 66"/>
                <a:gd name="T1" fmla="*/ 19 h 58"/>
                <a:gd name="T2" fmla="*/ 47 w 66"/>
                <a:gd name="T3" fmla="*/ 0 h 58"/>
                <a:gd name="T4" fmla="*/ 33 w 66"/>
                <a:gd name="T5" fmla="*/ 6 h 58"/>
                <a:gd name="T6" fmla="*/ 19 w 66"/>
                <a:gd name="T7" fmla="*/ 0 h 58"/>
                <a:gd name="T8" fmla="*/ 0 w 66"/>
                <a:gd name="T9" fmla="*/ 19 h 58"/>
                <a:gd name="T10" fmla="*/ 6 w 66"/>
                <a:gd name="T11" fmla="*/ 33 h 58"/>
                <a:gd name="T12" fmla="*/ 6 w 66"/>
                <a:gd name="T13" fmla="*/ 33 h 58"/>
                <a:gd name="T14" fmla="*/ 26 w 66"/>
                <a:gd name="T15" fmla="*/ 54 h 58"/>
                <a:gd name="T16" fmla="*/ 33 w 66"/>
                <a:gd name="T17" fmla="*/ 58 h 58"/>
                <a:gd name="T18" fmla="*/ 39 w 66"/>
                <a:gd name="T19" fmla="*/ 54 h 58"/>
                <a:gd name="T20" fmla="*/ 59 w 66"/>
                <a:gd name="T21" fmla="*/ 33 h 58"/>
                <a:gd name="T22" fmla="*/ 59 w 66"/>
                <a:gd name="T23" fmla="*/ 33 h 58"/>
                <a:gd name="T24" fmla="*/ 66 w 66"/>
                <a:gd name="T25" fmla="*/ 19 h 58"/>
                <a:gd name="T26" fmla="*/ 54 w 66"/>
                <a:gd name="T27" fmla="*/ 27 h 58"/>
                <a:gd name="T28" fmla="*/ 33 w 66"/>
                <a:gd name="T29" fmla="*/ 48 h 58"/>
                <a:gd name="T30" fmla="*/ 33 w 66"/>
                <a:gd name="T31" fmla="*/ 48 h 58"/>
                <a:gd name="T32" fmla="*/ 32 w 66"/>
                <a:gd name="T33" fmla="*/ 48 h 58"/>
                <a:gd name="T34" fmla="*/ 11 w 66"/>
                <a:gd name="T35" fmla="*/ 27 h 58"/>
                <a:gd name="T36" fmla="*/ 8 w 66"/>
                <a:gd name="T37" fmla="*/ 19 h 58"/>
                <a:gd name="T38" fmla="*/ 19 w 66"/>
                <a:gd name="T39" fmla="*/ 8 h 58"/>
                <a:gd name="T40" fmla="*/ 27 w 66"/>
                <a:gd name="T41" fmla="*/ 12 h 58"/>
                <a:gd name="T42" fmla="*/ 33 w 66"/>
                <a:gd name="T43" fmla="*/ 19 h 58"/>
                <a:gd name="T44" fmla="*/ 39 w 66"/>
                <a:gd name="T45" fmla="*/ 12 h 58"/>
                <a:gd name="T46" fmla="*/ 47 w 66"/>
                <a:gd name="T47" fmla="*/ 8 h 58"/>
                <a:gd name="T48" fmla="*/ 57 w 66"/>
                <a:gd name="T49" fmla="*/ 19 h 58"/>
                <a:gd name="T50" fmla="*/ 54 w 66"/>
                <a:gd name="T51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58">
                  <a:moveTo>
                    <a:pt x="66" y="19"/>
                  </a:moveTo>
                  <a:cubicBezTo>
                    <a:pt x="66" y="9"/>
                    <a:pt x="57" y="0"/>
                    <a:pt x="47" y="0"/>
                  </a:cubicBezTo>
                  <a:cubicBezTo>
                    <a:pt x="41" y="0"/>
                    <a:pt x="36" y="3"/>
                    <a:pt x="33" y="6"/>
                  </a:cubicBezTo>
                  <a:cubicBezTo>
                    <a:pt x="29" y="3"/>
                    <a:pt x="24" y="0"/>
                    <a:pt x="19" y="0"/>
                  </a:cubicBezTo>
                  <a:cubicBezTo>
                    <a:pt x="8" y="0"/>
                    <a:pt x="0" y="9"/>
                    <a:pt x="0" y="19"/>
                  </a:cubicBezTo>
                  <a:cubicBezTo>
                    <a:pt x="0" y="25"/>
                    <a:pt x="2" y="30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8" y="56"/>
                    <a:pt x="31" y="58"/>
                    <a:pt x="33" y="58"/>
                  </a:cubicBezTo>
                  <a:cubicBezTo>
                    <a:pt x="35" y="58"/>
                    <a:pt x="37" y="56"/>
                    <a:pt x="39" y="54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30"/>
                    <a:pt x="66" y="25"/>
                    <a:pt x="66" y="19"/>
                  </a:cubicBezTo>
                  <a:close/>
                  <a:moveTo>
                    <a:pt x="54" y="27"/>
                  </a:moveTo>
                  <a:cubicBezTo>
                    <a:pt x="33" y="48"/>
                    <a:pt x="33" y="48"/>
                    <a:pt x="33" y="48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5"/>
                    <a:pt x="8" y="22"/>
                    <a:pt x="8" y="19"/>
                  </a:cubicBezTo>
                  <a:cubicBezTo>
                    <a:pt x="8" y="13"/>
                    <a:pt x="13" y="8"/>
                    <a:pt x="19" y="8"/>
                  </a:cubicBezTo>
                  <a:cubicBezTo>
                    <a:pt x="22" y="8"/>
                    <a:pt x="24" y="10"/>
                    <a:pt x="27" y="12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1" y="10"/>
                    <a:pt x="44" y="8"/>
                    <a:pt x="47" y="8"/>
                  </a:cubicBezTo>
                  <a:cubicBezTo>
                    <a:pt x="53" y="8"/>
                    <a:pt x="57" y="13"/>
                    <a:pt x="57" y="19"/>
                  </a:cubicBezTo>
                  <a:cubicBezTo>
                    <a:pt x="57" y="22"/>
                    <a:pt x="56" y="25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5" name="任意多边形 159"/>
            <p:cNvSpPr/>
            <p:nvPr/>
          </p:nvSpPr>
          <p:spPr bwMode="auto">
            <a:xfrm>
              <a:off x="5806087" y="1515560"/>
              <a:ext cx="197691" cy="191818"/>
            </a:xfrm>
            <a:custGeom>
              <a:avLst/>
              <a:gdLst>
                <a:gd name="T0" fmla="*/ 39 w 62"/>
                <a:gd name="T1" fmla="*/ 42 h 60"/>
                <a:gd name="T2" fmla="*/ 37 w 62"/>
                <a:gd name="T3" fmla="*/ 38 h 60"/>
                <a:gd name="T4" fmla="*/ 43 w 62"/>
                <a:gd name="T5" fmla="*/ 27 h 60"/>
                <a:gd name="T6" fmla="*/ 44 w 62"/>
                <a:gd name="T7" fmla="*/ 19 h 60"/>
                <a:gd name="T8" fmla="*/ 31 w 62"/>
                <a:gd name="T9" fmla="*/ 0 h 60"/>
                <a:gd name="T10" fmla="*/ 18 w 62"/>
                <a:gd name="T11" fmla="*/ 19 h 60"/>
                <a:gd name="T12" fmla="*/ 20 w 62"/>
                <a:gd name="T13" fmla="*/ 27 h 60"/>
                <a:gd name="T14" fmla="*/ 25 w 62"/>
                <a:gd name="T15" fmla="*/ 38 h 60"/>
                <a:gd name="T16" fmla="*/ 23 w 62"/>
                <a:gd name="T17" fmla="*/ 42 h 60"/>
                <a:gd name="T18" fmla="*/ 0 w 62"/>
                <a:gd name="T19" fmla="*/ 60 h 60"/>
                <a:gd name="T20" fmla="*/ 31 w 62"/>
                <a:gd name="T21" fmla="*/ 60 h 60"/>
                <a:gd name="T22" fmla="*/ 62 w 62"/>
                <a:gd name="T23" fmla="*/ 60 h 60"/>
                <a:gd name="T24" fmla="*/ 39 w 62"/>
                <a:gd name="T25" fmla="*/ 4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60">
                  <a:moveTo>
                    <a:pt x="39" y="42"/>
                  </a:moveTo>
                  <a:cubicBezTo>
                    <a:pt x="37" y="42"/>
                    <a:pt x="37" y="38"/>
                    <a:pt x="37" y="38"/>
                  </a:cubicBezTo>
                  <a:cubicBezTo>
                    <a:pt x="37" y="38"/>
                    <a:pt x="42" y="33"/>
                    <a:pt x="43" y="27"/>
                  </a:cubicBezTo>
                  <a:cubicBezTo>
                    <a:pt x="45" y="27"/>
                    <a:pt x="47" y="21"/>
                    <a:pt x="44" y="19"/>
                  </a:cubicBezTo>
                  <a:cubicBezTo>
                    <a:pt x="44" y="16"/>
                    <a:pt x="48" y="0"/>
                    <a:pt x="31" y="0"/>
                  </a:cubicBezTo>
                  <a:cubicBezTo>
                    <a:pt x="15" y="0"/>
                    <a:pt x="18" y="16"/>
                    <a:pt x="18" y="19"/>
                  </a:cubicBezTo>
                  <a:cubicBezTo>
                    <a:pt x="15" y="21"/>
                    <a:pt x="17" y="27"/>
                    <a:pt x="20" y="27"/>
                  </a:cubicBezTo>
                  <a:cubicBezTo>
                    <a:pt x="21" y="33"/>
                    <a:pt x="25" y="38"/>
                    <a:pt x="25" y="38"/>
                  </a:cubicBezTo>
                  <a:cubicBezTo>
                    <a:pt x="25" y="38"/>
                    <a:pt x="25" y="42"/>
                    <a:pt x="23" y="42"/>
                  </a:cubicBezTo>
                  <a:cubicBezTo>
                    <a:pt x="19" y="43"/>
                    <a:pt x="0" y="51"/>
                    <a:pt x="0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1"/>
                    <a:pt x="44" y="43"/>
                    <a:pt x="39" y="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6" name="任意多边形 160"/>
            <p:cNvSpPr/>
            <p:nvPr/>
          </p:nvSpPr>
          <p:spPr bwMode="auto">
            <a:xfrm>
              <a:off x="6771087" y="1745564"/>
              <a:ext cx="150715" cy="150714"/>
            </a:xfrm>
            <a:custGeom>
              <a:avLst/>
              <a:gdLst>
                <a:gd name="T0" fmla="*/ 3 w 47"/>
                <a:gd name="T1" fmla="*/ 0 h 47"/>
                <a:gd name="T2" fmla="*/ 21 w 47"/>
                <a:gd name="T3" fmla="*/ 0 h 47"/>
                <a:gd name="T4" fmla="*/ 21 w 47"/>
                <a:gd name="T5" fmla="*/ 3 h 47"/>
                <a:gd name="T6" fmla="*/ 3 w 47"/>
                <a:gd name="T7" fmla="*/ 3 h 47"/>
                <a:gd name="T8" fmla="*/ 3 w 47"/>
                <a:gd name="T9" fmla="*/ 0 h 47"/>
                <a:gd name="T10" fmla="*/ 26 w 47"/>
                <a:gd name="T11" fmla="*/ 0 h 47"/>
                <a:gd name="T12" fmla="*/ 44 w 47"/>
                <a:gd name="T13" fmla="*/ 0 h 47"/>
                <a:gd name="T14" fmla="*/ 44 w 47"/>
                <a:gd name="T15" fmla="*/ 3 h 47"/>
                <a:gd name="T16" fmla="*/ 26 w 47"/>
                <a:gd name="T17" fmla="*/ 3 h 47"/>
                <a:gd name="T18" fmla="*/ 26 w 47"/>
                <a:gd name="T19" fmla="*/ 0 h 47"/>
                <a:gd name="T20" fmla="*/ 43 w 47"/>
                <a:gd name="T21" fmla="*/ 15 h 47"/>
                <a:gd name="T22" fmla="*/ 41 w 47"/>
                <a:gd name="T23" fmla="*/ 15 h 47"/>
                <a:gd name="T24" fmla="*/ 41 w 47"/>
                <a:gd name="T25" fmla="*/ 3 h 47"/>
                <a:gd name="T26" fmla="*/ 29 w 47"/>
                <a:gd name="T27" fmla="*/ 3 h 47"/>
                <a:gd name="T28" fmla="*/ 29 w 47"/>
                <a:gd name="T29" fmla="*/ 15 h 47"/>
                <a:gd name="T30" fmla="*/ 18 w 47"/>
                <a:gd name="T31" fmla="*/ 15 h 47"/>
                <a:gd name="T32" fmla="*/ 18 w 47"/>
                <a:gd name="T33" fmla="*/ 3 h 47"/>
                <a:gd name="T34" fmla="*/ 6 w 47"/>
                <a:gd name="T35" fmla="*/ 3 h 47"/>
                <a:gd name="T36" fmla="*/ 6 w 47"/>
                <a:gd name="T37" fmla="*/ 15 h 47"/>
                <a:gd name="T38" fmla="*/ 4 w 47"/>
                <a:gd name="T39" fmla="*/ 15 h 47"/>
                <a:gd name="T40" fmla="*/ 0 w 47"/>
                <a:gd name="T41" fmla="*/ 18 h 47"/>
                <a:gd name="T42" fmla="*/ 0 w 47"/>
                <a:gd name="T43" fmla="*/ 44 h 47"/>
                <a:gd name="T44" fmla="*/ 4 w 47"/>
                <a:gd name="T45" fmla="*/ 47 h 47"/>
                <a:gd name="T46" fmla="*/ 17 w 47"/>
                <a:gd name="T47" fmla="*/ 47 h 47"/>
                <a:gd name="T48" fmla="*/ 21 w 47"/>
                <a:gd name="T49" fmla="*/ 44 h 47"/>
                <a:gd name="T50" fmla="*/ 21 w 47"/>
                <a:gd name="T51" fmla="*/ 27 h 47"/>
                <a:gd name="T52" fmla="*/ 26 w 47"/>
                <a:gd name="T53" fmla="*/ 27 h 47"/>
                <a:gd name="T54" fmla="*/ 26 w 47"/>
                <a:gd name="T55" fmla="*/ 44 h 47"/>
                <a:gd name="T56" fmla="*/ 30 w 47"/>
                <a:gd name="T57" fmla="*/ 47 h 47"/>
                <a:gd name="T58" fmla="*/ 43 w 47"/>
                <a:gd name="T59" fmla="*/ 47 h 47"/>
                <a:gd name="T60" fmla="*/ 47 w 47"/>
                <a:gd name="T61" fmla="*/ 44 h 47"/>
                <a:gd name="T62" fmla="*/ 47 w 47"/>
                <a:gd name="T63" fmla="*/ 18 h 47"/>
                <a:gd name="T64" fmla="*/ 43 w 47"/>
                <a:gd name="T65" fmla="*/ 15 h 47"/>
                <a:gd name="T66" fmla="*/ 16 w 47"/>
                <a:gd name="T67" fmla="*/ 44 h 47"/>
                <a:gd name="T68" fmla="*/ 5 w 47"/>
                <a:gd name="T69" fmla="*/ 44 h 47"/>
                <a:gd name="T70" fmla="*/ 3 w 47"/>
                <a:gd name="T71" fmla="*/ 42 h 47"/>
                <a:gd name="T72" fmla="*/ 5 w 47"/>
                <a:gd name="T73" fmla="*/ 41 h 47"/>
                <a:gd name="T74" fmla="*/ 16 w 47"/>
                <a:gd name="T75" fmla="*/ 41 h 47"/>
                <a:gd name="T76" fmla="*/ 18 w 47"/>
                <a:gd name="T77" fmla="*/ 42 h 47"/>
                <a:gd name="T78" fmla="*/ 16 w 47"/>
                <a:gd name="T79" fmla="*/ 44 h 47"/>
                <a:gd name="T80" fmla="*/ 25 w 47"/>
                <a:gd name="T81" fmla="*/ 24 h 47"/>
                <a:gd name="T82" fmla="*/ 22 w 47"/>
                <a:gd name="T83" fmla="*/ 24 h 47"/>
                <a:gd name="T84" fmla="*/ 21 w 47"/>
                <a:gd name="T85" fmla="*/ 22 h 47"/>
                <a:gd name="T86" fmla="*/ 22 w 47"/>
                <a:gd name="T87" fmla="*/ 21 h 47"/>
                <a:gd name="T88" fmla="*/ 25 w 47"/>
                <a:gd name="T89" fmla="*/ 21 h 47"/>
                <a:gd name="T90" fmla="*/ 26 w 47"/>
                <a:gd name="T91" fmla="*/ 22 h 47"/>
                <a:gd name="T92" fmla="*/ 25 w 47"/>
                <a:gd name="T93" fmla="*/ 24 h 47"/>
                <a:gd name="T94" fmla="*/ 42 w 47"/>
                <a:gd name="T95" fmla="*/ 44 h 47"/>
                <a:gd name="T96" fmla="*/ 31 w 47"/>
                <a:gd name="T97" fmla="*/ 44 h 47"/>
                <a:gd name="T98" fmla="*/ 29 w 47"/>
                <a:gd name="T99" fmla="*/ 42 h 47"/>
                <a:gd name="T100" fmla="*/ 31 w 47"/>
                <a:gd name="T101" fmla="*/ 41 h 47"/>
                <a:gd name="T102" fmla="*/ 42 w 47"/>
                <a:gd name="T103" fmla="*/ 41 h 47"/>
                <a:gd name="T104" fmla="*/ 44 w 47"/>
                <a:gd name="T105" fmla="*/ 42 h 47"/>
                <a:gd name="T106" fmla="*/ 42 w 47"/>
                <a:gd name="T107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" h="47">
                  <a:moveTo>
                    <a:pt x="3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5"/>
                  </a:moveTo>
                  <a:cubicBezTo>
                    <a:pt x="41" y="15"/>
                    <a:pt x="41" y="15"/>
                    <a:pt x="41" y="15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6"/>
                    <a:pt x="0" y="18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2" y="47"/>
                    <a:pt x="4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9" y="47"/>
                    <a:pt x="21" y="45"/>
                    <a:pt x="21" y="44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6" y="45"/>
                    <a:pt x="28" y="47"/>
                    <a:pt x="30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5" y="47"/>
                    <a:pt x="47" y="45"/>
                    <a:pt x="47" y="44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6"/>
                    <a:pt x="45" y="15"/>
                    <a:pt x="43" y="15"/>
                  </a:cubicBezTo>
                  <a:close/>
                  <a:moveTo>
                    <a:pt x="16" y="44"/>
                  </a:moveTo>
                  <a:cubicBezTo>
                    <a:pt x="5" y="44"/>
                    <a:pt x="5" y="44"/>
                    <a:pt x="5" y="44"/>
                  </a:cubicBezTo>
                  <a:cubicBezTo>
                    <a:pt x="4" y="44"/>
                    <a:pt x="3" y="43"/>
                    <a:pt x="3" y="42"/>
                  </a:cubicBezTo>
                  <a:cubicBezTo>
                    <a:pt x="3" y="42"/>
                    <a:pt x="4" y="41"/>
                    <a:pt x="5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8" y="42"/>
                    <a:pt x="18" y="42"/>
                  </a:cubicBezTo>
                  <a:cubicBezTo>
                    <a:pt x="18" y="43"/>
                    <a:pt x="17" y="44"/>
                    <a:pt x="16" y="44"/>
                  </a:cubicBezTo>
                  <a:close/>
                  <a:moveTo>
                    <a:pt x="25" y="24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3"/>
                    <a:pt x="21" y="22"/>
                  </a:cubicBezTo>
                  <a:cubicBezTo>
                    <a:pt x="21" y="21"/>
                    <a:pt x="21" y="21"/>
                    <a:pt x="22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6" y="24"/>
                    <a:pt x="25" y="24"/>
                  </a:cubicBezTo>
                  <a:close/>
                  <a:moveTo>
                    <a:pt x="42" y="44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0" y="44"/>
                    <a:pt x="29" y="43"/>
                    <a:pt x="29" y="42"/>
                  </a:cubicBezTo>
                  <a:cubicBezTo>
                    <a:pt x="29" y="42"/>
                    <a:pt x="30" y="41"/>
                    <a:pt x="31" y="4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3" y="41"/>
                    <a:pt x="44" y="42"/>
                    <a:pt x="44" y="42"/>
                  </a:cubicBezTo>
                  <a:cubicBezTo>
                    <a:pt x="44" y="43"/>
                    <a:pt x="43" y="44"/>
                    <a:pt x="42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7" name="任意多边形 161"/>
            <p:cNvSpPr/>
            <p:nvPr/>
          </p:nvSpPr>
          <p:spPr bwMode="auto">
            <a:xfrm>
              <a:off x="8191769" y="2620489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2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5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6 h 83"/>
                <a:gd name="T28" fmla="*/ 5 w 74"/>
                <a:gd name="T29" fmla="*/ 46 h 83"/>
                <a:gd name="T30" fmla="*/ 5 w 74"/>
                <a:gd name="T31" fmla="*/ 83 h 83"/>
                <a:gd name="T32" fmla="*/ 68 w 74"/>
                <a:gd name="T33" fmla="*/ 83 h 83"/>
                <a:gd name="T34" fmla="*/ 68 w 74"/>
                <a:gd name="T35" fmla="*/ 46 h 83"/>
                <a:gd name="T36" fmla="*/ 74 w 74"/>
                <a:gd name="T37" fmla="*/ 46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9 h 83"/>
                <a:gd name="T44" fmla="*/ 58 w 74"/>
                <a:gd name="T45" fmla="*/ 6 h 83"/>
                <a:gd name="T46" fmla="*/ 61 w 74"/>
                <a:gd name="T47" fmla="*/ 7 h 83"/>
                <a:gd name="T48" fmla="*/ 58 w 74"/>
                <a:gd name="T49" fmla="*/ 17 h 83"/>
                <a:gd name="T50" fmla="*/ 46 w 74"/>
                <a:gd name="T51" fmla="*/ 25 h 83"/>
                <a:gd name="T52" fmla="*/ 41 w 74"/>
                <a:gd name="T53" fmla="*/ 25 h 83"/>
                <a:gd name="T54" fmla="*/ 50 w 74"/>
                <a:gd name="T55" fmla="*/ 9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29 w 74"/>
                <a:gd name="T67" fmla="*/ 23 h 83"/>
                <a:gd name="T68" fmla="*/ 29 w 74"/>
                <a:gd name="T69" fmla="*/ 23 h 83"/>
                <a:gd name="T70" fmla="*/ 29 w 74"/>
                <a:gd name="T71" fmla="*/ 23 h 83"/>
                <a:gd name="T72" fmla="*/ 16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5 w 74"/>
                <a:gd name="T89" fmla="*/ 41 h 83"/>
                <a:gd name="T90" fmla="*/ 5 w 74"/>
                <a:gd name="T91" fmla="*/ 30 h 83"/>
                <a:gd name="T92" fmla="*/ 32 w 74"/>
                <a:gd name="T93" fmla="*/ 30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8 w 74"/>
                <a:gd name="T107" fmla="*/ 41 h 83"/>
                <a:gd name="T108" fmla="*/ 42 w 74"/>
                <a:gd name="T109" fmla="*/ 41 h 83"/>
                <a:gd name="T110" fmla="*/ 42 w 74"/>
                <a:gd name="T111" fmla="*/ 30 h 83"/>
                <a:gd name="T112" fmla="*/ 68 w 74"/>
                <a:gd name="T113" fmla="*/ 30 h 83"/>
                <a:gd name="T114" fmla="*/ 68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2" y="22"/>
                  </a:cubicBezTo>
                  <a:cubicBezTo>
                    <a:pt x="65" y="19"/>
                    <a:pt x="67" y="15"/>
                    <a:pt x="68" y="12"/>
                  </a:cubicBezTo>
                  <a:cubicBezTo>
                    <a:pt x="68" y="8"/>
                    <a:pt x="67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49" y="2"/>
                    <a:pt x="46" y="5"/>
                  </a:cubicBezTo>
                  <a:cubicBezTo>
                    <a:pt x="41" y="11"/>
                    <a:pt x="37" y="18"/>
                    <a:pt x="36" y="24"/>
                  </a:cubicBezTo>
                  <a:cubicBezTo>
                    <a:pt x="34" y="18"/>
                    <a:pt x="32" y="11"/>
                    <a:pt x="27" y="6"/>
                  </a:cubicBezTo>
                  <a:cubicBezTo>
                    <a:pt x="24" y="3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7" y="16"/>
                    <a:pt x="12" y="21"/>
                  </a:cubicBezTo>
                  <a:cubicBezTo>
                    <a:pt x="14" y="22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68" y="83"/>
                    <a:pt x="68" y="83"/>
                    <a:pt x="68" y="83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9"/>
                  </a:moveTo>
                  <a:cubicBezTo>
                    <a:pt x="52" y="7"/>
                    <a:pt x="55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8" y="17"/>
                  </a:cubicBezTo>
                  <a:cubicBezTo>
                    <a:pt x="55" y="21"/>
                    <a:pt x="50" y="23"/>
                    <a:pt x="46" y="25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43" y="20"/>
                    <a:pt x="46" y="14"/>
                    <a:pt x="50" y="9"/>
                  </a:cubicBezTo>
                  <a:close/>
                  <a:moveTo>
                    <a:pt x="14" y="12"/>
                  </a:moveTo>
                  <a:cubicBezTo>
                    <a:pt x="14" y="11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9" y="8"/>
                    <a:pt x="21" y="9"/>
                    <a:pt x="23" y="10"/>
                  </a:cubicBezTo>
                  <a:cubicBezTo>
                    <a:pt x="25" y="13"/>
                    <a:pt x="28" y="17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3" y="22"/>
                    <a:pt x="19" y="19"/>
                    <a:pt x="16" y="17"/>
                  </a:cubicBezTo>
                  <a:cubicBezTo>
                    <a:pt x="15" y="15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5" y="41"/>
                    <a:pt x="5" y="41"/>
                    <a:pt x="5" y="4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32" y="30"/>
                    <a:pt x="32" y="30"/>
                    <a:pt x="32" y="30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8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8" y="30"/>
                    <a:pt x="68" y="30"/>
                    <a:pt x="68" y="30"/>
                  </a:cubicBezTo>
                  <a:lnTo>
                    <a:pt x="68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8" name="任意多边形 162"/>
            <p:cNvSpPr/>
            <p:nvPr/>
          </p:nvSpPr>
          <p:spPr bwMode="auto">
            <a:xfrm>
              <a:off x="8084116" y="2039163"/>
              <a:ext cx="303387" cy="264239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8 h 83"/>
                <a:gd name="T16" fmla="*/ 83 w 95"/>
                <a:gd name="T17" fmla="*/ 68 h 83"/>
                <a:gd name="T18" fmla="*/ 83 w 95"/>
                <a:gd name="T19" fmla="*/ 68 h 83"/>
                <a:gd name="T20" fmla="*/ 95 w 95"/>
                <a:gd name="T21" fmla="*/ 34 h 83"/>
                <a:gd name="T22" fmla="*/ 80 w 95"/>
                <a:gd name="T23" fmla="*/ 63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3 h 83"/>
                <a:gd name="T32" fmla="*/ 78 w 95"/>
                <a:gd name="T33" fmla="*/ 7 h 83"/>
                <a:gd name="T34" fmla="*/ 80 w 95"/>
                <a:gd name="T35" fmla="*/ 5 h 83"/>
                <a:gd name="T36" fmla="*/ 83 w 95"/>
                <a:gd name="T37" fmla="*/ 7 h 83"/>
                <a:gd name="T38" fmla="*/ 86 w 95"/>
                <a:gd name="T39" fmla="*/ 13 h 83"/>
                <a:gd name="T40" fmla="*/ 89 w 95"/>
                <a:gd name="T41" fmla="*/ 34 h 83"/>
                <a:gd name="T42" fmla="*/ 86 w 95"/>
                <a:gd name="T43" fmla="*/ 55 h 83"/>
                <a:gd name="T44" fmla="*/ 83 w 95"/>
                <a:gd name="T45" fmla="*/ 61 h 83"/>
                <a:gd name="T46" fmla="*/ 80 w 95"/>
                <a:gd name="T47" fmla="*/ 63 h 83"/>
                <a:gd name="T48" fmla="*/ 24 w 95"/>
                <a:gd name="T49" fmla="*/ 34 h 83"/>
                <a:gd name="T50" fmla="*/ 25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5 w 95"/>
                <a:gd name="T65" fmla="*/ 48 h 83"/>
                <a:gd name="T66" fmla="*/ 24 w 95"/>
                <a:gd name="T67" fmla="*/ 34 h 83"/>
                <a:gd name="T68" fmla="*/ 34 w 95"/>
                <a:gd name="T69" fmla="*/ 54 h 83"/>
                <a:gd name="T70" fmla="*/ 23 w 95"/>
                <a:gd name="T71" fmla="*/ 51 h 83"/>
                <a:gd name="T72" fmla="*/ 30 w 95"/>
                <a:gd name="T73" fmla="*/ 81 h 83"/>
                <a:gd name="T74" fmla="*/ 34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4 h 83"/>
                <a:gd name="T82" fmla="*/ 80 w 95"/>
                <a:gd name="T83" fmla="*/ 45 h 83"/>
                <a:gd name="T84" fmla="*/ 79 w 95"/>
                <a:gd name="T85" fmla="*/ 45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6 h 83"/>
                <a:gd name="T92" fmla="*/ 79 w 95"/>
                <a:gd name="T93" fmla="*/ 24 h 83"/>
                <a:gd name="T94" fmla="*/ 80 w 95"/>
                <a:gd name="T95" fmla="*/ 23 h 83"/>
                <a:gd name="T96" fmla="*/ 81 w 95"/>
                <a:gd name="T97" fmla="*/ 24 h 83"/>
                <a:gd name="T98" fmla="*/ 82 w 95"/>
                <a:gd name="T99" fmla="*/ 26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5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90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4"/>
                    <a:pt x="31" y="19"/>
                  </a:cubicBezTo>
                  <a:cubicBezTo>
                    <a:pt x="31" y="23"/>
                    <a:pt x="30" y="28"/>
                    <a:pt x="30" y="34"/>
                  </a:cubicBezTo>
                  <a:cubicBezTo>
                    <a:pt x="30" y="40"/>
                    <a:pt x="31" y="45"/>
                    <a:pt x="31" y="49"/>
                  </a:cubicBezTo>
                  <a:cubicBezTo>
                    <a:pt x="57" y="54"/>
                    <a:pt x="75" y="68"/>
                    <a:pt x="75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90" y="68"/>
                    <a:pt x="95" y="53"/>
                    <a:pt x="95" y="34"/>
                  </a:cubicBezTo>
                  <a:close/>
                  <a:moveTo>
                    <a:pt x="80" y="63"/>
                  </a:moveTo>
                  <a:cubicBezTo>
                    <a:pt x="79" y="63"/>
                    <a:pt x="78" y="62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3" y="50"/>
                    <a:pt x="71" y="42"/>
                    <a:pt x="71" y="34"/>
                  </a:cubicBezTo>
                  <a:cubicBezTo>
                    <a:pt x="71" y="26"/>
                    <a:pt x="73" y="18"/>
                    <a:pt x="75" y="13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3" y="7"/>
                  </a:cubicBezTo>
                  <a:cubicBezTo>
                    <a:pt x="84" y="8"/>
                    <a:pt x="85" y="10"/>
                    <a:pt x="86" y="13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50"/>
                    <a:pt x="86" y="55"/>
                  </a:cubicBezTo>
                  <a:cubicBezTo>
                    <a:pt x="85" y="58"/>
                    <a:pt x="84" y="60"/>
                    <a:pt x="83" y="61"/>
                  </a:cubicBezTo>
                  <a:cubicBezTo>
                    <a:pt x="82" y="62"/>
                    <a:pt x="81" y="63"/>
                    <a:pt x="80" y="63"/>
                  </a:cubicBezTo>
                  <a:close/>
                  <a:moveTo>
                    <a:pt x="24" y="34"/>
                  </a:moveTo>
                  <a:cubicBezTo>
                    <a:pt x="24" y="29"/>
                    <a:pt x="24" y="25"/>
                    <a:pt x="25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5" y="48"/>
                  </a:cubicBezTo>
                  <a:cubicBezTo>
                    <a:pt x="24" y="43"/>
                    <a:pt x="24" y="39"/>
                    <a:pt x="24" y="34"/>
                  </a:cubicBezTo>
                  <a:close/>
                  <a:moveTo>
                    <a:pt x="34" y="54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1" y="83"/>
                    <a:pt x="32" y="83"/>
                    <a:pt x="34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7" y="76"/>
                    <a:pt x="46" y="75"/>
                  </a:cubicBezTo>
                  <a:lnTo>
                    <a:pt x="34" y="54"/>
                  </a:lnTo>
                  <a:close/>
                  <a:moveTo>
                    <a:pt x="80" y="45"/>
                  </a:moveTo>
                  <a:cubicBezTo>
                    <a:pt x="80" y="45"/>
                    <a:pt x="80" y="45"/>
                    <a:pt x="79" y="45"/>
                  </a:cubicBezTo>
                  <a:cubicBezTo>
                    <a:pt x="79" y="44"/>
                    <a:pt x="79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6"/>
                  </a:cubicBezTo>
                  <a:cubicBezTo>
                    <a:pt x="79" y="25"/>
                    <a:pt x="79" y="24"/>
                    <a:pt x="79" y="24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4"/>
                  </a:cubicBezTo>
                  <a:cubicBezTo>
                    <a:pt x="82" y="24"/>
                    <a:pt x="82" y="25"/>
                    <a:pt x="82" y="26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2" y="44"/>
                    <a:pt x="81" y="45"/>
                  </a:cubicBezTo>
                  <a:cubicBezTo>
                    <a:pt x="81" y="45"/>
                    <a:pt x="81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9" name="任意多边形 163"/>
            <p:cNvSpPr/>
            <p:nvPr/>
          </p:nvSpPr>
          <p:spPr bwMode="auto">
            <a:xfrm>
              <a:off x="7751370" y="2444330"/>
              <a:ext cx="236837" cy="236836"/>
            </a:xfrm>
            <a:custGeom>
              <a:avLst/>
              <a:gdLst>
                <a:gd name="T0" fmla="*/ 60 w 121"/>
                <a:gd name="T1" fmla="*/ 121 h 121"/>
                <a:gd name="T2" fmla="*/ 121 w 121"/>
                <a:gd name="T3" fmla="*/ 61 h 121"/>
                <a:gd name="T4" fmla="*/ 83 w 121"/>
                <a:gd name="T5" fmla="*/ 61 h 121"/>
                <a:gd name="T6" fmla="*/ 83 w 121"/>
                <a:gd name="T7" fmla="*/ 0 h 121"/>
                <a:gd name="T8" fmla="*/ 37 w 121"/>
                <a:gd name="T9" fmla="*/ 0 h 121"/>
                <a:gd name="T10" fmla="*/ 37 w 121"/>
                <a:gd name="T11" fmla="*/ 61 h 121"/>
                <a:gd name="T12" fmla="*/ 0 w 121"/>
                <a:gd name="T13" fmla="*/ 61 h 121"/>
                <a:gd name="T14" fmla="*/ 60 w 121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1">
                  <a:moveTo>
                    <a:pt x="60" y="121"/>
                  </a:moveTo>
                  <a:lnTo>
                    <a:pt x="121" y="61"/>
                  </a:lnTo>
                  <a:lnTo>
                    <a:pt x="83" y="61"/>
                  </a:lnTo>
                  <a:lnTo>
                    <a:pt x="83" y="0"/>
                  </a:lnTo>
                  <a:lnTo>
                    <a:pt x="37" y="0"/>
                  </a:lnTo>
                  <a:lnTo>
                    <a:pt x="37" y="61"/>
                  </a:lnTo>
                  <a:lnTo>
                    <a:pt x="0" y="61"/>
                  </a:lnTo>
                  <a:lnTo>
                    <a:pt x="60" y="1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0" name="任意多边形 164"/>
            <p:cNvSpPr/>
            <p:nvPr/>
          </p:nvSpPr>
          <p:spPr bwMode="auto">
            <a:xfrm>
              <a:off x="7222892" y="3976918"/>
              <a:ext cx="205520" cy="152672"/>
            </a:xfrm>
            <a:custGeom>
              <a:avLst/>
              <a:gdLst>
                <a:gd name="T0" fmla="*/ 56 w 64"/>
                <a:gd name="T1" fmla="*/ 8 h 48"/>
                <a:gd name="T2" fmla="*/ 56 w 64"/>
                <a:gd name="T3" fmla="*/ 0 h 48"/>
                <a:gd name="T4" fmla="*/ 0 w 64"/>
                <a:gd name="T5" fmla="*/ 0 h 48"/>
                <a:gd name="T6" fmla="*/ 0 w 64"/>
                <a:gd name="T7" fmla="*/ 44 h 48"/>
                <a:gd name="T8" fmla="*/ 4 w 64"/>
                <a:gd name="T9" fmla="*/ 48 h 48"/>
                <a:gd name="T10" fmla="*/ 58 w 64"/>
                <a:gd name="T11" fmla="*/ 48 h 48"/>
                <a:gd name="T12" fmla="*/ 64 w 64"/>
                <a:gd name="T13" fmla="*/ 42 h 48"/>
                <a:gd name="T14" fmla="*/ 64 w 64"/>
                <a:gd name="T15" fmla="*/ 8 h 48"/>
                <a:gd name="T16" fmla="*/ 56 w 64"/>
                <a:gd name="T17" fmla="*/ 8 h 48"/>
                <a:gd name="T18" fmla="*/ 52 w 64"/>
                <a:gd name="T19" fmla="*/ 44 h 48"/>
                <a:gd name="T20" fmla="*/ 4 w 64"/>
                <a:gd name="T21" fmla="*/ 44 h 48"/>
                <a:gd name="T22" fmla="*/ 4 w 64"/>
                <a:gd name="T23" fmla="*/ 4 h 48"/>
                <a:gd name="T24" fmla="*/ 52 w 64"/>
                <a:gd name="T25" fmla="*/ 4 h 48"/>
                <a:gd name="T26" fmla="*/ 52 w 64"/>
                <a:gd name="T27" fmla="*/ 44 h 48"/>
                <a:gd name="T28" fmla="*/ 8 w 64"/>
                <a:gd name="T29" fmla="*/ 12 h 48"/>
                <a:gd name="T30" fmla="*/ 48 w 64"/>
                <a:gd name="T31" fmla="*/ 12 h 48"/>
                <a:gd name="T32" fmla="*/ 48 w 64"/>
                <a:gd name="T33" fmla="*/ 16 h 48"/>
                <a:gd name="T34" fmla="*/ 8 w 64"/>
                <a:gd name="T35" fmla="*/ 16 h 48"/>
                <a:gd name="T36" fmla="*/ 8 w 64"/>
                <a:gd name="T37" fmla="*/ 12 h 48"/>
                <a:gd name="T38" fmla="*/ 32 w 64"/>
                <a:gd name="T39" fmla="*/ 20 h 48"/>
                <a:gd name="T40" fmla="*/ 48 w 64"/>
                <a:gd name="T41" fmla="*/ 20 h 48"/>
                <a:gd name="T42" fmla="*/ 48 w 64"/>
                <a:gd name="T43" fmla="*/ 24 h 48"/>
                <a:gd name="T44" fmla="*/ 32 w 64"/>
                <a:gd name="T45" fmla="*/ 24 h 48"/>
                <a:gd name="T46" fmla="*/ 32 w 64"/>
                <a:gd name="T47" fmla="*/ 20 h 48"/>
                <a:gd name="T48" fmla="*/ 32 w 64"/>
                <a:gd name="T49" fmla="*/ 28 h 48"/>
                <a:gd name="T50" fmla="*/ 48 w 64"/>
                <a:gd name="T51" fmla="*/ 28 h 48"/>
                <a:gd name="T52" fmla="*/ 48 w 64"/>
                <a:gd name="T53" fmla="*/ 32 h 48"/>
                <a:gd name="T54" fmla="*/ 32 w 64"/>
                <a:gd name="T55" fmla="*/ 32 h 48"/>
                <a:gd name="T56" fmla="*/ 32 w 64"/>
                <a:gd name="T57" fmla="*/ 28 h 48"/>
                <a:gd name="T58" fmla="*/ 32 w 64"/>
                <a:gd name="T59" fmla="*/ 36 h 48"/>
                <a:gd name="T60" fmla="*/ 44 w 64"/>
                <a:gd name="T61" fmla="*/ 36 h 48"/>
                <a:gd name="T62" fmla="*/ 44 w 64"/>
                <a:gd name="T63" fmla="*/ 40 h 48"/>
                <a:gd name="T64" fmla="*/ 32 w 64"/>
                <a:gd name="T65" fmla="*/ 40 h 48"/>
                <a:gd name="T66" fmla="*/ 32 w 64"/>
                <a:gd name="T67" fmla="*/ 36 h 48"/>
                <a:gd name="T68" fmla="*/ 8 w 64"/>
                <a:gd name="T69" fmla="*/ 20 h 48"/>
                <a:gd name="T70" fmla="*/ 28 w 64"/>
                <a:gd name="T71" fmla="*/ 20 h 48"/>
                <a:gd name="T72" fmla="*/ 28 w 64"/>
                <a:gd name="T73" fmla="*/ 40 h 48"/>
                <a:gd name="T74" fmla="*/ 8 w 64"/>
                <a:gd name="T75" fmla="*/ 40 h 48"/>
                <a:gd name="T76" fmla="*/ 8 w 64"/>
                <a:gd name="T7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" h="48">
                  <a:moveTo>
                    <a:pt x="56" y="8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8"/>
                    <a:pt x="4" y="48"/>
                  </a:cubicBezTo>
                  <a:cubicBezTo>
                    <a:pt x="58" y="48"/>
                    <a:pt x="58" y="48"/>
                    <a:pt x="58" y="48"/>
                  </a:cubicBezTo>
                  <a:cubicBezTo>
                    <a:pt x="61" y="48"/>
                    <a:pt x="64" y="45"/>
                    <a:pt x="64" y="42"/>
                  </a:cubicBezTo>
                  <a:cubicBezTo>
                    <a:pt x="64" y="8"/>
                    <a:pt x="64" y="8"/>
                    <a:pt x="64" y="8"/>
                  </a:cubicBezTo>
                  <a:lnTo>
                    <a:pt x="56" y="8"/>
                  </a:lnTo>
                  <a:close/>
                  <a:moveTo>
                    <a:pt x="52" y="44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2" y="4"/>
                    <a:pt x="52" y="4"/>
                    <a:pt x="52" y="4"/>
                  </a:cubicBezTo>
                  <a:lnTo>
                    <a:pt x="52" y="44"/>
                  </a:lnTo>
                  <a:close/>
                  <a:moveTo>
                    <a:pt x="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8" y="16"/>
                    <a:pt x="8" y="16"/>
                    <a:pt x="8" y="16"/>
                  </a:cubicBezTo>
                  <a:lnTo>
                    <a:pt x="8" y="12"/>
                  </a:lnTo>
                  <a:close/>
                  <a:moveTo>
                    <a:pt x="32" y="20"/>
                  </a:moveTo>
                  <a:cubicBezTo>
                    <a:pt x="48" y="20"/>
                    <a:pt x="48" y="20"/>
                    <a:pt x="48" y="20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32" y="24"/>
                    <a:pt x="32" y="24"/>
                    <a:pt x="32" y="24"/>
                  </a:cubicBezTo>
                  <a:lnTo>
                    <a:pt x="32" y="20"/>
                  </a:lnTo>
                  <a:close/>
                  <a:moveTo>
                    <a:pt x="32" y="28"/>
                  </a:moveTo>
                  <a:cubicBezTo>
                    <a:pt x="48" y="28"/>
                    <a:pt x="48" y="28"/>
                    <a:pt x="48" y="28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28"/>
                  </a:lnTo>
                  <a:close/>
                  <a:moveTo>
                    <a:pt x="32" y="36"/>
                  </a:moveTo>
                  <a:cubicBezTo>
                    <a:pt x="44" y="36"/>
                    <a:pt x="44" y="36"/>
                    <a:pt x="44" y="36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32" y="36"/>
                  </a:lnTo>
                  <a:close/>
                  <a:moveTo>
                    <a:pt x="8" y="20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8" y="40"/>
                    <a:pt x="8" y="40"/>
                    <a:pt x="8" y="40"/>
                  </a:cubicBezTo>
                  <a:lnTo>
                    <a:pt x="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1" name="任意多边形 165"/>
            <p:cNvSpPr/>
            <p:nvPr/>
          </p:nvSpPr>
          <p:spPr bwMode="auto">
            <a:xfrm>
              <a:off x="8054756" y="1359970"/>
              <a:ext cx="246623" cy="246623"/>
            </a:xfrm>
            <a:custGeom>
              <a:avLst/>
              <a:gdLst>
                <a:gd name="T0" fmla="*/ 64 w 77"/>
                <a:gd name="T1" fmla="*/ 0 h 77"/>
                <a:gd name="T2" fmla="*/ 13 w 77"/>
                <a:gd name="T3" fmla="*/ 0 h 77"/>
                <a:gd name="T4" fmla="*/ 0 w 77"/>
                <a:gd name="T5" fmla="*/ 13 h 77"/>
                <a:gd name="T6" fmla="*/ 0 w 77"/>
                <a:gd name="T7" fmla="*/ 64 h 77"/>
                <a:gd name="T8" fmla="*/ 13 w 77"/>
                <a:gd name="T9" fmla="*/ 77 h 77"/>
                <a:gd name="T10" fmla="*/ 64 w 77"/>
                <a:gd name="T11" fmla="*/ 77 h 77"/>
                <a:gd name="T12" fmla="*/ 77 w 77"/>
                <a:gd name="T13" fmla="*/ 64 h 77"/>
                <a:gd name="T14" fmla="*/ 77 w 77"/>
                <a:gd name="T15" fmla="*/ 13 h 77"/>
                <a:gd name="T16" fmla="*/ 64 w 77"/>
                <a:gd name="T17" fmla="*/ 0 h 77"/>
                <a:gd name="T18" fmla="*/ 25 w 77"/>
                <a:gd name="T19" fmla="*/ 34 h 77"/>
                <a:gd name="T20" fmla="*/ 52 w 77"/>
                <a:gd name="T21" fmla="*/ 34 h 77"/>
                <a:gd name="T22" fmla="*/ 53 w 77"/>
                <a:gd name="T23" fmla="*/ 38 h 77"/>
                <a:gd name="T24" fmla="*/ 39 w 77"/>
                <a:gd name="T25" fmla="*/ 53 h 77"/>
                <a:gd name="T26" fmla="*/ 24 w 77"/>
                <a:gd name="T27" fmla="*/ 38 h 77"/>
                <a:gd name="T28" fmla="*/ 25 w 77"/>
                <a:gd name="T29" fmla="*/ 34 h 77"/>
                <a:gd name="T30" fmla="*/ 67 w 77"/>
                <a:gd name="T31" fmla="*/ 33 h 77"/>
                <a:gd name="T32" fmla="*/ 67 w 77"/>
                <a:gd name="T33" fmla="*/ 53 h 77"/>
                <a:gd name="T34" fmla="*/ 67 w 77"/>
                <a:gd name="T35" fmla="*/ 62 h 77"/>
                <a:gd name="T36" fmla="*/ 63 w 77"/>
                <a:gd name="T37" fmla="*/ 67 h 77"/>
                <a:gd name="T38" fmla="*/ 15 w 77"/>
                <a:gd name="T39" fmla="*/ 67 h 77"/>
                <a:gd name="T40" fmla="*/ 10 w 77"/>
                <a:gd name="T41" fmla="*/ 63 h 77"/>
                <a:gd name="T42" fmla="*/ 10 w 77"/>
                <a:gd name="T43" fmla="*/ 53 h 77"/>
                <a:gd name="T44" fmla="*/ 10 w 77"/>
                <a:gd name="T45" fmla="*/ 34 h 77"/>
                <a:gd name="T46" fmla="*/ 10 w 77"/>
                <a:gd name="T47" fmla="*/ 34 h 77"/>
                <a:gd name="T48" fmla="*/ 17 w 77"/>
                <a:gd name="T49" fmla="*/ 34 h 77"/>
                <a:gd name="T50" fmla="*/ 17 w 77"/>
                <a:gd name="T51" fmla="*/ 39 h 77"/>
                <a:gd name="T52" fmla="*/ 39 w 77"/>
                <a:gd name="T53" fmla="*/ 60 h 77"/>
                <a:gd name="T54" fmla="*/ 60 w 77"/>
                <a:gd name="T55" fmla="*/ 38 h 77"/>
                <a:gd name="T56" fmla="*/ 60 w 77"/>
                <a:gd name="T57" fmla="*/ 33 h 77"/>
                <a:gd name="T58" fmla="*/ 67 w 77"/>
                <a:gd name="T59" fmla="*/ 33 h 77"/>
                <a:gd name="T60" fmla="*/ 67 w 77"/>
                <a:gd name="T61" fmla="*/ 17 h 77"/>
                <a:gd name="T62" fmla="*/ 65 w 77"/>
                <a:gd name="T63" fmla="*/ 19 h 77"/>
                <a:gd name="T64" fmla="*/ 60 w 77"/>
                <a:gd name="T65" fmla="*/ 19 h 77"/>
                <a:gd name="T66" fmla="*/ 58 w 77"/>
                <a:gd name="T67" fmla="*/ 17 h 77"/>
                <a:gd name="T68" fmla="*/ 58 w 77"/>
                <a:gd name="T69" fmla="*/ 12 h 77"/>
                <a:gd name="T70" fmla="*/ 60 w 77"/>
                <a:gd name="T71" fmla="*/ 10 h 77"/>
                <a:gd name="T72" fmla="*/ 65 w 77"/>
                <a:gd name="T73" fmla="*/ 10 h 77"/>
                <a:gd name="T74" fmla="*/ 67 w 77"/>
                <a:gd name="T75" fmla="*/ 12 h 77"/>
                <a:gd name="T76" fmla="*/ 67 w 77"/>
                <a:gd name="T77" fmla="*/ 1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77">
                  <a:moveTo>
                    <a:pt x="6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1" y="71"/>
                    <a:pt x="6" y="77"/>
                    <a:pt x="13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71" y="76"/>
                    <a:pt x="77" y="71"/>
                    <a:pt x="77" y="64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6"/>
                    <a:pt x="71" y="0"/>
                    <a:pt x="64" y="0"/>
                  </a:cubicBezTo>
                  <a:close/>
                  <a:moveTo>
                    <a:pt x="25" y="34"/>
                  </a:moveTo>
                  <a:cubicBezTo>
                    <a:pt x="52" y="34"/>
                    <a:pt x="52" y="34"/>
                    <a:pt x="52" y="34"/>
                  </a:cubicBezTo>
                  <a:cubicBezTo>
                    <a:pt x="53" y="35"/>
                    <a:pt x="53" y="37"/>
                    <a:pt x="53" y="38"/>
                  </a:cubicBezTo>
                  <a:cubicBezTo>
                    <a:pt x="53" y="46"/>
                    <a:pt x="47" y="53"/>
                    <a:pt x="39" y="53"/>
                  </a:cubicBezTo>
                  <a:cubicBezTo>
                    <a:pt x="31" y="53"/>
                    <a:pt x="24" y="47"/>
                    <a:pt x="24" y="38"/>
                  </a:cubicBezTo>
                  <a:cubicBezTo>
                    <a:pt x="24" y="37"/>
                    <a:pt x="24" y="35"/>
                    <a:pt x="25" y="34"/>
                  </a:cubicBezTo>
                  <a:close/>
                  <a:moveTo>
                    <a:pt x="67" y="33"/>
                  </a:moveTo>
                  <a:cubicBezTo>
                    <a:pt x="67" y="53"/>
                    <a:pt x="67" y="53"/>
                    <a:pt x="67" y="53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5"/>
                    <a:pt x="65" y="67"/>
                    <a:pt x="63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2" y="67"/>
                    <a:pt x="10" y="65"/>
                    <a:pt x="10" y="63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7"/>
                    <a:pt x="17" y="39"/>
                  </a:cubicBezTo>
                  <a:cubicBezTo>
                    <a:pt x="17" y="51"/>
                    <a:pt x="27" y="60"/>
                    <a:pt x="39" y="60"/>
                  </a:cubicBezTo>
                  <a:cubicBezTo>
                    <a:pt x="51" y="60"/>
                    <a:pt x="60" y="50"/>
                    <a:pt x="60" y="38"/>
                  </a:cubicBezTo>
                  <a:cubicBezTo>
                    <a:pt x="60" y="37"/>
                    <a:pt x="60" y="35"/>
                    <a:pt x="60" y="33"/>
                  </a:cubicBezTo>
                  <a:cubicBezTo>
                    <a:pt x="67" y="33"/>
                    <a:pt x="67" y="33"/>
                    <a:pt x="67" y="33"/>
                  </a:cubicBezTo>
                  <a:close/>
                  <a:moveTo>
                    <a:pt x="67" y="17"/>
                  </a:moveTo>
                  <a:cubicBezTo>
                    <a:pt x="67" y="18"/>
                    <a:pt x="66" y="19"/>
                    <a:pt x="65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19"/>
                    <a:pt x="58" y="18"/>
                    <a:pt x="58" y="17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8" y="11"/>
                    <a:pt x="59" y="10"/>
                    <a:pt x="60" y="10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6" y="9"/>
                    <a:pt x="67" y="11"/>
                    <a:pt x="67" y="12"/>
                  </a:cubicBezTo>
                  <a:lnTo>
                    <a:pt x="67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2" name="任意多边形 166"/>
            <p:cNvSpPr/>
            <p:nvPr/>
          </p:nvSpPr>
          <p:spPr bwMode="auto">
            <a:xfrm>
              <a:off x="7590869" y="1725991"/>
              <a:ext cx="252496" cy="191818"/>
            </a:xfrm>
            <a:custGeom>
              <a:avLst/>
              <a:gdLst>
                <a:gd name="T0" fmla="*/ 76 w 79"/>
                <a:gd name="T1" fmla="*/ 3 h 60"/>
                <a:gd name="T2" fmla="*/ 40 w 79"/>
                <a:gd name="T3" fmla="*/ 0 h 60"/>
                <a:gd name="T4" fmla="*/ 4 w 79"/>
                <a:gd name="T5" fmla="*/ 3 h 60"/>
                <a:gd name="T6" fmla="*/ 0 w 79"/>
                <a:gd name="T7" fmla="*/ 30 h 60"/>
                <a:gd name="T8" fmla="*/ 4 w 79"/>
                <a:gd name="T9" fmla="*/ 57 h 60"/>
                <a:gd name="T10" fmla="*/ 40 w 79"/>
                <a:gd name="T11" fmla="*/ 60 h 60"/>
                <a:gd name="T12" fmla="*/ 76 w 79"/>
                <a:gd name="T13" fmla="*/ 57 h 60"/>
                <a:gd name="T14" fmla="*/ 79 w 79"/>
                <a:gd name="T15" fmla="*/ 30 h 60"/>
                <a:gd name="T16" fmla="*/ 76 w 79"/>
                <a:gd name="T17" fmla="*/ 3 h 60"/>
                <a:gd name="T18" fmla="*/ 30 w 79"/>
                <a:gd name="T19" fmla="*/ 45 h 60"/>
                <a:gd name="T20" fmla="*/ 30 w 79"/>
                <a:gd name="T21" fmla="*/ 15 h 60"/>
                <a:gd name="T22" fmla="*/ 55 w 79"/>
                <a:gd name="T23" fmla="*/ 30 h 60"/>
                <a:gd name="T24" fmla="*/ 30 w 79"/>
                <a:gd name="T25" fmla="*/ 4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60">
                  <a:moveTo>
                    <a:pt x="76" y="3"/>
                  </a:moveTo>
                  <a:cubicBezTo>
                    <a:pt x="65" y="1"/>
                    <a:pt x="53" y="0"/>
                    <a:pt x="40" y="0"/>
                  </a:cubicBezTo>
                  <a:cubicBezTo>
                    <a:pt x="27" y="0"/>
                    <a:pt x="15" y="1"/>
                    <a:pt x="4" y="3"/>
                  </a:cubicBezTo>
                  <a:cubicBezTo>
                    <a:pt x="2" y="11"/>
                    <a:pt x="0" y="20"/>
                    <a:pt x="0" y="30"/>
                  </a:cubicBezTo>
                  <a:cubicBezTo>
                    <a:pt x="0" y="40"/>
                    <a:pt x="2" y="49"/>
                    <a:pt x="4" y="57"/>
                  </a:cubicBezTo>
                  <a:cubicBezTo>
                    <a:pt x="15" y="59"/>
                    <a:pt x="27" y="60"/>
                    <a:pt x="40" y="60"/>
                  </a:cubicBezTo>
                  <a:cubicBezTo>
                    <a:pt x="53" y="60"/>
                    <a:pt x="65" y="59"/>
                    <a:pt x="76" y="57"/>
                  </a:cubicBezTo>
                  <a:cubicBezTo>
                    <a:pt x="78" y="49"/>
                    <a:pt x="79" y="40"/>
                    <a:pt x="79" y="30"/>
                  </a:cubicBezTo>
                  <a:cubicBezTo>
                    <a:pt x="79" y="20"/>
                    <a:pt x="78" y="11"/>
                    <a:pt x="76" y="3"/>
                  </a:cubicBezTo>
                  <a:close/>
                  <a:moveTo>
                    <a:pt x="30" y="45"/>
                  </a:moveTo>
                  <a:cubicBezTo>
                    <a:pt x="30" y="15"/>
                    <a:pt x="30" y="15"/>
                    <a:pt x="30" y="15"/>
                  </a:cubicBezTo>
                  <a:cubicBezTo>
                    <a:pt x="55" y="30"/>
                    <a:pt x="55" y="30"/>
                    <a:pt x="55" y="30"/>
                  </a:cubicBezTo>
                  <a:lnTo>
                    <a:pt x="3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3" name="任意多边形 167"/>
            <p:cNvSpPr/>
            <p:nvPr/>
          </p:nvSpPr>
          <p:spPr bwMode="auto">
            <a:xfrm>
              <a:off x="7334459" y="2704655"/>
              <a:ext cx="219221" cy="217263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61 h 68"/>
                <a:gd name="T12" fmla="*/ 7 w 68"/>
                <a:gd name="T13" fmla="*/ 34 h 68"/>
                <a:gd name="T14" fmla="*/ 34 w 68"/>
                <a:gd name="T15" fmla="*/ 6 h 68"/>
                <a:gd name="T16" fmla="*/ 62 w 68"/>
                <a:gd name="T17" fmla="*/ 34 h 68"/>
                <a:gd name="T18" fmla="*/ 34 w 68"/>
                <a:gd name="T19" fmla="*/ 61 h 68"/>
                <a:gd name="T20" fmla="*/ 21 w 68"/>
                <a:gd name="T21" fmla="*/ 21 h 68"/>
                <a:gd name="T22" fmla="*/ 47 w 68"/>
                <a:gd name="T23" fmla="*/ 21 h 68"/>
                <a:gd name="T24" fmla="*/ 47 w 68"/>
                <a:gd name="T25" fmla="*/ 46 h 68"/>
                <a:gd name="T26" fmla="*/ 21 w 68"/>
                <a:gd name="T27" fmla="*/ 46 h 68"/>
                <a:gd name="T28" fmla="*/ 21 w 68"/>
                <a:gd name="T29" fmla="*/ 2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61"/>
                  </a:moveTo>
                  <a:cubicBezTo>
                    <a:pt x="19" y="61"/>
                    <a:pt x="7" y="49"/>
                    <a:pt x="7" y="34"/>
                  </a:cubicBezTo>
                  <a:cubicBezTo>
                    <a:pt x="7" y="18"/>
                    <a:pt x="19" y="6"/>
                    <a:pt x="34" y="6"/>
                  </a:cubicBezTo>
                  <a:cubicBezTo>
                    <a:pt x="49" y="6"/>
                    <a:pt x="62" y="18"/>
                    <a:pt x="62" y="34"/>
                  </a:cubicBezTo>
                  <a:cubicBezTo>
                    <a:pt x="62" y="49"/>
                    <a:pt x="49" y="61"/>
                    <a:pt x="34" y="61"/>
                  </a:cubicBezTo>
                  <a:close/>
                  <a:moveTo>
                    <a:pt x="21" y="21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21" y="46"/>
                    <a:pt x="21" y="46"/>
                    <a:pt x="21" y="46"/>
                  </a:cubicBezTo>
                  <a:lnTo>
                    <a:pt x="21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4" name="任意多边形 168"/>
            <p:cNvSpPr/>
            <p:nvPr/>
          </p:nvSpPr>
          <p:spPr bwMode="auto">
            <a:xfrm>
              <a:off x="6575015" y="3595239"/>
              <a:ext cx="229008" cy="230965"/>
            </a:xfrm>
            <a:custGeom>
              <a:avLst/>
              <a:gdLst>
                <a:gd name="T0" fmla="*/ 36 w 72"/>
                <a:gd name="T1" fmla="*/ 0 h 72"/>
                <a:gd name="T2" fmla="*/ 0 w 72"/>
                <a:gd name="T3" fmla="*/ 36 h 72"/>
                <a:gd name="T4" fmla="*/ 36 w 72"/>
                <a:gd name="T5" fmla="*/ 72 h 72"/>
                <a:gd name="T6" fmla="*/ 72 w 72"/>
                <a:gd name="T7" fmla="*/ 36 h 72"/>
                <a:gd name="T8" fmla="*/ 36 w 72"/>
                <a:gd name="T9" fmla="*/ 0 h 72"/>
                <a:gd name="T10" fmla="*/ 57 w 72"/>
                <a:gd name="T11" fmla="*/ 31 h 72"/>
                <a:gd name="T12" fmla="*/ 38 w 72"/>
                <a:gd name="T13" fmla="*/ 59 h 72"/>
                <a:gd name="T14" fmla="*/ 29 w 72"/>
                <a:gd name="T15" fmla="*/ 55 h 72"/>
                <a:gd name="T16" fmla="*/ 21 w 72"/>
                <a:gd name="T17" fmla="*/ 33 h 72"/>
                <a:gd name="T18" fmla="*/ 16 w 72"/>
                <a:gd name="T19" fmla="*/ 35 h 72"/>
                <a:gd name="T20" fmla="*/ 15 w 72"/>
                <a:gd name="T21" fmla="*/ 32 h 72"/>
                <a:gd name="T22" fmla="*/ 28 w 72"/>
                <a:gd name="T23" fmla="*/ 23 h 72"/>
                <a:gd name="T24" fmla="*/ 35 w 72"/>
                <a:gd name="T25" fmla="*/ 37 h 72"/>
                <a:gd name="T26" fmla="*/ 38 w 72"/>
                <a:gd name="T27" fmla="*/ 46 h 72"/>
                <a:gd name="T28" fmla="*/ 44 w 72"/>
                <a:gd name="T29" fmla="*/ 38 h 72"/>
                <a:gd name="T30" fmla="*/ 39 w 72"/>
                <a:gd name="T31" fmla="*/ 32 h 72"/>
                <a:gd name="T32" fmla="*/ 57 w 72"/>
                <a:gd name="T33" fmla="*/ 3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6" y="0"/>
                    <a:pt x="0" y="17"/>
                    <a:pt x="0" y="36"/>
                  </a:cubicBezTo>
                  <a:cubicBezTo>
                    <a:pt x="0" y="56"/>
                    <a:pt x="16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7"/>
                    <a:pt x="56" y="0"/>
                    <a:pt x="36" y="0"/>
                  </a:cubicBezTo>
                  <a:close/>
                  <a:moveTo>
                    <a:pt x="57" y="31"/>
                  </a:moveTo>
                  <a:cubicBezTo>
                    <a:pt x="55" y="45"/>
                    <a:pt x="42" y="56"/>
                    <a:pt x="38" y="59"/>
                  </a:cubicBezTo>
                  <a:cubicBezTo>
                    <a:pt x="34" y="61"/>
                    <a:pt x="30" y="58"/>
                    <a:pt x="29" y="55"/>
                  </a:cubicBezTo>
                  <a:cubicBezTo>
                    <a:pt x="27" y="52"/>
                    <a:pt x="22" y="35"/>
                    <a:pt x="21" y="33"/>
                  </a:cubicBezTo>
                  <a:cubicBezTo>
                    <a:pt x="20" y="32"/>
                    <a:pt x="16" y="35"/>
                    <a:pt x="16" y="35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22" y="24"/>
                    <a:pt x="28" y="23"/>
                  </a:cubicBezTo>
                  <a:cubicBezTo>
                    <a:pt x="33" y="22"/>
                    <a:pt x="33" y="32"/>
                    <a:pt x="35" y="37"/>
                  </a:cubicBezTo>
                  <a:cubicBezTo>
                    <a:pt x="36" y="43"/>
                    <a:pt x="37" y="46"/>
                    <a:pt x="38" y="46"/>
                  </a:cubicBezTo>
                  <a:cubicBezTo>
                    <a:pt x="39" y="46"/>
                    <a:pt x="42" y="43"/>
                    <a:pt x="44" y="38"/>
                  </a:cubicBezTo>
                  <a:cubicBezTo>
                    <a:pt x="47" y="34"/>
                    <a:pt x="44" y="29"/>
                    <a:pt x="39" y="32"/>
                  </a:cubicBezTo>
                  <a:cubicBezTo>
                    <a:pt x="41" y="21"/>
                    <a:pt x="60" y="18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5" name="任意多边形 169"/>
            <p:cNvSpPr/>
            <p:nvPr/>
          </p:nvSpPr>
          <p:spPr bwMode="auto">
            <a:xfrm>
              <a:off x="5843656" y="2888235"/>
              <a:ext cx="150715" cy="150714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5 w 47"/>
                <a:gd name="T11" fmla="*/ 24 h 47"/>
                <a:gd name="T12" fmla="*/ 23 w 47"/>
                <a:gd name="T13" fmla="*/ 6 h 47"/>
                <a:gd name="T14" fmla="*/ 23 w 47"/>
                <a:gd name="T15" fmla="*/ 42 h 47"/>
                <a:gd name="T16" fmla="*/ 5 w 47"/>
                <a:gd name="T17" fmla="*/ 2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5" y="24"/>
                  </a:moveTo>
                  <a:cubicBezTo>
                    <a:pt x="5" y="14"/>
                    <a:pt x="13" y="6"/>
                    <a:pt x="23" y="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13" y="42"/>
                    <a:pt x="5" y="34"/>
                    <a:pt x="5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6" name="任意多边形 170"/>
            <p:cNvSpPr/>
            <p:nvPr/>
          </p:nvSpPr>
          <p:spPr bwMode="auto">
            <a:xfrm>
              <a:off x="5900419" y="2101389"/>
              <a:ext cx="215306" cy="199648"/>
            </a:xfrm>
            <a:custGeom>
              <a:avLst/>
              <a:gdLst>
                <a:gd name="T0" fmla="*/ 34 w 67"/>
                <a:gd name="T1" fmla="*/ 8 h 62"/>
                <a:gd name="T2" fmla="*/ 23 w 67"/>
                <a:gd name="T3" fmla="*/ 10 h 62"/>
                <a:gd name="T4" fmla="*/ 15 w 67"/>
                <a:gd name="T5" fmla="*/ 14 h 62"/>
                <a:gd name="T6" fmla="*/ 8 w 67"/>
                <a:gd name="T7" fmla="*/ 27 h 62"/>
                <a:gd name="T8" fmla="*/ 11 w 67"/>
                <a:gd name="T9" fmla="*/ 35 h 62"/>
                <a:gd name="T10" fmla="*/ 17 w 67"/>
                <a:gd name="T11" fmla="*/ 41 h 62"/>
                <a:gd name="T12" fmla="*/ 21 w 67"/>
                <a:gd name="T13" fmla="*/ 47 h 62"/>
                <a:gd name="T14" fmla="*/ 21 w 67"/>
                <a:gd name="T15" fmla="*/ 49 h 62"/>
                <a:gd name="T16" fmla="*/ 22 w 67"/>
                <a:gd name="T17" fmla="*/ 48 h 62"/>
                <a:gd name="T18" fmla="*/ 28 w 67"/>
                <a:gd name="T19" fmla="*/ 45 h 62"/>
                <a:gd name="T20" fmla="*/ 29 w 67"/>
                <a:gd name="T21" fmla="*/ 46 h 62"/>
                <a:gd name="T22" fmla="*/ 34 w 67"/>
                <a:gd name="T23" fmla="*/ 46 h 62"/>
                <a:gd name="T24" fmla="*/ 44 w 67"/>
                <a:gd name="T25" fmla="*/ 44 h 62"/>
                <a:gd name="T26" fmla="*/ 52 w 67"/>
                <a:gd name="T27" fmla="*/ 40 h 62"/>
                <a:gd name="T28" fmla="*/ 59 w 67"/>
                <a:gd name="T29" fmla="*/ 27 h 62"/>
                <a:gd name="T30" fmla="*/ 52 w 67"/>
                <a:gd name="T31" fmla="*/ 14 h 62"/>
                <a:gd name="T32" fmla="*/ 44 w 67"/>
                <a:gd name="T33" fmla="*/ 10 h 62"/>
                <a:gd name="T34" fmla="*/ 34 w 67"/>
                <a:gd name="T35" fmla="*/ 8 h 62"/>
                <a:gd name="T36" fmla="*/ 34 w 67"/>
                <a:gd name="T37" fmla="*/ 0 h 62"/>
                <a:gd name="T38" fmla="*/ 34 w 67"/>
                <a:gd name="T39" fmla="*/ 0 h 62"/>
                <a:gd name="T40" fmla="*/ 67 w 67"/>
                <a:gd name="T41" fmla="*/ 27 h 62"/>
                <a:gd name="T42" fmla="*/ 34 w 67"/>
                <a:gd name="T43" fmla="*/ 54 h 62"/>
                <a:gd name="T44" fmla="*/ 28 w 67"/>
                <a:gd name="T45" fmla="*/ 54 h 62"/>
                <a:gd name="T46" fmla="*/ 4 w 67"/>
                <a:gd name="T47" fmla="*/ 62 h 62"/>
                <a:gd name="T48" fmla="*/ 4 w 67"/>
                <a:gd name="T49" fmla="*/ 61 h 62"/>
                <a:gd name="T50" fmla="*/ 13 w 67"/>
                <a:gd name="T51" fmla="*/ 50 h 62"/>
                <a:gd name="T52" fmla="*/ 12 w 67"/>
                <a:gd name="T53" fmla="*/ 48 h 62"/>
                <a:gd name="T54" fmla="*/ 0 w 67"/>
                <a:gd name="T55" fmla="*/ 27 h 62"/>
                <a:gd name="T56" fmla="*/ 34 w 67"/>
                <a:gd name="T5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62">
                  <a:moveTo>
                    <a:pt x="34" y="8"/>
                  </a:moveTo>
                  <a:cubicBezTo>
                    <a:pt x="30" y="8"/>
                    <a:pt x="26" y="9"/>
                    <a:pt x="23" y="10"/>
                  </a:cubicBezTo>
                  <a:cubicBezTo>
                    <a:pt x="20" y="11"/>
                    <a:pt x="17" y="12"/>
                    <a:pt x="15" y="14"/>
                  </a:cubicBezTo>
                  <a:cubicBezTo>
                    <a:pt x="11" y="18"/>
                    <a:pt x="8" y="22"/>
                    <a:pt x="8" y="27"/>
                  </a:cubicBezTo>
                  <a:cubicBezTo>
                    <a:pt x="8" y="30"/>
                    <a:pt x="9" y="32"/>
                    <a:pt x="11" y="35"/>
                  </a:cubicBezTo>
                  <a:cubicBezTo>
                    <a:pt x="12" y="37"/>
                    <a:pt x="14" y="39"/>
                    <a:pt x="17" y="41"/>
                  </a:cubicBezTo>
                  <a:cubicBezTo>
                    <a:pt x="19" y="42"/>
                    <a:pt x="20" y="45"/>
                    <a:pt x="21" y="47"/>
                  </a:cubicBezTo>
                  <a:cubicBezTo>
                    <a:pt x="21" y="48"/>
                    <a:pt x="21" y="48"/>
                    <a:pt x="21" y="49"/>
                  </a:cubicBezTo>
                  <a:cubicBezTo>
                    <a:pt x="21" y="49"/>
                    <a:pt x="22" y="48"/>
                    <a:pt x="22" y="48"/>
                  </a:cubicBezTo>
                  <a:cubicBezTo>
                    <a:pt x="24" y="46"/>
                    <a:pt x="26" y="45"/>
                    <a:pt x="28" y="45"/>
                  </a:cubicBezTo>
                  <a:cubicBezTo>
                    <a:pt x="29" y="45"/>
                    <a:pt x="29" y="45"/>
                    <a:pt x="29" y="46"/>
                  </a:cubicBezTo>
                  <a:cubicBezTo>
                    <a:pt x="31" y="46"/>
                    <a:pt x="32" y="46"/>
                    <a:pt x="34" y="46"/>
                  </a:cubicBezTo>
                  <a:cubicBezTo>
                    <a:pt x="37" y="46"/>
                    <a:pt x="41" y="45"/>
                    <a:pt x="44" y="44"/>
                  </a:cubicBezTo>
                  <a:cubicBezTo>
                    <a:pt x="47" y="43"/>
                    <a:pt x="50" y="42"/>
                    <a:pt x="52" y="40"/>
                  </a:cubicBezTo>
                  <a:cubicBezTo>
                    <a:pt x="56" y="36"/>
                    <a:pt x="59" y="32"/>
                    <a:pt x="59" y="27"/>
                  </a:cubicBezTo>
                  <a:cubicBezTo>
                    <a:pt x="59" y="22"/>
                    <a:pt x="56" y="18"/>
                    <a:pt x="52" y="14"/>
                  </a:cubicBezTo>
                  <a:cubicBezTo>
                    <a:pt x="50" y="12"/>
                    <a:pt x="47" y="11"/>
                    <a:pt x="44" y="10"/>
                  </a:cubicBezTo>
                  <a:cubicBezTo>
                    <a:pt x="41" y="9"/>
                    <a:pt x="37" y="8"/>
                    <a:pt x="34" y="8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52" y="0"/>
                    <a:pt x="67" y="12"/>
                    <a:pt x="67" y="27"/>
                  </a:cubicBezTo>
                  <a:cubicBezTo>
                    <a:pt x="67" y="42"/>
                    <a:pt x="52" y="54"/>
                    <a:pt x="34" y="54"/>
                  </a:cubicBezTo>
                  <a:cubicBezTo>
                    <a:pt x="32" y="54"/>
                    <a:pt x="30" y="54"/>
                    <a:pt x="28" y="54"/>
                  </a:cubicBezTo>
                  <a:cubicBezTo>
                    <a:pt x="21" y="61"/>
                    <a:pt x="13" y="62"/>
                    <a:pt x="4" y="6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9" y="59"/>
                    <a:pt x="13" y="55"/>
                    <a:pt x="13" y="50"/>
                  </a:cubicBezTo>
                  <a:cubicBezTo>
                    <a:pt x="13" y="49"/>
                    <a:pt x="13" y="49"/>
                    <a:pt x="12" y="48"/>
                  </a:cubicBezTo>
                  <a:cubicBezTo>
                    <a:pt x="5" y="43"/>
                    <a:pt x="0" y="36"/>
                    <a:pt x="0" y="27"/>
                  </a:cubicBezTo>
                  <a:cubicBezTo>
                    <a:pt x="0" y="12"/>
                    <a:pt x="15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7" name="任意多边形 171"/>
            <p:cNvSpPr/>
            <p:nvPr/>
          </p:nvSpPr>
          <p:spPr bwMode="auto">
            <a:xfrm>
              <a:off x="6312733" y="2886686"/>
              <a:ext cx="207477" cy="203562"/>
            </a:xfrm>
            <a:custGeom>
              <a:avLst/>
              <a:gdLst>
                <a:gd name="T0" fmla="*/ 62 w 65"/>
                <a:gd name="T1" fmla="*/ 36 h 64"/>
                <a:gd name="T2" fmla="*/ 62 w 65"/>
                <a:gd name="T3" fmla="*/ 32 h 64"/>
                <a:gd name="T4" fmla="*/ 33 w 65"/>
                <a:gd name="T5" fmla="*/ 3 h 64"/>
                <a:gd name="T6" fmla="*/ 28 w 65"/>
                <a:gd name="T7" fmla="*/ 3 h 64"/>
                <a:gd name="T8" fmla="*/ 18 w 65"/>
                <a:gd name="T9" fmla="*/ 0 h 64"/>
                <a:gd name="T10" fmla="*/ 0 w 65"/>
                <a:gd name="T11" fmla="*/ 18 h 64"/>
                <a:gd name="T12" fmla="*/ 3 w 65"/>
                <a:gd name="T13" fmla="*/ 28 h 64"/>
                <a:gd name="T14" fmla="*/ 3 w 65"/>
                <a:gd name="T15" fmla="*/ 32 h 64"/>
                <a:gd name="T16" fmla="*/ 33 w 65"/>
                <a:gd name="T17" fmla="*/ 62 h 64"/>
                <a:gd name="T18" fmla="*/ 38 w 65"/>
                <a:gd name="T19" fmla="*/ 62 h 64"/>
                <a:gd name="T20" fmla="*/ 47 w 65"/>
                <a:gd name="T21" fmla="*/ 64 h 64"/>
                <a:gd name="T22" fmla="*/ 65 w 65"/>
                <a:gd name="T23" fmla="*/ 46 h 64"/>
                <a:gd name="T24" fmla="*/ 62 w 65"/>
                <a:gd name="T25" fmla="*/ 36 h 64"/>
                <a:gd name="T26" fmla="*/ 35 w 65"/>
                <a:gd name="T27" fmla="*/ 54 h 64"/>
                <a:gd name="T28" fmla="*/ 17 w 65"/>
                <a:gd name="T29" fmla="*/ 49 h 64"/>
                <a:gd name="T30" fmla="*/ 18 w 65"/>
                <a:gd name="T31" fmla="*/ 39 h 64"/>
                <a:gd name="T32" fmla="*/ 26 w 65"/>
                <a:gd name="T33" fmla="*/ 45 h 64"/>
                <a:gd name="T34" fmla="*/ 40 w 65"/>
                <a:gd name="T35" fmla="*/ 44 h 64"/>
                <a:gd name="T36" fmla="*/ 32 w 65"/>
                <a:gd name="T37" fmla="*/ 36 h 64"/>
                <a:gd name="T38" fmla="*/ 15 w 65"/>
                <a:gd name="T39" fmla="*/ 23 h 64"/>
                <a:gd name="T40" fmla="*/ 28 w 65"/>
                <a:gd name="T41" fmla="*/ 10 h 64"/>
                <a:gd name="T42" fmla="*/ 46 w 65"/>
                <a:gd name="T43" fmla="*/ 15 h 64"/>
                <a:gd name="T44" fmla="*/ 45 w 65"/>
                <a:gd name="T45" fmla="*/ 24 h 64"/>
                <a:gd name="T46" fmla="*/ 32 w 65"/>
                <a:gd name="T47" fmla="*/ 17 h 64"/>
                <a:gd name="T48" fmla="*/ 29 w 65"/>
                <a:gd name="T49" fmla="*/ 27 h 64"/>
                <a:gd name="T50" fmla="*/ 50 w 65"/>
                <a:gd name="T51" fmla="*/ 37 h 64"/>
                <a:gd name="T52" fmla="*/ 35 w 65"/>
                <a:gd name="T53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64">
                  <a:moveTo>
                    <a:pt x="62" y="36"/>
                  </a:moveTo>
                  <a:cubicBezTo>
                    <a:pt x="62" y="35"/>
                    <a:pt x="62" y="34"/>
                    <a:pt x="62" y="32"/>
                  </a:cubicBezTo>
                  <a:cubicBezTo>
                    <a:pt x="62" y="16"/>
                    <a:pt x="49" y="3"/>
                    <a:pt x="33" y="3"/>
                  </a:cubicBezTo>
                  <a:cubicBezTo>
                    <a:pt x="31" y="3"/>
                    <a:pt x="29" y="3"/>
                    <a:pt x="28" y="3"/>
                  </a:cubicBezTo>
                  <a:cubicBezTo>
                    <a:pt x="25" y="1"/>
                    <a:pt x="22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1"/>
                    <a:pt x="1" y="25"/>
                    <a:pt x="3" y="28"/>
                  </a:cubicBezTo>
                  <a:cubicBezTo>
                    <a:pt x="3" y="29"/>
                    <a:pt x="3" y="31"/>
                    <a:pt x="3" y="32"/>
                  </a:cubicBezTo>
                  <a:cubicBezTo>
                    <a:pt x="3" y="49"/>
                    <a:pt x="16" y="62"/>
                    <a:pt x="33" y="62"/>
                  </a:cubicBezTo>
                  <a:cubicBezTo>
                    <a:pt x="34" y="62"/>
                    <a:pt x="36" y="62"/>
                    <a:pt x="38" y="62"/>
                  </a:cubicBezTo>
                  <a:cubicBezTo>
                    <a:pt x="41" y="63"/>
                    <a:pt x="44" y="64"/>
                    <a:pt x="47" y="64"/>
                  </a:cubicBezTo>
                  <a:cubicBezTo>
                    <a:pt x="57" y="64"/>
                    <a:pt x="65" y="56"/>
                    <a:pt x="65" y="46"/>
                  </a:cubicBezTo>
                  <a:cubicBezTo>
                    <a:pt x="65" y="43"/>
                    <a:pt x="64" y="39"/>
                    <a:pt x="62" y="36"/>
                  </a:cubicBezTo>
                  <a:close/>
                  <a:moveTo>
                    <a:pt x="35" y="54"/>
                  </a:moveTo>
                  <a:cubicBezTo>
                    <a:pt x="26" y="55"/>
                    <a:pt x="21" y="53"/>
                    <a:pt x="17" y="49"/>
                  </a:cubicBezTo>
                  <a:cubicBezTo>
                    <a:pt x="13" y="45"/>
                    <a:pt x="15" y="40"/>
                    <a:pt x="18" y="39"/>
                  </a:cubicBezTo>
                  <a:cubicBezTo>
                    <a:pt x="22" y="39"/>
                    <a:pt x="24" y="44"/>
                    <a:pt x="26" y="45"/>
                  </a:cubicBezTo>
                  <a:cubicBezTo>
                    <a:pt x="28" y="46"/>
                    <a:pt x="36" y="49"/>
                    <a:pt x="40" y="44"/>
                  </a:cubicBezTo>
                  <a:cubicBezTo>
                    <a:pt x="44" y="39"/>
                    <a:pt x="37" y="37"/>
                    <a:pt x="32" y="36"/>
                  </a:cubicBezTo>
                  <a:cubicBezTo>
                    <a:pt x="24" y="35"/>
                    <a:pt x="14" y="31"/>
                    <a:pt x="15" y="23"/>
                  </a:cubicBezTo>
                  <a:cubicBezTo>
                    <a:pt x="16" y="15"/>
                    <a:pt x="22" y="11"/>
                    <a:pt x="28" y="10"/>
                  </a:cubicBezTo>
                  <a:cubicBezTo>
                    <a:pt x="37" y="9"/>
                    <a:pt x="42" y="11"/>
                    <a:pt x="46" y="15"/>
                  </a:cubicBezTo>
                  <a:cubicBezTo>
                    <a:pt x="51" y="19"/>
                    <a:pt x="48" y="24"/>
                    <a:pt x="45" y="24"/>
                  </a:cubicBezTo>
                  <a:cubicBezTo>
                    <a:pt x="42" y="24"/>
                    <a:pt x="39" y="17"/>
                    <a:pt x="32" y="17"/>
                  </a:cubicBezTo>
                  <a:cubicBezTo>
                    <a:pt x="25" y="17"/>
                    <a:pt x="20" y="24"/>
                    <a:pt x="29" y="27"/>
                  </a:cubicBezTo>
                  <a:cubicBezTo>
                    <a:pt x="37" y="29"/>
                    <a:pt x="47" y="30"/>
                    <a:pt x="50" y="37"/>
                  </a:cubicBezTo>
                  <a:cubicBezTo>
                    <a:pt x="53" y="45"/>
                    <a:pt x="45" y="54"/>
                    <a:pt x="35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8" name="任意多边形 172"/>
            <p:cNvSpPr/>
            <p:nvPr/>
          </p:nvSpPr>
          <p:spPr bwMode="auto">
            <a:xfrm>
              <a:off x="5156634" y="2140536"/>
              <a:ext cx="262282" cy="281855"/>
            </a:xfrm>
            <a:custGeom>
              <a:avLst/>
              <a:gdLst>
                <a:gd name="T0" fmla="*/ 78 w 82"/>
                <a:gd name="T1" fmla="*/ 22 h 88"/>
                <a:gd name="T2" fmla="*/ 50 w 82"/>
                <a:gd name="T3" fmla="*/ 2 h 88"/>
                <a:gd name="T4" fmla="*/ 40 w 82"/>
                <a:gd name="T5" fmla="*/ 4 h 88"/>
                <a:gd name="T6" fmla="*/ 3 w 82"/>
                <a:gd name="T7" fmla="*/ 55 h 88"/>
                <a:gd name="T8" fmla="*/ 4 w 82"/>
                <a:gd name="T9" fmla="*/ 65 h 88"/>
                <a:gd name="T10" fmla="*/ 32 w 82"/>
                <a:gd name="T11" fmla="*/ 85 h 88"/>
                <a:gd name="T12" fmla="*/ 42 w 82"/>
                <a:gd name="T13" fmla="*/ 84 h 88"/>
                <a:gd name="T14" fmla="*/ 80 w 82"/>
                <a:gd name="T15" fmla="*/ 33 h 88"/>
                <a:gd name="T16" fmla="*/ 78 w 82"/>
                <a:gd name="T17" fmla="*/ 22 h 88"/>
                <a:gd name="T18" fmla="*/ 54 w 82"/>
                <a:gd name="T19" fmla="*/ 9 h 88"/>
                <a:gd name="T20" fmla="*/ 70 w 82"/>
                <a:gd name="T21" fmla="*/ 21 h 88"/>
                <a:gd name="T22" fmla="*/ 68 w 82"/>
                <a:gd name="T23" fmla="*/ 23 h 88"/>
                <a:gd name="T24" fmla="*/ 53 w 82"/>
                <a:gd name="T25" fmla="*/ 11 h 88"/>
                <a:gd name="T26" fmla="*/ 54 w 82"/>
                <a:gd name="T27" fmla="*/ 9 h 88"/>
                <a:gd name="T28" fmla="*/ 21 w 82"/>
                <a:gd name="T29" fmla="*/ 71 h 88"/>
                <a:gd name="T30" fmla="*/ 20 w 82"/>
                <a:gd name="T31" fmla="*/ 64 h 88"/>
                <a:gd name="T32" fmla="*/ 27 w 82"/>
                <a:gd name="T33" fmla="*/ 63 h 88"/>
                <a:gd name="T34" fmla="*/ 28 w 82"/>
                <a:gd name="T35" fmla="*/ 70 h 88"/>
                <a:gd name="T36" fmla="*/ 21 w 82"/>
                <a:gd name="T37" fmla="*/ 71 h 88"/>
                <a:gd name="T38" fmla="*/ 45 w 82"/>
                <a:gd name="T39" fmla="*/ 71 h 88"/>
                <a:gd name="T40" fmla="*/ 14 w 82"/>
                <a:gd name="T41" fmla="*/ 48 h 88"/>
                <a:gd name="T42" fmla="*/ 43 w 82"/>
                <a:gd name="T43" fmla="*/ 9 h 88"/>
                <a:gd name="T44" fmla="*/ 74 w 82"/>
                <a:gd name="T45" fmla="*/ 32 h 88"/>
                <a:gd name="T46" fmla="*/ 45 w 82"/>
                <a:gd name="T47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88">
                  <a:moveTo>
                    <a:pt x="78" y="22"/>
                  </a:moveTo>
                  <a:cubicBezTo>
                    <a:pt x="50" y="2"/>
                    <a:pt x="50" y="2"/>
                    <a:pt x="50" y="2"/>
                  </a:cubicBezTo>
                  <a:cubicBezTo>
                    <a:pt x="47" y="0"/>
                    <a:pt x="43" y="1"/>
                    <a:pt x="40" y="4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0" y="58"/>
                    <a:pt x="1" y="63"/>
                    <a:pt x="4" y="6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5" y="88"/>
                    <a:pt x="40" y="87"/>
                    <a:pt x="42" y="84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2" y="29"/>
                    <a:pt x="81" y="25"/>
                    <a:pt x="78" y="22"/>
                  </a:cubicBezTo>
                  <a:close/>
                  <a:moveTo>
                    <a:pt x="54" y="9"/>
                  </a:moveTo>
                  <a:cubicBezTo>
                    <a:pt x="70" y="21"/>
                    <a:pt x="70" y="21"/>
                    <a:pt x="70" y="21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53" y="11"/>
                    <a:pt x="53" y="11"/>
                    <a:pt x="53" y="11"/>
                  </a:cubicBezTo>
                  <a:lnTo>
                    <a:pt x="54" y="9"/>
                  </a:lnTo>
                  <a:close/>
                  <a:moveTo>
                    <a:pt x="21" y="71"/>
                  </a:moveTo>
                  <a:cubicBezTo>
                    <a:pt x="19" y="70"/>
                    <a:pt x="18" y="67"/>
                    <a:pt x="20" y="64"/>
                  </a:cubicBezTo>
                  <a:cubicBezTo>
                    <a:pt x="22" y="62"/>
                    <a:pt x="25" y="62"/>
                    <a:pt x="27" y="63"/>
                  </a:cubicBezTo>
                  <a:cubicBezTo>
                    <a:pt x="29" y="65"/>
                    <a:pt x="29" y="68"/>
                    <a:pt x="28" y="70"/>
                  </a:cubicBezTo>
                  <a:cubicBezTo>
                    <a:pt x="26" y="72"/>
                    <a:pt x="23" y="73"/>
                    <a:pt x="21" y="71"/>
                  </a:cubicBezTo>
                  <a:close/>
                  <a:moveTo>
                    <a:pt x="45" y="71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74" y="32"/>
                    <a:pt x="74" y="32"/>
                    <a:pt x="74" y="32"/>
                  </a:cubicBezTo>
                  <a:lnTo>
                    <a:pt x="45" y="7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9" name="任意多边形 173"/>
            <p:cNvSpPr/>
            <p:nvPr/>
          </p:nvSpPr>
          <p:spPr bwMode="auto">
            <a:xfrm>
              <a:off x="4814101" y="2956741"/>
              <a:ext cx="137013" cy="152672"/>
            </a:xfrm>
            <a:custGeom>
              <a:avLst/>
              <a:gdLst>
                <a:gd name="T0" fmla="*/ 34 w 43"/>
                <a:gd name="T1" fmla="*/ 15 h 48"/>
                <a:gd name="T2" fmla="*/ 36 w 43"/>
                <a:gd name="T3" fmla="*/ 12 h 48"/>
                <a:gd name="T4" fmla="*/ 39 w 43"/>
                <a:gd name="T5" fmla="*/ 7 h 48"/>
                <a:gd name="T6" fmla="*/ 38 w 43"/>
                <a:gd name="T7" fmla="*/ 1 h 48"/>
                <a:gd name="T8" fmla="*/ 34 w 43"/>
                <a:gd name="T9" fmla="*/ 0 h 48"/>
                <a:gd name="T10" fmla="*/ 27 w 43"/>
                <a:gd name="T11" fmla="*/ 3 h 48"/>
                <a:gd name="T12" fmla="*/ 21 w 43"/>
                <a:gd name="T13" fmla="*/ 14 h 48"/>
                <a:gd name="T14" fmla="*/ 16 w 43"/>
                <a:gd name="T15" fmla="*/ 3 h 48"/>
                <a:gd name="T16" fmla="*/ 10 w 43"/>
                <a:gd name="T17" fmla="*/ 1 h 48"/>
                <a:gd name="T18" fmla="*/ 6 w 43"/>
                <a:gd name="T19" fmla="*/ 3 h 48"/>
                <a:gd name="T20" fmla="*/ 7 w 43"/>
                <a:gd name="T21" fmla="*/ 12 h 48"/>
                <a:gd name="T22" fmla="*/ 10 w 43"/>
                <a:gd name="T23" fmla="*/ 15 h 48"/>
                <a:gd name="T24" fmla="*/ 0 w 43"/>
                <a:gd name="T25" fmla="*/ 15 h 48"/>
                <a:gd name="T26" fmla="*/ 0 w 43"/>
                <a:gd name="T27" fmla="*/ 27 h 48"/>
                <a:gd name="T28" fmla="*/ 3 w 43"/>
                <a:gd name="T29" fmla="*/ 27 h 48"/>
                <a:gd name="T30" fmla="*/ 3 w 43"/>
                <a:gd name="T31" fmla="*/ 48 h 48"/>
                <a:gd name="T32" fmla="*/ 40 w 43"/>
                <a:gd name="T33" fmla="*/ 48 h 48"/>
                <a:gd name="T34" fmla="*/ 40 w 43"/>
                <a:gd name="T35" fmla="*/ 27 h 48"/>
                <a:gd name="T36" fmla="*/ 43 w 43"/>
                <a:gd name="T37" fmla="*/ 27 h 48"/>
                <a:gd name="T38" fmla="*/ 43 w 43"/>
                <a:gd name="T39" fmla="*/ 15 h 48"/>
                <a:gd name="T40" fmla="*/ 34 w 43"/>
                <a:gd name="T41" fmla="*/ 15 h 48"/>
                <a:gd name="T42" fmla="*/ 29 w 43"/>
                <a:gd name="T43" fmla="*/ 5 h 48"/>
                <a:gd name="T44" fmla="*/ 34 w 43"/>
                <a:gd name="T45" fmla="*/ 3 h 48"/>
                <a:gd name="T46" fmla="*/ 35 w 43"/>
                <a:gd name="T47" fmla="*/ 4 h 48"/>
                <a:gd name="T48" fmla="*/ 34 w 43"/>
                <a:gd name="T49" fmla="*/ 10 h 48"/>
                <a:gd name="T50" fmla="*/ 27 w 43"/>
                <a:gd name="T51" fmla="*/ 15 h 48"/>
                <a:gd name="T52" fmla="*/ 24 w 43"/>
                <a:gd name="T53" fmla="*/ 15 h 48"/>
                <a:gd name="T54" fmla="*/ 29 w 43"/>
                <a:gd name="T55" fmla="*/ 5 h 48"/>
                <a:gd name="T56" fmla="*/ 8 w 43"/>
                <a:gd name="T57" fmla="*/ 7 h 48"/>
                <a:gd name="T58" fmla="*/ 9 w 43"/>
                <a:gd name="T59" fmla="*/ 5 h 48"/>
                <a:gd name="T60" fmla="*/ 10 w 43"/>
                <a:gd name="T61" fmla="*/ 4 h 48"/>
                <a:gd name="T62" fmla="*/ 10 w 43"/>
                <a:gd name="T63" fmla="*/ 4 h 48"/>
                <a:gd name="T64" fmla="*/ 13 w 43"/>
                <a:gd name="T65" fmla="*/ 6 h 48"/>
                <a:gd name="T66" fmla="*/ 17 w 43"/>
                <a:gd name="T67" fmla="*/ 13 h 48"/>
                <a:gd name="T68" fmla="*/ 17 w 43"/>
                <a:gd name="T69" fmla="*/ 13 h 48"/>
                <a:gd name="T70" fmla="*/ 17 w 43"/>
                <a:gd name="T71" fmla="*/ 13 h 48"/>
                <a:gd name="T72" fmla="*/ 9 w 43"/>
                <a:gd name="T73" fmla="*/ 10 h 48"/>
                <a:gd name="T74" fmla="*/ 8 w 43"/>
                <a:gd name="T75" fmla="*/ 7 h 48"/>
                <a:gd name="T76" fmla="*/ 18 w 43"/>
                <a:gd name="T77" fmla="*/ 45 h 48"/>
                <a:gd name="T78" fmla="*/ 6 w 43"/>
                <a:gd name="T79" fmla="*/ 45 h 48"/>
                <a:gd name="T80" fmla="*/ 6 w 43"/>
                <a:gd name="T81" fmla="*/ 25 h 48"/>
                <a:gd name="T82" fmla="*/ 18 w 43"/>
                <a:gd name="T83" fmla="*/ 25 h 48"/>
                <a:gd name="T84" fmla="*/ 18 w 43"/>
                <a:gd name="T85" fmla="*/ 45 h 48"/>
                <a:gd name="T86" fmla="*/ 18 w 43"/>
                <a:gd name="T87" fmla="*/ 24 h 48"/>
                <a:gd name="T88" fmla="*/ 3 w 43"/>
                <a:gd name="T89" fmla="*/ 24 h 48"/>
                <a:gd name="T90" fmla="*/ 3 w 43"/>
                <a:gd name="T91" fmla="*/ 18 h 48"/>
                <a:gd name="T92" fmla="*/ 18 w 43"/>
                <a:gd name="T93" fmla="*/ 18 h 48"/>
                <a:gd name="T94" fmla="*/ 18 w 43"/>
                <a:gd name="T95" fmla="*/ 24 h 48"/>
                <a:gd name="T96" fmla="*/ 37 w 43"/>
                <a:gd name="T97" fmla="*/ 45 h 48"/>
                <a:gd name="T98" fmla="*/ 25 w 43"/>
                <a:gd name="T99" fmla="*/ 45 h 48"/>
                <a:gd name="T100" fmla="*/ 25 w 43"/>
                <a:gd name="T101" fmla="*/ 25 h 48"/>
                <a:gd name="T102" fmla="*/ 37 w 43"/>
                <a:gd name="T103" fmla="*/ 25 h 48"/>
                <a:gd name="T104" fmla="*/ 37 w 43"/>
                <a:gd name="T105" fmla="*/ 45 h 48"/>
                <a:gd name="T106" fmla="*/ 40 w 43"/>
                <a:gd name="T107" fmla="*/ 24 h 48"/>
                <a:gd name="T108" fmla="*/ 25 w 43"/>
                <a:gd name="T109" fmla="*/ 24 h 48"/>
                <a:gd name="T110" fmla="*/ 25 w 43"/>
                <a:gd name="T111" fmla="*/ 18 h 48"/>
                <a:gd name="T112" fmla="*/ 40 w 43"/>
                <a:gd name="T113" fmla="*/ 18 h 48"/>
                <a:gd name="T114" fmla="*/ 40 w 43"/>
                <a:gd name="T1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3" h="48">
                  <a:moveTo>
                    <a:pt x="34" y="15"/>
                  </a:moveTo>
                  <a:cubicBezTo>
                    <a:pt x="35" y="14"/>
                    <a:pt x="36" y="13"/>
                    <a:pt x="36" y="12"/>
                  </a:cubicBezTo>
                  <a:cubicBezTo>
                    <a:pt x="38" y="11"/>
                    <a:pt x="39" y="9"/>
                    <a:pt x="39" y="7"/>
                  </a:cubicBezTo>
                  <a:cubicBezTo>
                    <a:pt x="40" y="5"/>
                    <a:pt x="39" y="3"/>
                    <a:pt x="38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0"/>
                    <a:pt x="29" y="1"/>
                    <a:pt x="27" y="3"/>
                  </a:cubicBezTo>
                  <a:cubicBezTo>
                    <a:pt x="24" y="6"/>
                    <a:pt x="22" y="10"/>
                    <a:pt x="21" y="14"/>
                  </a:cubicBezTo>
                  <a:cubicBezTo>
                    <a:pt x="20" y="10"/>
                    <a:pt x="19" y="6"/>
                    <a:pt x="16" y="3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9" y="1"/>
                    <a:pt x="7" y="1"/>
                    <a:pt x="6" y="3"/>
                  </a:cubicBezTo>
                  <a:cubicBezTo>
                    <a:pt x="4" y="5"/>
                    <a:pt x="4" y="9"/>
                    <a:pt x="7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15"/>
                    <a:pt x="43" y="15"/>
                    <a:pt x="43" y="15"/>
                  </a:cubicBezTo>
                  <a:lnTo>
                    <a:pt x="34" y="15"/>
                  </a:lnTo>
                  <a:close/>
                  <a:moveTo>
                    <a:pt x="29" y="5"/>
                  </a:moveTo>
                  <a:cubicBezTo>
                    <a:pt x="31" y="4"/>
                    <a:pt x="32" y="3"/>
                    <a:pt x="34" y="3"/>
                  </a:cubicBezTo>
                  <a:cubicBezTo>
                    <a:pt x="34" y="3"/>
                    <a:pt x="35" y="3"/>
                    <a:pt x="35" y="4"/>
                  </a:cubicBezTo>
                  <a:cubicBezTo>
                    <a:pt x="37" y="5"/>
                    <a:pt x="36" y="8"/>
                    <a:pt x="34" y="10"/>
                  </a:cubicBezTo>
                  <a:cubicBezTo>
                    <a:pt x="32" y="12"/>
                    <a:pt x="29" y="14"/>
                    <a:pt x="2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2"/>
                    <a:pt x="27" y="8"/>
                    <a:pt x="29" y="5"/>
                  </a:cubicBezTo>
                  <a:close/>
                  <a:moveTo>
                    <a:pt x="8" y="7"/>
                  </a:moveTo>
                  <a:cubicBezTo>
                    <a:pt x="8" y="6"/>
                    <a:pt x="8" y="6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2" y="5"/>
                    <a:pt x="13" y="6"/>
                  </a:cubicBezTo>
                  <a:cubicBezTo>
                    <a:pt x="15" y="7"/>
                    <a:pt x="16" y="10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4" y="13"/>
                    <a:pt x="11" y="11"/>
                    <a:pt x="9" y="10"/>
                  </a:cubicBezTo>
                  <a:cubicBezTo>
                    <a:pt x="9" y="9"/>
                    <a:pt x="8" y="8"/>
                    <a:pt x="8" y="7"/>
                  </a:cubicBezTo>
                  <a:close/>
                  <a:moveTo>
                    <a:pt x="18" y="45"/>
                  </a:moveTo>
                  <a:cubicBezTo>
                    <a:pt x="6" y="45"/>
                    <a:pt x="6" y="45"/>
                    <a:pt x="6" y="4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8" y="25"/>
                    <a:pt x="18" y="25"/>
                    <a:pt x="18" y="25"/>
                  </a:cubicBezTo>
                  <a:lnTo>
                    <a:pt x="18" y="45"/>
                  </a:lnTo>
                  <a:close/>
                  <a:moveTo>
                    <a:pt x="18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8" y="18"/>
                    <a:pt x="18" y="18"/>
                    <a:pt x="18" y="18"/>
                  </a:cubicBezTo>
                  <a:lnTo>
                    <a:pt x="18" y="24"/>
                  </a:lnTo>
                  <a:close/>
                  <a:moveTo>
                    <a:pt x="37" y="45"/>
                  </a:moveTo>
                  <a:cubicBezTo>
                    <a:pt x="25" y="45"/>
                    <a:pt x="25" y="45"/>
                    <a:pt x="25" y="4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7" y="25"/>
                    <a:pt x="37" y="25"/>
                    <a:pt x="37" y="25"/>
                  </a:cubicBezTo>
                  <a:lnTo>
                    <a:pt x="37" y="45"/>
                  </a:lnTo>
                  <a:close/>
                  <a:moveTo>
                    <a:pt x="40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40" y="18"/>
                    <a:pt x="40" y="18"/>
                    <a:pt x="40" y="18"/>
                  </a:cubicBezTo>
                  <a:lnTo>
                    <a:pt x="4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0" name="任意多边形 174"/>
            <p:cNvSpPr/>
            <p:nvPr/>
          </p:nvSpPr>
          <p:spPr bwMode="auto">
            <a:xfrm>
              <a:off x="5646087" y="3307798"/>
              <a:ext cx="227050" cy="199648"/>
            </a:xfrm>
            <a:custGeom>
              <a:avLst/>
              <a:gdLst>
                <a:gd name="T0" fmla="*/ 76 w 116"/>
                <a:gd name="T1" fmla="*/ 15 h 102"/>
                <a:gd name="T2" fmla="*/ 40 w 116"/>
                <a:gd name="T3" fmla="*/ 0 h 102"/>
                <a:gd name="T4" fmla="*/ 0 w 116"/>
                <a:gd name="T5" fmla="*/ 15 h 102"/>
                <a:gd name="T6" fmla="*/ 0 w 116"/>
                <a:gd name="T7" fmla="*/ 102 h 102"/>
                <a:gd name="T8" fmla="*/ 40 w 116"/>
                <a:gd name="T9" fmla="*/ 87 h 102"/>
                <a:gd name="T10" fmla="*/ 76 w 116"/>
                <a:gd name="T11" fmla="*/ 102 h 102"/>
                <a:gd name="T12" fmla="*/ 116 w 116"/>
                <a:gd name="T13" fmla="*/ 87 h 102"/>
                <a:gd name="T14" fmla="*/ 116 w 116"/>
                <a:gd name="T15" fmla="*/ 0 h 102"/>
                <a:gd name="T16" fmla="*/ 76 w 116"/>
                <a:gd name="T17" fmla="*/ 15 h 102"/>
                <a:gd name="T18" fmla="*/ 44 w 116"/>
                <a:gd name="T19" fmla="*/ 9 h 102"/>
                <a:gd name="T20" fmla="*/ 73 w 116"/>
                <a:gd name="T21" fmla="*/ 22 h 102"/>
                <a:gd name="T22" fmla="*/ 73 w 116"/>
                <a:gd name="T23" fmla="*/ 92 h 102"/>
                <a:gd name="T24" fmla="*/ 44 w 116"/>
                <a:gd name="T25" fmla="*/ 80 h 102"/>
                <a:gd name="T26" fmla="*/ 44 w 116"/>
                <a:gd name="T27" fmla="*/ 9 h 102"/>
                <a:gd name="T28" fmla="*/ 8 w 116"/>
                <a:gd name="T29" fmla="*/ 20 h 102"/>
                <a:gd name="T30" fmla="*/ 37 w 116"/>
                <a:gd name="T31" fmla="*/ 9 h 102"/>
                <a:gd name="T32" fmla="*/ 37 w 116"/>
                <a:gd name="T33" fmla="*/ 80 h 102"/>
                <a:gd name="T34" fmla="*/ 8 w 116"/>
                <a:gd name="T35" fmla="*/ 92 h 102"/>
                <a:gd name="T36" fmla="*/ 8 w 116"/>
                <a:gd name="T37" fmla="*/ 20 h 102"/>
                <a:gd name="T38" fmla="*/ 109 w 116"/>
                <a:gd name="T39" fmla="*/ 82 h 102"/>
                <a:gd name="T40" fmla="*/ 80 w 116"/>
                <a:gd name="T41" fmla="*/ 92 h 102"/>
                <a:gd name="T42" fmla="*/ 80 w 116"/>
                <a:gd name="T43" fmla="*/ 22 h 102"/>
                <a:gd name="T44" fmla="*/ 109 w 116"/>
                <a:gd name="T45" fmla="*/ 10 h 102"/>
                <a:gd name="T46" fmla="*/ 109 w 116"/>
                <a:gd name="T4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6" h="102">
                  <a:moveTo>
                    <a:pt x="76" y="15"/>
                  </a:moveTo>
                  <a:lnTo>
                    <a:pt x="40" y="0"/>
                  </a:lnTo>
                  <a:lnTo>
                    <a:pt x="0" y="15"/>
                  </a:lnTo>
                  <a:lnTo>
                    <a:pt x="0" y="102"/>
                  </a:lnTo>
                  <a:lnTo>
                    <a:pt x="40" y="87"/>
                  </a:lnTo>
                  <a:lnTo>
                    <a:pt x="76" y="102"/>
                  </a:lnTo>
                  <a:lnTo>
                    <a:pt x="116" y="87"/>
                  </a:lnTo>
                  <a:lnTo>
                    <a:pt x="116" y="0"/>
                  </a:lnTo>
                  <a:lnTo>
                    <a:pt x="76" y="15"/>
                  </a:lnTo>
                  <a:close/>
                  <a:moveTo>
                    <a:pt x="44" y="9"/>
                  </a:moveTo>
                  <a:lnTo>
                    <a:pt x="73" y="22"/>
                  </a:lnTo>
                  <a:lnTo>
                    <a:pt x="73" y="92"/>
                  </a:lnTo>
                  <a:lnTo>
                    <a:pt x="44" y="80"/>
                  </a:lnTo>
                  <a:lnTo>
                    <a:pt x="44" y="9"/>
                  </a:lnTo>
                  <a:close/>
                  <a:moveTo>
                    <a:pt x="8" y="20"/>
                  </a:moveTo>
                  <a:lnTo>
                    <a:pt x="37" y="9"/>
                  </a:lnTo>
                  <a:lnTo>
                    <a:pt x="37" y="80"/>
                  </a:lnTo>
                  <a:lnTo>
                    <a:pt x="8" y="92"/>
                  </a:lnTo>
                  <a:lnTo>
                    <a:pt x="8" y="20"/>
                  </a:lnTo>
                  <a:close/>
                  <a:moveTo>
                    <a:pt x="109" y="82"/>
                  </a:moveTo>
                  <a:lnTo>
                    <a:pt x="80" y="92"/>
                  </a:lnTo>
                  <a:lnTo>
                    <a:pt x="80" y="22"/>
                  </a:lnTo>
                  <a:lnTo>
                    <a:pt x="109" y="10"/>
                  </a:lnTo>
                  <a:lnTo>
                    <a:pt x="109" y="8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880859" y="1289048"/>
            <a:ext cx="3916759" cy="4537758"/>
            <a:chOff x="6868614" y="762985"/>
            <a:chExt cx="5222153" cy="6050102"/>
          </a:xfrm>
          <a:solidFill>
            <a:srgbClr val="9B825D"/>
          </a:solidFill>
        </p:grpSpPr>
        <p:sp>
          <p:nvSpPr>
            <p:cNvPr id="121" name="任意多边形 15"/>
            <p:cNvSpPr/>
            <p:nvPr/>
          </p:nvSpPr>
          <p:spPr bwMode="auto">
            <a:xfrm>
              <a:off x="11738448" y="4076742"/>
              <a:ext cx="342533" cy="319044"/>
            </a:xfrm>
            <a:custGeom>
              <a:avLst/>
              <a:gdLst>
                <a:gd name="T0" fmla="*/ 53 w 107"/>
                <a:gd name="T1" fmla="*/ 13 h 100"/>
                <a:gd name="T2" fmla="*/ 37 w 107"/>
                <a:gd name="T3" fmla="*/ 16 h 100"/>
                <a:gd name="T4" fmla="*/ 24 w 107"/>
                <a:gd name="T5" fmla="*/ 23 h 100"/>
                <a:gd name="T6" fmla="*/ 13 w 107"/>
                <a:gd name="T7" fmla="*/ 43 h 100"/>
                <a:gd name="T8" fmla="*/ 17 w 107"/>
                <a:gd name="T9" fmla="*/ 55 h 100"/>
                <a:gd name="T10" fmla="*/ 27 w 107"/>
                <a:gd name="T11" fmla="*/ 66 h 100"/>
                <a:gd name="T12" fmla="*/ 33 w 107"/>
                <a:gd name="T13" fmla="*/ 75 h 100"/>
                <a:gd name="T14" fmla="*/ 33 w 107"/>
                <a:gd name="T15" fmla="*/ 79 h 100"/>
                <a:gd name="T16" fmla="*/ 36 w 107"/>
                <a:gd name="T17" fmla="*/ 77 h 100"/>
                <a:gd name="T18" fmla="*/ 45 w 107"/>
                <a:gd name="T19" fmla="*/ 73 h 100"/>
                <a:gd name="T20" fmla="*/ 47 w 107"/>
                <a:gd name="T21" fmla="*/ 73 h 100"/>
                <a:gd name="T22" fmla="*/ 53 w 107"/>
                <a:gd name="T23" fmla="*/ 73 h 100"/>
                <a:gd name="T24" fmla="*/ 70 w 107"/>
                <a:gd name="T25" fmla="*/ 71 h 100"/>
                <a:gd name="T26" fmla="*/ 83 w 107"/>
                <a:gd name="T27" fmla="*/ 64 h 100"/>
                <a:gd name="T28" fmla="*/ 93 w 107"/>
                <a:gd name="T29" fmla="*/ 43 h 100"/>
                <a:gd name="T30" fmla="*/ 83 w 107"/>
                <a:gd name="T31" fmla="*/ 23 h 100"/>
                <a:gd name="T32" fmla="*/ 70 w 107"/>
                <a:gd name="T33" fmla="*/ 16 h 100"/>
                <a:gd name="T34" fmla="*/ 53 w 107"/>
                <a:gd name="T35" fmla="*/ 13 h 100"/>
                <a:gd name="T36" fmla="*/ 53 w 107"/>
                <a:gd name="T37" fmla="*/ 0 h 100"/>
                <a:gd name="T38" fmla="*/ 53 w 107"/>
                <a:gd name="T39" fmla="*/ 0 h 100"/>
                <a:gd name="T40" fmla="*/ 107 w 107"/>
                <a:gd name="T41" fmla="*/ 43 h 100"/>
                <a:gd name="T42" fmla="*/ 53 w 107"/>
                <a:gd name="T43" fmla="*/ 87 h 100"/>
                <a:gd name="T44" fmla="*/ 45 w 107"/>
                <a:gd name="T45" fmla="*/ 86 h 100"/>
                <a:gd name="T46" fmla="*/ 7 w 107"/>
                <a:gd name="T47" fmla="*/ 100 h 100"/>
                <a:gd name="T48" fmla="*/ 7 w 107"/>
                <a:gd name="T49" fmla="*/ 97 h 100"/>
                <a:gd name="T50" fmla="*/ 20 w 107"/>
                <a:gd name="T51" fmla="*/ 80 h 100"/>
                <a:gd name="T52" fmla="*/ 20 w 107"/>
                <a:gd name="T53" fmla="*/ 77 h 100"/>
                <a:gd name="T54" fmla="*/ 0 w 107"/>
                <a:gd name="T55" fmla="*/ 43 h 100"/>
                <a:gd name="T56" fmla="*/ 53 w 107"/>
                <a:gd name="T5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7" h="100">
                  <a:moveTo>
                    <a:pt x="53" y="13"/>
                  </a:moveTo>
                  <a:cubicBezTo>
                    <a:pt x="48" y="13"/>
                    <a:pt x="42" y="14"/>
                    <a:pt x="37" y="16"/>
                  </a:cubicBezTo>
                  <a:cubicBezTo>
                    <a:pt x="32" y="18"/>
                    <a:pt x="28" y="20"/>
                    <a:pt x="24" y="23"/>
                  </a:cubicBezTo>
                  <a:cubicBezTo>
                    <a:pt x="17" y="29"/>
                    <a:pt x="13" y="36"/>
                    <a:pt x="13" y="43"/>
                  </a:cubicBezTo>
                  <a:cubicBezTo>
                    <a:pt x="13" y="48"/>
                    <a:pt x="14" y="52"/>
                    <a:pt x="17" y="55"/>
                  </a:cubicBezTo>
                  <a:cubicBezTo>
                    <a:pt x="19" y="59"/>
                    <a:pt x="23" y="63"/>
                    <a:pt x="27" y="66"/>
                  </a:cubicBezTo>
                  <a:cubicBezTo>
                    <a:pt x="30" y="68"/>
                    <a:pt x="32" y="71"/>
                    <a:pt x="33" y="75"/>
                  </a:cubicBezTo>
                  <a:cubicBezTo>
                    <a:pt x="33" y="76"/>
                    <a:pt x="33" y="78"/>
                    <a:pt x="33" y="79"/>
                  </a:cubicBezTo>
                  <a:cubicBezTo>
                    <a:pt x="34" y="78"/>
                    <a:pt x="35" y="78"/>
                    <a:pt x="36" y="77"/>
                  </a:cubicBezTo>
                  <a:cubicBezTo>
                    <a:pt x="38" y="74"/>
                    <a:pt x="42" y="73"/>
                    <a:pt x="45" y="73"/>
                  </a:cubicBezTo>
                  <a:cubicBezTo>
                    <a:pt x="46" y="73"/>
                    <a:pt x="46" y="73"/>
                    <a:pt x="47" y="73"/>
                  </a:cubicBezTo>
                  <a:cubicBezTo>
                    <a:pt x="49" y="73"/>
                    <a:pt x="51" y="73"/>
                    <a:pt x="53" y="73"/>
                  </a:cubicBezTo>
                  <a:cubicBezTo>
                    <a:pt x="59" y="73"/>
                    <a:pt x="65" y="73"/>
                    <a:pt x="70" y="71"/>
                  </a:cubicBezTo>
                  <a:cubicBezTo>
                    <a:pt x="75" y="69"/>
                    <a:pt x="79" y="67"/>
                    <a:pt x="83" y="64"/>
                  </a:cubicBezTo>
                  <a:cubicBezTo>
                    <a:pt x="90" y="58"/>
                    <a:pt x="93" y="51"/>
                    <a:pt x="93" y="43"/>
                  </a:cubicBezTo>
                  <a:cubicBezTo>
                    <a:pt x="93" y="36"/>
                    <a:pt x="90" y="29"/>
                    <a:pt x="83" y="23"/>
                  </a:cubicBezTo>
                  <a:cubicBezTo>
                    <a:pt x="79" y="20"/>
                    <a:pt x="75" y="18"/>
                    <a:pt x="70" y="16"/>
                  </a:cubicBezTo>
                  <a:cubicBezTo>
                    <a:pt x="65" y="14"/>
                    <a:pt x="59" y="13"/>
                    <a:pt x="53" y="13"/>
                  </a:cubicBezTo>
                  <a:close/>
                  <a:moveTo>
                    <a:pt x="53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7" y="19"/>
                    <a:pt x="107" y="43"/>
                  </a:cubicBezTo>
                  <a:cubicBezTo>
                    <a:pt x="107" y="67"/>
                    <a:pt x="83" y="87"/>
                    <a:pt x="53" y="87"/>
                  </a:cubicBezTo>
                  <a:cubicBezTo>
                    <a:pt x="51" y="87"/>
                    <a:pt x="48" y="87"/>
                    <a:pt x="45" y="86"/>
                  </a:cubicBezTo>
                  <a:cubicBezTo>
                    <a:pt x="34" y="98"/>
                    <a:pt x="20" y="100"/>
                    <a:pt x="7" y="100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4" y="94"/>
                    <a:pt x="20" y="87"/>
                    <a:pt x="20" y="80"/>
                  </a:cubicBezTo>
                  <a:cubicBezTo>
                    <a:pt x="20" y="79"/>
                    <a:pt x="20" y="78"/>
                    <a:pt x="20" y="77"/>
                  </a:cubicBezTo>
                  <a:cubicBezTo>
                    <a:pt x="8" y="69"/>
                    <a:pt x="0" y="57"/>
                    <a:pt x="0" y="43"/>
                  </a:cubicBezTo>
                  <a:cubicBezTo>
                    <a:pt x="0" y="19"/>
                    <a:pt x="2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2" name="任意多边形 16"/>
            <p:cNvSpPr/>
            <p:nvPr/>
          </p:nvSpPr>
          <p:spPr bwMode="auto">
            <a:xfrm>
              <a:off x="11501612" y="4250944"/>
              <a:ext cx="215306" cy="215306"/>
            </a:xfrm>
            <a:custGeom>
              <a:avLst/>
              <a:gdLst>
                <a:gd name="T0" fmla="*/ 62 w 67"/>
                <a:gd name="T1" fmla="*/ 17 h 67"/>
                <a:gd name="T2" fmla="*/ 67 w 67"/>
                <a:gd name="T3" fmla="*/ 13 h 67"/>
                <a:gd name="T4" fmla="*/ 67 w 67"/>
                <a:gd name="T5" fmla="*/ 5 h 67"/>
                <a:gd name="T6" fmla="*/ 58 w 67"/>
                <a:gd name="T7" fmla="*/ 5 h 67"/>
                <a:gd name="T8" fmla="*/ 58 w 67"/>
                <a:gd name="T9" fmla="*/ 0 h 67"/>
                <a:gd name="T10" fmla="*/ 4 w 67"/>
                <a:gd name="T11" fmla="*/ 0 h 67"/>
                <a:gd name="T12" fmla="*/ 0 w 67"/>
                <a:gd name="T13" fmla="*/ 5 h 67"/>
                <a:gd name="T14" fmla="*/ 0 w 67"/>
                <a:gd name="T15" fmla="*/ 63 h 67"/>
                <a:gd name="T16" fmla="*/ 4 w 67"/>
                <a:gd name="T17" fmla="*/ 67 h 67"/>
                <a:gd name="T18" fmla="*/ 58 w 67"/>
                <a:gd name="T19" fmla="*/ 67 h 67"/>
                <a:gd name="T20" fmla="*/ 58 w 67"/>
                <a:gd name="T21" fmla="*/ 50 h 67"/>
                <a:gd name="T22" fmla="*/ 62 w 67"/>
                <a:gd name="T23" fmla="*/ 50 h 67"/>
                <a:gd name="T24" fmla="*/ 67 w 67"/>
                <a:gd name="T25" fmla="*/ 46 h 67"/>
                <a:gd name="T26" fmla="*/ 67 w 67"/>
                <a:gd name="T27" fmla="*/ 38 h 67"/>
                <a:gd name="T28" fmla="*/ 58 w 67"/>
                <a:gd name="T29" fmla="*/ 38 h 67"/>
                <a:gd name="T30" fmla="*/ 58 w 67"/>
                <a:gd name="T31" fmla="*/ 34 h 67"/>
                <a:gd name="T32" fmla="*/ 62 w 67"/>
                <a:gd name="T33" fmla="*/ 34 h 67"/>
                <a:gd name="T34" fmla="*/ 67 w 67"/>
                <a:gd name="T35" fmla="*/ 30 h 67"/>
                <a:gd name="T36" fmla="*/ 67 w 67"/>
                <a:gd name="T37" fmla="*/ 21 h 67"/>
                <a:gd name="T38" fmla="*/ 58 w 67"/>
                <a:gd name="T39" fmla="*/ 21 h 67"/>
                <a:gd name="T40" fmla="*/ 58 w 67"/>
                <a:gd name="T41" fmla="*/ 17 h 67"/>
                <a:gd name="T42" fmla="*/ 62 w 67"/>
                <a:gd name="T43" fmla="*/ 17 h 67"/>
                <a:gd name="T44" fmla="*/ 37 w 67"/>
                <a:gd name="T45" fmla="*/ 17 h 67"/>
                <a:gd name="T46" fmla="*/ 46 w 67"/>
                <a:gd name="T47" fmla="*/ 25 h 67"/>
                <a:gd name="T48" fmla="*/ 37 w 67"/>
                <a:gd name="T49" fmla="*/ 34 h 67"/>
                <a:gd name="T50" fmla="*/ 29 w 67"/>
                <a:gd name="T51" fmla="*/ 25 h 67"/>
                <a:gd name="T52" fmla="*/ 37 w 67"/>
                <a:gd name="T53" fmla="*/ 17 h 67"/>
                <a:gd name="T54" fmla="*/ 16 w 67"/>
                <a:gd name="T55" fmla="*/ 63 h 67"/>
                <a:gd name="T56" fmla="*/ 12 w 67"/>
                <a:gd name="T57" fmla="*/ 63 h 67"/>
                <a:gd name="T58" fmla="*/ 12 w 67"/>
                <a:gd name="T59" fmla="*/ 5 h 67"/>
                <a:gd name="T60" fmla="*/ 16 w 67"/>
                <a:gd name="T61" fmla="*/ 5 h 67"/>
                <a:gd name="T62" fmla="*/ 16 w 67"/>
                <a:gd name="T63" fmla="*/ 63 h 67"/>
                <a:gd name="T64" fmla="*/ 50 w 67"/>
                <a:gd name="T65" fmla="*/ 50 h 67"/>
                <a:gd name="T66" fmla="*/ 25 w 67"/>
                <a:gd name="T67" fmla="*/ 50 h 67"/>
                <a:gd name="T68" fmla="*/ 25 w 67"/>
                <a:gd name="T69" fmla="*/ 46 h 67"/>
                <a:gd name="T70" fmla="*/ 33 w 67"/>
                <a:gd name="T71" fmla="*/ 38 h 67"/>
                <a:gd name="T72" fmla="*/ 33 w 67"/>
                <a:gd name="T73" fmla="*/ 38 h 67"/>
                <a:gd name="T74" fmla="*/ 41 w 67"/>
                <a:gd name="T75" fmla="*/ 38 h 67"/>
                <a:gd name="T76" fmla="*/ 50 w 67"/>
                <a:gd name="T77" fmla="*/ 46 h 67"/>
                <a:gd name="T78" fmla="*/ 50 w 67"/>
                <a:gd name="T79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7" h="67">
                  <a:moveTo>
                    <a:pt x="62" y="17"/>
                  </a:moveTo>
                  <a:cubicBezTo>
                    <a:pt x="65" y="17"/>
                    <a:pt x="67" y="15"/>
                    <a:pt x="67" y="13"/>
                  </a:cubicBezTo>
                  <a:cubicBezTo>
                    <a:pt x="67" y="5"/>
                    <a:pt x="67" y="5"/>
                    <a:pt x="67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5"/>
                    <a:pt x="2" y="67"/>
                    <a:pt x="4" y="67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5" y="50"/>
                    <a:pt x="67" y="49"/>
                    <a:pt x="67" y="46"/>
                  </a:cubicBezTo>
                  <a:cubicBezTo>
                    <a:pt x="67" y="38"/>
                    <a:pt x="67" y="38"/>
                    <a:pt x="67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5" y="34"/>
                    <a:pt x="67" y="32"/>
                    <a:pt x="67" y="30"/>
                  </a:cubicBezTo>
                  <a:cubicBezTo>
                    <a:pt x="67" y="21"/>
                    <a:pt x="67" y="21"/>
                    <a:pt x="6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8" y="17"/>
                    <a:pt x="58" y="17"/>
                    <a:pt x="58" y="17"/>
                  </a:cubicBezTo>
                  <a:lnTo>
                    <a:pt x="62" y="17"/>
                  </a:lnTo>
                  <a:close/>
                  <a:moveTo>
                    <a:pt x="37" y="17"/>
                  </a:moveTo>
                  <a:cubicBezTo>
                    <a:pt x="42" y="17"/>
                    <a:pt x="46" y="21"/>
                    <a:pt x="46" y="25"/>
                  </a:cubicBezTo>
                  <a:cubicBezTo>
                    <a:pt x="46" y="30"/>
                    <a:pt x="42" y="34"/>
                    <a:pt x="37" y="34"/>
                  </a:cubicBezTo>
                  <a:cubicBezTo>
                    <a:pt x="33" y="34"/>
                    <a:pt x="29" y="30"/>
                    <a:pt x="29" y="25"/>
                  </a:cubicBezTo>
                  <a:cubicBezTo>
                    <a:pt x="29" y="21"/>
                    <a:pt x="33" y="17"/>
                    <a:pt x="37" y="17"/>
                  </a:cubicBezTo>
                  <a:close/>
                  <a:moveTo>
                    <a:pt x="16" y="63"/>
                  </a:moveTo>
                  <a:cubicBezTo>
                    <a:pt x="12" y="63"/>
                    <a:pt x="12" y="63"/>
                    <a:pt x="12" y="6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63"/>
                  </a:lnTo>
                  <a:close/>
                  <a:moveTo>
                    <a:pt x="50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42"/>
                    <a:pt x="28" y="38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6" y="38"/>
                    <a:pt x="50" y="42"/>
                    <a:pt x="50" y="46"/>
                  </a:cubicBezTo>
                  <a:lnTo>
                    <a:pt x="5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3" name="任意多边形 17"/>
            <p:cNvSpPr/>
            <p:nvPr/>
          </p:nvSpPr>
          <p:spPr bwMode="auto">
            <a:xfrm>
              <a:off x="11869589" y="3663746"/>
              <a:ext cx="185947" cy="182031"/>
            </a:xfrm>
            <a:custGeom>
              <a:avLst/>
              <a:gdLst>
                <a:gd name="T0" fmla="*/ 58 w 58"/>
                <a:gd name="T1" fmla="*/ 29 h 57"/>
                <a:gd name="T2" fmla="*/ 29 w 58"/>
                <a:gd name="T3" fmla="*/ 57 h 57"/>
                <a:gd name="T4" fmla="*/ 0 w 58"/>
                <a:gd name="T5" fmla="*/ 29 h 57"/>
                <a:gd name="T6" fmla="*/ 29 w 58"/>
                <a:gd name="T7" fmla="*/ 0 h 57"/>
                <a:gd name="T8" fmla="*/ 58 w 58"/>
                <a:gd name="T9" fmla="*/ 29 h 57"/>
                <a:gd name="T10" fmla="*/ 6 w 58"/>
                <a:gd name="T11" fmla="*/ 29 h 57"/>
                <a:gd name="T12" fmla="*/ 29 w 58"/>
                <a:gd name="T13" fmla="*/ 52 h 57"/>
                <a:gd name="T14" fmla="*/ 52 w 58"/>
                <a:gd name="T15" fmla="*/ 29 h 57"/>
                <a:gd name="T16" fmla="*/ 29 w 58"/>
                <a:gd name="T17" fmla="*/ 6 h 57"/>
                <a:gd name="T18" fmla="*/ 6 w 58"/>
                <a:gd name="T19" fmla="*/ 29 h 57"/>
                <a:gd name="T20" fmla="*/ 32 w 58"/>
                <a:gd name="T21" fmla="*/ 12 h 57"/>
                <a:gd name="T22" fmla="*/ 46 w 58"/>
                <a:gd name="T23" fmla="*/ 26 h 57"/>
                <a:gd name="T24" fmla="*/ 46 w 58"/>
                <a:gd name="T25" fmla="*/ 31 h 57"/>
                <a:gd name="T26" fmla="*/ 41 w 58"/>
                <a:gd name="T27" fmla="*/ 31 h 57"/>
                <a:gd name="T28" fmla="*/ 33 w 58"/>
                <a:gd name="T29" fmla="*/ 23 h 57"/>
                <a:gd name="T30" fmla="*/ 33 w 58"/>
                <a:gd name="T31" fmla="*/ 43 h 57"/>
                <a:gd name="T32" fmla="*/ 29 w 58"/>
                <a:gd name="T33" fmla="*/ 47 h 57"/>
                <a:gd name="T34" fmla="*/ 25 w 58"/>
                <a:gd name="T35" fmla="*/ 43 h 57"/>
                <a:gd name="T36" fmla="*/ 25 w 58"/>
                <a:gd name="T37" fmla="*/ 23 h 57"/>
                <a:gd name="T38" fmla="*/ 17 w 58"/>
                <a:gd name="T39" fmla="*/ 31 h 57"/>
                <a:gd name="T40" fmla="*/ 12 w 58"/>
                <a:gd name="T41" fmla="*/ 31 h 57"/>
                <a:gd name="T42" fmla="*/ 11 w 58"/>
                <a:gd name="T43" fmla="*/ 29 h 57"/>
                <a:gd name="T44" fmla="*/ 12 w 58"/>
                <a:gd name="T45" fmla="*/ 26 h 57"/>
                <a:gd name="T46" fmla="*/ 27 w 58"/>
                <a:gd name="T47" fmla="*/ 12 h 57"/>
                <a:gd name="T48" fmla="*/ 32 w 58"/>
                <a:gd name="T4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58" y="29"/>
                  </a:moveTo>
                  <a:cubicBezTo>
                    <a:pt x="58" y="45"/>
                    <a:pt x="45" y="57"/>
                    <a:pt x="29" y="57"/>
                  </a:cubicBezTo>
                  <a:cubicBezTo>
                    <a:pt x="13" y="57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lose/>
                  <a:moveTo>
                    <a:pt x="6" y="29"/>
                  </a:moveTo>
                  <a:cubicBezTo>
                    <a:pt x="6" y="42"/>
                    <a:pt x="16" y="52"/>
                    <a:pt x="29" y="52"/>
                  </a:cubicBezTo>
                  <a:cubicBezTo>
                    <a:pt x="42" y="52"/>
                    <a:pt x="52" y="42"/>
                    <a:pt x="52" y="29"/>
                  </a:cubicBezTo>
                  <a:cubicBezTo>
                    <a:pt x="52" y="16"/>
                    <a:pt x="42" y="6"/>
                    <a:pt x="29" y="6"/>
                  </a:cubicBezTo>
                  <a:cubicBezTo>
                    <a:pt x="16" y="6"/>
                    <a:pt x="6" y="16"/>
                    <a:pt x="6" y="29"/>
                  </a:cubicBezTo>
                  <a:close/>
                  <a:moveTo>
                    <a:pt x="32" y="12"/>
                  </a:moveTo>
                  <a:cubicBezTo>
                    <a:pt x="46" y="26"/>
                    <a:pt x="46" y="26"/>
                    <a:pt x="46" y="26"/>
                  </a:cubicBezTo>
                  <a:cubicBezTo>
                    <a:pt x="47" y="28"/>
                    <a:pt x="47" y="30"/>
                    <a:pt x="46" y="31"/>
                  </a:cubicBezTo>
                  <a:cubicBezTo>
                    <a:pt x="45" y="33"/>
                    <a:pt x="42" y="33"/>
                    <a:pt x="41" y="31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5"/>
                    <a:pt x="31" y="47"/>
                    <a:pt x="29" y="47"/>
                  </a:cubicBezTo>
                  <a:cubicBezTo>
                    <a:pt x="27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30" y="11"/>
                    <a:pt x="3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4" name="任意多边形 18"/>
            <p:cNvSpPr/>
            <p:nvPr/>
          </p:nvSpPr>
          <p:spPr bwMode="auto">
            <a:xfrm>
              <a:off x="11838272" y="3890796"/>
              <a:ext cx="146800" cy="146799"/>
            </a:xfrm>
            <a:custGeom>
              <a:avLst/>
              <a:gdLst>
                <a:gd name="T0" fmla="*/ 3 w 46"/>
                <a:gd name="T1" fmla="*/ 0 h 46"/>
                <a:gd name="T2" fmla="*/ 20 w 46"/>
                <a:gd name="T3" fmla="*/ 0 h 46"/>
                <a:gd name="T4" fmla="*/ 20 w 46"/>
                <a:gd name="T5" fmla="*/ 3 h 46"/>
                <a:gd name="T6" fmla="*/ 3 w 46"/>
                <a:gd name="T7" fmla="*/ 3 h 46"/>
                <a:gd name="T8" fmla="*/ 3 w 46"/>
                <a:gd name="T9" fmla="*/ 0 h 46"/>
                <a:gd name="T10" fmla="*/ 26 w 46"/>
                <a:gd name="T11" fmla="*/ 0 h 46"/>
                <a:gd name="T12" fmla="*/ 43 w 46"/>
                <a:gd name="T13" fmla="*/ 0 h 46"/>
                <a:gd name="T14" fmla="*/ 43 w 46"/>
                <a:gd name="T15" fmla="*/ 3 h 46"/>
                <a:gd name="T16" fmla="*/ 26 w 46"/>
                <a:gd name="T17" fmla="*/ 3 h 46"/>
                <a:gd name="T18" fmla="*/ 26 w 46"/>
                <a:gd name="T19" fmla="*/ 0 h 46"/>
                <a:gd name="T20" fmla="*/ 43 w 46"/>
                <a:gd name="T21" fmla="*/ 14 h 46"/>
                <a:gd name="T22" fmla="*/ 41 w 46"/>
                <a:gd name="T23" fmla="*/ 14 h 46"/>
                <a:gd name="T24" fmla="*/ 41 w 46"/>
                <a:gd name="T25" fmla="*/ 3 h 46"/>
                <a:gd name="T26" fmla="*/ 29 w 46"/>
                <a:gd name="T27" fmla="*/ 3 h 46"/>
                <a:gd name="T28" fmla="*/ 29 w 46"/>
                <a:gd name="T29" fmla="*/ 14 h 46"/>
                <a:gd name="T30" fmla="*/ 17 w 46"/>
                <a:gd name="T31" fmla="*/ 14 h 46"/>
                <a:gd name="T32" fmla="*/ 17 w 46"/>
                <a:gd name="T33" fmla="*/ 3 h 46"/>
                <a:gd name="T34" fmla="*/ 6 w 46"/>
                <a:gd name="T35" fmla="*/ 3 h 46"/>
                <a:gd name="T36" fmla="*/ 6 w 46"/>
                <a:gd name="T37" fmla="*/ 14 h 46"/>
                <a:gd name="T38" fmla="*/ 3 w 46"/>
                <a:gd name="T39" fmla="*/ 14 h 46"/>
                <a:gd name="T40" fmla="*/ 0 w 46"/>
                <a:gd name="T41" fmla="*/ 18 h 46"/>
                <a:gd name="T42" fmla="*/ 0 w 46"/>
                <a:gd name="T43" fmla="*/ 43 h 46"/>
                <a:gd name="T44" fmla="*/ 3 w 46"/>
                <a:gd name="T45" fmla="*/ 46 h 46"/>
                <a:gd name="T46" fmla="*/ 17 w 46"/>
                <a:gd name="T47" fmla="*/ 46 h 46"/>
                <a:gd name="T48" fmla="*/ 20 w 46"/>
                <a:gd name="T49" fmla="*/ 43 h 46"/>
                <a:gd name="T50" fmla="*/ 20 w 46"/>
                <a:gd name="T51" fmla="*/ 26 h 46"/>
                <a:gd name="T52" fmla="*/ 26 w 46"/>
                <a:gd name="T53" fmla="*/ 26 h 46"/>
                <a:gd name="T54" fmla="*/ 26 w 46"/>
                <a:gd name="T55" fmla="*/ 43 h 46"/>
                <a:gd name="T56" fmla="*/ 29 w 46"/>
                <a:gd name="T57" fmla="*/ 46 h 46"/>
                <a:gd name="T58" fmla="*/ 43 w 46"/>
                <a:gd name="T59" fmla="*/ 46 h 46"/>
                <a:gd name="T60" fmla="*/ 46 w 46"/>
                <a:gd name="T61" fmla="*/ 43 h 46"/>
                <a:gd name="T62" fmla="*/ 46 w 46"/>
                <a:gd name="T63" fmla="*/ 18 h 46"/>
                <a:gd name="T64" fmla="*/ 43 w 46"/>
                <a:gd name="T65" fmla="*/ 14 h 46"/>
                <a:gd name="T66" fmla="*/ 16 w 46"/>
                <a:gd name="T67" fmla="*/ 43 h 46"/>
                <a:gd name="T68" fmla="*/ 5 w 46"/>
                <a:gd name="T69" fmla="*/ 43 h 46"/>
                <a:gd name="T70" fmla="*/ 3 w 46"/>
                <a:gd name="T71" fmla="*/ 42 h 46"/>
                <a:gd name="T72" fmla="*/ 5 w 46"/>
                <a:gd name="T73" fmla="*/ 40 h 46"/>
                <a:gd name="T74" fmla="*/ 16 w 46"/>
                <a:gd name="T75" fmla="*/ 40 h 46"/>
                <a:gd name="T76" fmla="*/ 17 w 46"/>
                <a:gd name="T77" fmla="*/ 42 h 46"/>
                <a:gd name="T78" fmla="*/ 16 w 46"/>
                <a:gd name="T79" fmla="*/ 43 h 46"/>
                <a:gd name="T80" fmla="*/ 25 w 46"/>
                <a:gd name="T81" fmla="*/ 23 h 46"/>
                <a:gd name="T82" fmla="*/ 22 w 46"/>
                <a:gd name="T83" fmla="*/ 23 h 46"/>
                <a:gd name="T84" fmla="*/ 20 w 46"/>
                <a:gd name="T85" fmla="*/ 22 h 46"/>
                <a:gd name="T86" fmla="*/ 22 w 46"/>
                <a:gd name="T87" fmla="*/ 20 h 46"/>
                <a:gd name="T88" fmla="*/ 25 w 46"/>
                <a:gd name="T89" fmla="*/ 20 h 46"/>
                <a:gd name="T90" fmla="*/ 26 w 46"/>
                <a:gd name="T91" fmla="*/ 22 h 46"/>
                <a:gd name="T92" fmla="*/ 25 w 46"/>
                <a:gd name="T93" fmla="*/ 23 h 46"/>
                <a:gd name="T94" fmla="*/ 42 w 46"/>
                <a:gd name="T95" fmla="*/ 43 h 46"/>
                <a:gd name="T96" fmla="*/ 31 w 46"/>
                <a:gd name="T97" fmla="*/ 43 h 46"/>
                <a:gd name="T98" fmla="*/ 29 w 46"/>
                <a:gd name="T99" fmla="*/ 42 h 46"/>
                <a:gd name="T100" fmla="*/ 31 w 46"/>
                <a:gd name="T101" fmla="*/ 40 h 46"/>
                <a:gd name="T102" fmla="*/ 42 w 46"/>
                <a:gd name="T103" fmla="*/ 40 h 46"/>
                <a:gd name="T104" fmla="*/ 43 w 46"/>
                <a:gd name="T105" fmla="*/ 42 h 46"/>
                <a:gd name="T106" fmla="*/ 42 w 46"/>
                <a:gd name="T107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6" h="46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0"/>
                  </a:lnTo>
                  <a:close/>
                  <a:moveTo>
                    <a:pt x="26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26" y="3"/>
                    <a:pt x="26" y="3"/>
                    <a:pt x="26" y="3"/>
                  </a:cubicBezTo>
                  <a:lnTo>
                    <a:pt x="26" y="0"/>
                  </a:lnTo>
                  <a:close/>
                  <a:moveTo>
                    <a:pt x="43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0" y="16"/>
                    <a:pt x="0" y="1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5"/>
                    <a:pt x="2" y="46"/>
                    <a:pt x="3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9" y="46"/>
                    <a:pt x="20" y="45"/>
                    <a:pt x="20" y="43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5"/>
                    <a:pt x="28" y="46"/>
                    <a:pt x="29" y="46"/>
                  </a:cubicBezTo>
                  <a:cubicBezTo>
                    <a:pt x="43" y="46"/>
                    <a:pt x="43" y="46"/>
                    <a:pt x="43" y="46"/>
                  </a:cubicBezTo>
                  <a:cubicBezTo>
                    <a:pt x="45" y="46"/>
                    <a:pt x="46" y="45"/>
                    <a:pt x="46" y="43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6"/>
                    <a:pt x="45" y="14"/>
                    <a:pt x="43" y="14"/>
                  </a:cubicBezTo>
                  <a:close/>
                  <a:moveTo>
                    <a:pt x="16" y="43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4" y="43"/>
                    <a:pt x="3" y="43"/>
                    <a:pt x="3" y="42"/>
                  </a:cubicBezTo>
                  <a:cubicBezTo>
                    <a:pt x="3" y="41"/>
                    <a:pt x="4" y="40"/>
                    <a:pt x="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7" y="40"/>
                    <a:pt x="17" y="41"/>
                    <a:pt x="17" y="42"/>
                  </a:cubicBezTo>
                  <a:cubicBezTo>
                    <a:pt x="17" y="43"/>
                    <a:pt x="17" y="43"/>
                    <a:pt x="16" y="43"/>
                  </a:cubicBezTo>
                  <a:close/>
                  <a:moveTo>
                    <a:pt x="25" y="23"/>
                  </a:moveTo>
                  <a:cubicBezTo>
                    <a:pt x="22" y="23"/>
                    <a:pt x="22" y="23"/>
                    <a:pt x="22" y="23"/>
                  </a:cubicBezTo>
                  <a:cubicBezTo>
                    <a:pt x="21" y="23"/>
                    <a:pt x="20" y="22"/>
                    <a:pt x="20" y="22"/>
                  </a:cubicBezTo>
                  <a:cubicBezTo>
                    <a:pt x="20" y="21"/>
                    <a:pt x="21" y="20"/>
                    <a:pt x="22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6" y="21"/>
                    <a:pt x="26" y="22"/>
                  </a:cubicBezTo>
                  <a:cubicBezTo>
                    <a:pt x="26" y="22"/>
                    <a:pt x="25" y="23"/>
                    <a:pt x="25" y="23"/>
                  </a:cubicBezTo>
                  <a:close/>
                  <a:moveTo>
                    <a:pt x="42" y="43"/>
                  </a:moveTo>
                  <a:cubicBezTo>
                    <a:pt x="31" y="43"/>
                    <a:pt x="31" y="43"/>
                    <a:pt x="31" y="43"/>
                  </a:cubicBezTo>
                  <a:cubicBezTo>
                    <a:pt x="30" y="43"/>
                    <a:pt x="29" y="43"/>
                    <a:pt x="29" y="42"/>
                  </a:cubicBezTo>
                  <a:cubicBezTo>
                    <a:pt x="29" y="41"/>
                    <a:pt x="30" y="40"/>
                    <a:pt x="31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3" y="40"/>
                    <a:pt x="43" y="41"/>
                    <a:pt x="43" y="42"/>
                  </a:cubicBezTo>
                  <a:cubicBezTo>
                    <a:pt x="43" y="43"/>
                    <a:pt x="43" y="43"/>
                    <a:pt x="42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5" name="任意多边形 19"/>
            <p:cNvSpPr/>
            <p:nvPr/>
          </p:nvSpPr>
          <p:spPr bwMode="auto">
            <a:xfrm>
              <a:off x="11572076" y="3920155"/>
              <a:ext cx="236837" cy="238794"/>
            </a:xfrm>
            <a:custGeom>
              <a:avLst/>
              <a:gdLst>
                <a:gd name="T0" fmla="*/ 61 w 121"/>
                <a:gd name="T1" fmla="*/ 122 h 122"/>
                <a:gd name="T2" fmla="*/ 121 w 121"/>
                <a:gd name="T3" fmla="*/ 62 h 122"/>
                <a:gd name="T4" fmla="*/ 84 w 121"/>
                <a:gd name="T5" fmla="*/ 62 h 122"/>
                <a:gd name="T6" fmla="*/ 84 w 121"/>
                <a:gd name="T7" fmla="*/ 0 h 122"/>
                <a:gd name="T8" fmla="*/ 38 w 121"/>
                <a:gd name="T9" fmla="*/ 0 h 122"/>
                <a:gd name="T10" fmla="*/ 38 w 121"/>
                <a:gd name="T11" fmla="*/ 62 h 122"/>
                <a:gd name="T12" fmla="*/ 0 w 121"/>
                <a:gd name="T13" fmla="*/ 62 h 122"/>
                <a:gd name="T14" fmla="*/ 61 w 121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1" h="122">
                  <a:moveTo>
                    <a:pt x="61" y="122"/>
                  </a:moveTo>
                  <a:lnTo>
                    <a:pt x="121" y="62"/>
                  </a:lnTo>
                  <a:lnTo>
                    <a:pt x="84" y="62"/>
                  </a:lnTo>
                  <a:lnTo>
                    <a:pt x="84" y="0"/>
                  </a:lnTo>
                  <a:lnTo>
                    <a:pt x="38" y="0"/>
                  </a:lnTo>
                  <a:lnTo>
                    <a:pt x="38" y="62"/>
                  </a:lnTo>
                  <a:lnTo>
                    <a:pt x="0" y="62"/>
                  </a:lnTo>
                  <a:lnTo>
                    <a:pt x="61" y="1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6" name="任意多边形 20"/>
            <p:cNvSpPr/>
            <p:nvPr/>
          </p:nvSpPr>
          <p:spPr bwMode="auto">
            <a:xfrm>
              <a:off x="11848058" y="3391677"/>
              <a:ext cx="197691" cy="19769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57 w 62"/>
                <a:gd name="T11" fmla="*/ 35 h 62"/>
                <a:gd name="T12" fmla="*/ 41 w 62"/>
                <a:gd name="T13" fmla="*/ 34 h 62"/>
                <a:gd name="T14" fmla="*/ 46 w 62"/>
                <a:gd name="T15" fmla="*/ 53 h 62"/>
                <a:gd name="T16" fmla="*/ 57 w 62"/>
                <a:gd name="T17" fmla="*/ 35 h 62"/>
                <a:gd name="T18" fmla="*/ 41 w 62"/>
                <a:gd name="T19" fmla="*/ 55 h 62"/>
                <a:gd name="T20" fmla="*/ 36 w 62"/>
                <a:gd name="T21" fmla="*/ 35 h 62"/>
                <a:gd name="T22" fmla="*/ 35 w 62"/>
                <a:gd name="T23" fmla="*/ 35 h 62"/>
                <a:gd name="T24" fmla="*/ 15 w 62"/>
                <a:gd name="T25" fmla="*/ 52 h 62"/>
                <a:gd name="T26" fmla="*/ 31 w 62"/>
                <a:gd name="T27" fmla="*/ 57 h 62"/>
                <a:gd name="T28" fmla="*/ 41 w 62"/>
                <a:gd name="T29" fmla="*/ 55 h 62"/>
                <a:gd name="T30" fmla="*/ 11 w 62"/>
                <a:gd name="T31" fmla="*/ 48 h 62"/>
                <a:gd name="T32" fmla="*/ 33 w 62"/>
                <a:gd name="T33" fmla="*/ 31 h 62"/>
                <a:gd name="T34" fmla="*/ 34 w 62"/>
                <a:gd name="T35" fmla="*/ 31 h 62"/>
                <a:gd name="T36" fmla="*/ 32 w 62"/>
                <a:gd name="T37" fmla="*/ 26 h 62"/>
                <a:gd name="T38" fmla="*/ 4 w 62"/>
                <a:gd name="T39" fmla="*/ 30 h 62"/>
                <a:gd name="T40" fmla="*/ 4 w 62"/>
                <a:gd name="T41" fmla="*/ 31 h 62"/>
                <a:gd name="T42" fmla="*/ 11 w 62"/>
                <a:gd name="T43" fmla="*/ 48 h 62"/>
                <a:gd name="T44" fmla="*/ 5 w 62"/>
                <a:gd name="T45" fmla="*/ 25 h 62"/>
                <a:gd name="T46" fmla="*/ 29 w 62"/>
                <a:gd name="T47" fmla="*/ 22 h 62"/>
                <a:gd name="T48" fmla="*/ 20 w 62"/>
                <a:gd name="T49" fmla="*/ 7 h 62"/>
                <a:gd name="T50" fmla="*/ 5 w 62"/>
                <a:gd name="T51" fmla="*/ 25 h 62"/>
                <a:gd name="T52" fmla="*/ 25 w 62"/>
                <a:gd name="T53" fmla="*/ 5 h 62"/>
                <a:gd name="T54" fmla="*/ 35 w 62"/>
                <a:gd name="T55" fmla="*/ 20 h 62"/>
                <a:gd name="T56" fmla="*/ 49 w 62"/>
                <a:gd name="T57" fmla="*/ 11 h 62"/>
                <a:gd name="T58" fmla="*/ 31 w 62"/>
                <a:gd name="T59" fmla="*/ 4 h 62"/>
                <a:gd name="T60" fmla="*/ 25 w 62"/>
                <a:gd name="T61" fmla="*/ 5 h 62"/>
                <a:gd name="T62" fmla="*/ 51 w 62"/>
                <a:gd name="T63" fmla="*/ 14 h 62"/>
                <a:gd name="T64" fmla="*/ 37 w 62"/>
                <a:gd name="T65" fmla="*/ 24 h 62"/>
                <a:gd name="T66" fmla="*/ 38 w 62"/>
                <a:gd name="T67" fmla="*/ 28 h 62"/>
                <a:gd name="T68" fmla="*/ 39 w 62"/>
                <a:gd name="T69" fmla="*/ 30 h 62"/>
                <a:gd name="T70" fmla="*/ 57 w 62"/>
                <a:gd name="T71" fmla="*/ 30 h 62"/>
                <a:gd name="T72" fmla="*/ 51 w 62"/>
                <a:gd name="T73" fmla="*/ 1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7" y="35"/>
                  </a:moveTo>
                  <a:cubicBezTo>
                    <a:pt x="56" y="35"/>
                    <a:pt x="49" y="32"/>
                    <a:pt x="41" y="34"/>
                  </a:cubicBezTo>
                  <a:cubicBezTo>
                    <a:pt x="44" y="43"/>
                    <a:pt x="45" y="51"/>
                    <a:pt x="46" y="53"/>
                  </a:cubicBezTo>
                  <a:cubicBezTo>
                    <a:pt x="52" y="49"/>
                    <a:pt x="56" y="42"/>
                    <a:pt x="57" y="35"/>
                  </a:cubicBezTo>
                  <a:close/>
                  <a:moveTo>
                    <a:pt x="41" y="55"/>
                  </a:moveTo>
                  <a:cubicBezTo>
                    <a:pt x="41" y="53"/>
                    <a:pt x="39" y="45"/>
                    <a:pt x="36" y="35"/>
                  </a:cubicBezTo>
                  <a:cubicBezTo>
                    <a:pt x="36" y="35"/>
                    <a:pt x="36" y="35"/>
                    <a:pt x="35" y="35"/>
                  </a:cubicBezTo>
                  <a:cubicBezTo>
                    <a:pt x="20" y="40"/>
                    <a:pt x="15" y="51"/>
                    <a:pt x="15" y="52"/>
                  </a:cubicBezTo>
                  <a:cubicBezTo>
                    <a:pt x="19" y="55"/>
                    <a:pt x="25" y="57"/>
                    <a:pt x="31" y="57"/>
                  </a:cubicBezTo>
                  <a:cubicBezTo>
                    <a:pt x="35" y="57"/>
                    <a:pt x="38" y="57"/>
                    <a:pt x="41" y="55"/>
                  </a:cubicBezTo>
                  <a:close/>
                  <a:moveTo>
                    <a:pt x="11" y="48"/>
                  </a:moveTo>
                  <a:cubicBezTo>
                    <a:pt x="12" y="47"/>
                    <a:pt x="19" y="35"/>
                    <a:pt x="33" y="31"/>
                  </a:cubicBezTo>
                  <a:cubicBezTo>
                    <a:pt x="33" y="31"/>
                    <a:pt x="33" y="31"/>
                    <a:pt x="34" y="31"/>
                  </a:cubicBezTo>
                  <a:cubicBezTo>
                    <a:pt x="33" y="29"/>
                    <a:pt x="32" y="28"/>
                    <a:pt x="32" y="26"/>
                  </a:cubicBezTo>
                  <a:cubicBezTo>
                    <a:pt x="18" y="30"/>
                    <a:pt x="6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8"/>
                    <a:pt x="7" y="44"/>
                    <a:pt x="11" y="48"/>
                  </a:cubicBezTo>
                  <a:close/>
                  <a:moveTo>
                    <a:pt x="5" y="25"/>
                  </a:moveTo>
                  <a:cubicBezTo>
                    <a:pt x="6" y="25"/>
                    <a:pt x="17" y="25"/>
                    <a:pt x="29" y="22"/>
                  </a:cubicBezTo>
                  <a:cubicBezTo>
                    <a:pt x="25" y="14"/>
                    <a:pt x="20" y="8"/>
                    <a:pt x="20" y="7"/>
                  </a:cubicBezTo>
                  <a:cubicBezTo>
                    <a:pt x="12" y="10"/>
                    <a:pt x="7" y="17"/>
                    <a:pt x="5" y="25"/>
                  </a:cubicBezTo>
                  <a:close/>
                  <a:moveTo>
                    <a:pt x="25" y="5"/>
                  </a:moveTo>
                  <a:cubicBezTo>
                    <a:pt x="25" y="6"/>
                    <a:pt x="30" y="12"/>
                    <a:pt x="35" y="20"/>
                  </a:cubicBezTo>
                  <a:cubicBezTo>
                    <a:pt x="44" y="17"/>
                    <a:pt x="48" y="12"/>
                    <a:pt x="49" y="11"/>
                  </a:cubicBezTo>
                  <a:cubicBezTo>
                    <a:pt x="44" y="7"/>
                    <a:pt x="38" y="4"/>
                    <a:pt x="31" y="4"/>
                  </a:cubicBezTo>
                  <a:cubicBezTo>
                    <a:pt x="29" y="4"/>
                    <a:pt x="27" y="4"/>
                    <a:pt x="25" y="5"/>
                  </a:cubicBezTo>
                  <a:close/>
                  <a:moveTo>
                    <a:pt x="51" y="14"/>
                  </a:moveTo>
                  <a:cubicBezTo>
                    <a:pt x="51" y="15"/>
                    <a:pt x="46" y="20"/>
                    <a:pt x="37" y="24"/>
                  </a:cubicBezTo>
                  <a:cubicBezTo>
                    <a:pt x="37" y="26"/>
                    <a:pt x="38" y="27"/>
                    <a:pt x="38" y="28"/>
                  </a:cubicBezTo>
                  <a:cubicBezTo>
                    <a:pt x="39" y="29"/>
                    <a:pt x="39" y="29"/>
                    <a:pt x="39" y="30"/>
                  </a:cubicBezTo>
                  <a:cubicBezTo>
                    <a:pt x="48" y="29"/>
                    <a:pt x="57" y="30"/>
                    <a:pt x="57" y="30"/>
                  </a:cubicBezTo>
                  <a:cubicBezTo>
                    <a:pt x="57" y="24"/>
                    <a:pt x="55" y="18"/>
                    <a:pt x="5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7" name="任意多边形 21"/>
            <p:cNvSpPr/>
            <p:nvPr/>
          </p:nvSpPr>
          <p:spPr bwMode="auto">
            <a:xfrm>
              <a:off x="11650369" y="3689191"/>
              <a:ext cx="187904" cy="166372"/>
            </a:xfrm>
            <a:custGeom>
              <a:avLst/>
              <a:gdLst>
                <a:gd name="T0" fmla="*/ 48 w 59"/>
                <a:gd name="T1" fmla="*/ 0 h 52"/>
                <a:gd name="T2" fmla="*/ 11 w 59"/>
                <a:gd name="T3" fmla="*/ 0 h 52"/>
                <a:gd name="T4" fmla="*/ 0 w 59"/>
                <a:gd name="T5" fmla="*/ 12 h 52"/>
                <a:gd name="T6" fmla="*/ 0 w 59"/>
                <a:gd name="T7" fmla="*/ 50 h 52"/>
                <a:gd name="T8" fmla="*/ 2 w 59"/>
                <a:gd name="T9" fmla="*/ 52 h 52"/>
                <a:gd name="T10" fmla="*/ 57 w 59"/>
                <a:gd name="T11" fmla="*/ 52 h 52"/>
                <a:gd name="T12" fmla="*/ 59 w 59"/>
                <a:gd name="T13" fmla="*/ 50 h 52"/>
                <a:gd name="T14" fmla="*/ 59 w 59"/>
                <a:gd name="T15" fmla="*/ 12 h 52"/>
                <a:gd name="T16" fmla="*/ 48 w 59"/>
                <a:gd name="T17" fmla="*/ 0 h 52"/>
                <a:gd name="T18" fmla="*/ 37 w 59"/>
                <a:gd name="T19" fmla="*/ 34 h 52"/>
                <a:gd name="T20" fmla="*/ 37 w 59"/>
                <a:gd name="T21" fmla="*/ 45 h 52"/>
                <a:gd name="T22" fmla="*/ 22 w 59"/>
                <a:gd name="T23" fmla="*/ 45 h 52"/>
                <a:gd name="T24" fmla="*/ 22 w 59"/>
                <a:gd name="T25" fmla="*/ 34 h 52"/>
                <a:gd name="T26" fmla="*/ 11 w 59"/>
                <a:gd name="T27" fmla="*/ 34 h 52"/>
                <a:gd name="T28" fmla="*/ 29 w 59"/>
                <a:gd name="T29" fmla="*/ 19 h 52"/>
                <a:gd name="T30" fmla="*/ 48 w 59"/>
                <a:gd name="T31" fmla="*/ 34 h 52"/>
                <a:gd name="T32" fmla="*/ 37 w 59"/>
                <a:gd name="T33" fmla="*/ 34 h 52"/>
                <a:gd name="T34" fmla="*/ 9 w 59"/>
                <a:gd name="T35" fmla="*/ 8 h 52"/>
                <a:gd name="T36" fmla="*/ 12 w 59"/>
                <a:gd name="T37" fmla="*/ 4 h 52"/>
                <a:gd name="T38" fmla="*/ 46 w 59"/>
                <a:gd name="T39" fmla="*/ 4 h 52"/>
                <a:gd name="T40" fmla="*/ 50 w 59"/>
                <a:gd name="T41" fmla="*/ 8 h 52"/>
                <a:gd name="T42" fmla="*/ 9 w 59"/>
                <a:gd name="T43" fmla="*/ 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9" h="52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2"/>
                    <a:pt x="1" y="52"/>
                    <a:pt x="2" y="52"/>
                  </a:cubicBezTo>
                  <a:cubicBezTo>
                    <a:pt x="57" y="52"/>
                    <a:pt x="57" y="52"/>
                    <a:pt x="57" y="52"/>
                  </a:cubicBezTo>
                  <a:cubicBezTo>
                    <a:pt x="58" y="52"/>
                    <a:pt x="59" y="52"/>
                    <a:pt x="59" y="5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48" y="0"/>
                  </a:lnTo>
                  <a:close/>
                  <a:moveTo>
                    <a:pt x="37" y="34"/>
                  </a:moveTo>
                  <a:cubicBezTo>
                    <a:pt x="37" y="45"/>
                    <a:pt x="37" y="45"/>
                    <a:pt x="37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37" y="34"/>
                  </a:lnTo>
                  <a:close/>
                  <a:moveTo>
                    <a:pt x="9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50" y="8"/>
                    <a:pt x="50" y="8"/>
                    <a:pt x="50" y="8"/>
                  </a:cubicBezTo>
                  <a:lnTo>
                    <a:pt x="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8" name="任意多边形 22"/>
            <p:cNvSpPr/>
            <p:nvPr/>
          </p:nvSpPr>
          <p:spPr bwMode="auto">
            <a:xfrm>
              <a:off x="11243244" y="4012150"/>
              <a:ext cx="303387" cy="266197"/>
            </a:xfrm>
            <a:custGeom>
              <a:avLst/>
              <a:gdLst>
                <a:gd name="T0" fmla="*/ 95 w 95"/>
                <a:gd name="T1" fmla="*/ 34 h 83"/>
                <a:gd name="T2" fmla="*/ 83 w 95"/>
                <a:gd name="T3" fmla="*/ 0 h 83"/>
                <a:gd name="T4" fmla="*/ 83 w 95"/>
                <a:gd name="T5" fmla="*/ 0 h 83"/>
                <a:gd name="T6" fmla="*/ 75 w 95"/>
                <a:gd name="T7" fmla="*/ 0 h 83"/>
                <a:gd name="T8" fmla="*/ 31 w 95"/>
                <a:gd name="T9" fmla="*/ 19 h 83"/>
                <a:gd name="T10" fmla="*/ 30 w 95"/>
                <a:gd name="T11" fmla="*/ 34 h 83"/>
                <a:gd name="T12" fmla="*/ 31 w 95"/>
                <a:gd name="T13" fmla="*/ 49 h 83"/>
                <a:gd name="T14" fmla="*/ 75 w 95"/>
                <a:gd name="T15" fmla="*/ 67 h 83"/>
                <a:gd name="T16" fmla="*/ 83 w 95"/>
                <a:gd name="T17" fmla="*/ 67 h 83"/>
                <a:gd name="T18" fmla="*/ 83 w 95"/>
                <a:gd name="T19" fmla="*/ 67 h 83"/>
                <a:gd name="T20" fmla="*/ 95 w 95"/>
                <a:gd name="T21" fmla="*/ 34 h 83"/>
                <a:gd name="T22" fmla="*/ 80 w 95"/>
                <a:gd name="T23" fmla="*/ 62 h 83"/>
                <a:gd name="T24" fmla="*/ 78 w 95"/>
                <a:gd name="T25" fmla="*/ 61 h 83"/>
                <a:gd name="T26" fmla="*/ 75 w 95"/>
                <a:gd name="T27" fmla="*/ 55 h 83"/>
                <a:gd name="T28" fmla="*/ 71 w 95"/>
                <a:gd name="T29" fmla="*/ 34 h 83"/>
                <a:gd name="T30" fmla="*/ 75 w 95"/>
                <a:gd name="T31" fmla="*/ 12 h 83"/>
                <a:gd name="T32" fmla="*/ 78 w 95"/>
                <a:gd name="T33" fmla="*/ 7 h 83"/>
                <a:gd name="T34" fmla="*/ 80 w 95"/>
                <a:gd name="T35" fmla="*/ 5 h 83"/>
                <a:gd name="T36" fmla="*/ 82 w 95"/>
                <a:gd name="T37" fmla="*/ 7 h 83"/>
                <a:gd name="T38" fmla="*/ 86 w 95"/>
                <a:gd name="T39" fmla="*/ 12 h 83"/>
                <a:gd name="T40" fmla="*/ 89 w 95"/>
                <a:gd name="T41" fmla="*/ 34 h 83"/>
                <a:gd name="T42" fmla="*/ 86 w 95"/>
                <a:gd name="T43" fmla="*/ 55 h 83"/>
                <a:gd name="T44" fmla="*/ 82 w 95"/>
                <a:gd name="T45" fmla="*/ 61 h 83"/>
                <a:gd name="T46" fmla="*/ 80 w 95"/>
                <a:gd name="T47" fmla="*/ 62 h 83"/>
                <a:gd name="T48" fmla="*/ 23 w 95"/>
                <a:gd name="T49" fmla="*/ 34 h 83"/>
                <a:gd name="T50" fmla="*/ 24 w 95"/>
                <a:gd name="T51" fmla="*/ 20 h 83"/>
                <a:gd name="T52" fmla="*/ 12 w 95"/>
                <a:gd name="T53" fmla="*/ 21 h 83"/>
                <a:gd name="T54" fmla="*/ 5 w 95"/>
                <a:gd name="T55" fmla="*/ 21 h 83"/>
                <a:gd name="T56" fmla="*/ 0 w 95"/>
                <a:gd name="T57" fmla="*/ 30 h 83"/>
                <a:gd name="T58" fmla="*/ 0 w 95"/>
                <a:gd name="T59" fmla="*/ 38 h 83"/>
                <a:gd name="T60" fmla="*/ 5 w 95"/>
                <a:gd name="T61" fmla="*/ 47 h 83"/>
                <a:gd name="T62" fmla="*/ 12 w 95"/>
                <a:gd name="T63" fmla="*/ 47 h 83"/>
                <a:gd name="T64" fmla="*/ 24 w 95"/>
                <a:gd name="T65" fmla="*/ 47 h 83"/>
                <a:gd name="T66" fmla="*/ 23 w 95"/>
                <a:gd name="T67" fmla="*/ 34 h 83"/>
                <a:gd name="T68" fmla="*/ 34 w 95"/>
                <a:gd name="T69" fmla="*/ 53 h 83"/>
                <a:gd name="T70" fmla="*/ 22 w 95"/>
                <a:gd name="T71" fmla="*/ 51 h 83"/>
                <a:gd name="T72" fmla="*/ 30 w 95"/>
                <a:gd name="T73" fmla="*/ 81 h 83"/>
                <a:gd name="T74" fmla="*/ 33 w 95"/>
                <a:gd name="T75" fmla="*/ 83 h 83"/>
                <a:gd name="T76" fmla="*/ 44 w 95"/>
                <a:gd name="T77" fmla="*/ 78 h 83"/>
                <a:gd name="T78" fmla="*/ 46 w 95"/>
                <a:gd name="T79" fmla="*/ 75 h 83"/>
                <a:gd name="T80" fmla="*/ 34 w 95"/>
                <a:gd name="T81" fmla="*/ 53 h 83"/>
                <a:gd name="T82" fmla="*/ 80 w 95"/>
                <a:gd name="T83" fmla="*/ 45 h 83"/>
                <a:gd name="T84" fmla="*/ 79 w 95"/>
                <a:gd name="T85" fmla="*/ 44 h 83"/>
                <a:gd name="T86" fmla="*/ 78 w 95"/>
                <a:gd name="T87" fmla="*/ 42 h 83"/>
                <a:gd name="T88" fmla="*/ 77 w 95"/>
                <a:gd name="T89" fmla="*/ 34 h 83"/>
                <a:gd name="T90" fmla="*/ 78 w 95"/>
                <a:gd name="T91" fmla="*/ 25 h 83"/>
                <a:gd name="T92" fmla="*/ 79 w 95"/>
                <a:gd name="T93" fmla="*/ 23 h 83"/>
                <a:gd name="T94" fmla="*/ 80 w 95"/>
                <a:gd name="T95" fmla="*/ 23 h 83"/>
                <a:gd name="T96" fmla="*/ 81 w 95"/>
                <a:gd name="T97" fmla="*/ 23 h 83"/>
                <a:gd name="T98" fmla="*/ 82 w 95"/>
                <a:gd name="T99" fmla="*/ 25 h 83"/>
                <a:gd name="T100" fmla="*/ 84 w 95"/>
                <a:gd name="T101" fmla="*/ 34 h 83"/>
                <a:gd name="T102" fmla="*/ 82 w 95"/>
                <a:gd name="T103" fmla="*/ 42 h 83"/>
                <a:gd name="T104" fmla="*/ 81 w 95"/>
                <a:gd name="T105" fmla="*/ 44 h 83"/>
                <a:gd name="T106" fmla="*/ 80 w 95"/>
                <a:gd name="T107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83">
                  <a:moveTo>
                    <a:pt x="95" y="34"/>
                  </a:moveTo>
                  <a:cubicBezTo>
                    <a:pt x="95" y="15"/>
                    <a:pt x="8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57" y="13"/>
                    <a:pt x="31" y="19"/>
                  </a:cubicBezTo>
                  <a:cubicBezTo>
                    <a:pt x="30" y="23"/>
                    <a:pt x="30" y="28"/>
                    <a:pt x="30" y="34"/>
                  </a:cubicBezTo>
                  <a:cubicBezTo>
                    <a:pt x="30" y="39"/>
                    <a:pt x="30" y="44"/>
                    <a:pt x="31" y="49"/>
                  </a:cubicBezTo>
                  <a:cubicBezTo>
                    <a:pt x="57" y="54"/>
                    <a:pt x="75" y="67"/>
                    <a:pt x="75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9" y="67"/>
                    <a:pt x="95" y="52"/>
                    <a:pt x="95" y="34"/>
                  </a:cubicBezTo>
                  <a:close/>
                  <a:moveTo>
                    <a:pt x="80" y="62"/>
                  </a:moveTo>
                  <a:cubicBezTo>
                    <a:pt x="79" y="62"/>
                    <a:pt x="78" y="61"/>
                    <a:pt x="78" y="61"/>
                  </a:cubicBezTo>
                  <a:cubicBezTo>
                    <a:pt x="77" y="60"/>
                    <a:pt x="76" y="58"/>
                    <a:pt x="75" y="55"/>
                  </a:cubicBezTo>
                  <a:cubicBezTo>
                    <a:pt x="72" y="49"/>
                    <a:pt x="71" y="42"/>
                    <a:pt x="71" y="34"/>
                  </a:cubicBezTo>
                  <a:cubicBezTo>
                    <a:pt x="71" y="26"/>
                    <a:pt x="72" y="18"/>
                    <a:pt x="75" y="12"/>
                  </a:cubicBezTo>
                  <a:cubicBezTo>
                    <a:pt x="76" y="10"/>
                    <a:pt x="77" y="8"/>
                    <a:pt x="78" y="7"/>
                  </a:cubicBezTo>
                  <a:cubicBezTo>
                    <a:pt x="78" y="6"/>
                    <a:pt x="79" y="5"/>
                    <a:pt x="80" y="5"/>
                  </a:cubicBezTo>
                  <a:cubicBezTo>
                    <a:pt x="81" y="5"/>
                    <a:pt x="82" y="6"/>
                    <a:pt x="82" y="7"/>
                  </a:cubicBezTo>
                  <a:cubicBezTo>
                    <a:pt x="84" y="8"/>
                    <a:pt x="85" y="10"/>
                    <a:pt x="86" y="12"/>
                  </a:cubicBezTo>
                  <a:cubicBezTo>
                    <a:pt x="88" y="18"/>
                    <a:pt x="89" y="26"/>
                    <a:pt x="89" y="34"/>
                  </a:cubicBezTo>
                  <a:cubicBezTo>
                    <a:pt x="89" y="42"/>
                    <a:pt x="88" y="49"/>
                    <a:pt x="86" y="55"/>
                  </a:cubicBezTo>
                  <a:cubicBezTo>
                    <a:pt x="85" y="58"/>
                    <a:pt x="84" y="60"/>
                    <a:pt x="82" y="61"/>
                  </a:cubicBezTo>
                  <a:cubicBezTo>
                    <a:pt x="82" y="61"/>
                    <a:pt x="81" y="62"/>
                    <a:pt x="80" y="62"/>
                  </a:cubicBezTo>
                  <a:close/>
                  <a:moveTo>
                    <a:pt x="23" y="34"/>
                  </a:moveTo>
                  <a:cubicBezTo>
                    <a:pt x="23" y="29"/>
                    <a:pt x="24" y="24"/>
                    <a:pt x="24" y="20"/>
                  </a:cubicBezTo>
                  <a:cubicBezTo>
                    <a:pt x="20" y="21"/>
                    <a:pt x="16" y="21"/>
                    <a:pt x="12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12" y="47"/>
                  </a:cubicBezTo>
                  <a:cubicBezTo>
                    <a:pt x="16" y="47"/>
                    <a:pt x="20" y="47"/>
                    <a:pt x="24" y="47"/>
                  </a:cubicBezTo>
                  <a:cubicBezTo>
                    <a:pt x="24" y="43"/>
                    <a:pt x="23" y="39"/>
                    <a:pt x="23" y="34"/>
                  </a:cubicBezTo>
                  <a:close/>
                  <a:moveTo>
                    <a:pt x="34" y="53"/>
                  </a:moveTo>
                  <a:cubicBezTo>
                    <a:pt x="22" y="51"/>
                    <a:pt x="22" y="51"/>
                    <a:pt x="22" y="5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82"/>
                    <a:pt x="32" y="83"/>
                    <a:pt x="33" y="83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6" y="78"/>
                    <a:pt x="46" y="76"/>
                    <a:pt x="46" y="75"/>
                  </a:cubicBezTo>
                  <a:lnTo>
                    <a:pt x="34" y="53"/>
                  </a:lnTo>
                  <a:close/>
                  <a:moveTo>
                    <a:pt x="80" y="45"/>
                  </a:moveTo>
                  <a:cubicBezTo>
                    <a:pt x="80" y="45"/>
                    <a:pt x="79" y="44"/>
                    <a:pt x="79" y="44"/>
                  </a:cubicBezTo>
                  <a:cubicBezTo>
                    <a:pt x="79" y="44"/>
                    <a:pt x="78" y="43"/>
                    <a:pt x="78" y="42"/>
                  </a:cubicBezTo>
                  <a:cubicBezTo>
                    <a:pt x="77" y="40"/>
                    <a:pt x="77" y="37"/>
                    <a:pt x="77" y="34"/>
                  </a:cubicBezTo>
                  <a:cubicBezTo>
                    <a:pt x="77" y="31"/>
                    <a:pt x="77" y="28"/>
                    <a:pt x="78" y="25"/>
                  </a:cubicBezTo>
                  <a:cubicBezTo>
                    <a:pt x="78" y="25"/>
                    <a:pt x="79" y="24"/>
                    <a:pt x="79" y="23"/>
                  </a:cubicBezTo>
                  <a:cubicBezTo>
                    <a:pt x="79" y="23"/>
                    <a:pt x="80" y="23"/>
                    <a:pt x="80" y="23"/>
                  </a:cubicBezTo>
                  <a:cubicBezTo>
                    <a:pt x="80" y="23"/>
                    <a:pt x="81" y="23"/>
                    <a:pt x="81" y="23"/>
                  </a:cubicBezTo>
                  <a:cubicBezTo>
                    <a:pt x="81" y="24"/>
                    <a:pt x="82" y="25"/>
                    <a:pt x="82" y="25"/>
                  </a:cubicBezTo>
                  <a:cubicBezTo>
                    <a:pt x="83" y="28"/>
                    <a:pt x="84" y="31"/>
                    <a:pt x="84" y="34"/>
                  </a:cubicBezTo>
                  <a:cubicBezTo>
                    <a:pt x="84" y="37"/>
                    <a:pt x="83" y="40"/>
                    <a:pt x="82" y="42"/>
                  </a:cubicBezTo>
                  <a:cubicBezTo>
                    <a:pt x="82" y="43"/>
                    <a:pt x="81" y="44"/>
                    <a:pt x="81" y="44"/>
                  </a:cubicBezTo>
                  <a:cubicBezTo>
                    <a:pt x="81" y="44"/>
                    <a:pt x="80" y="45"/>
                    <a:pt x="80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29" name="任意多边形 23"/>
            <p:cNvSpPr/>
            <p:nvPr/>
          </p:nvSpPr>
          <p:spPr bwMode="auto">
            <a:xfrm>
              <a:off x="11767808" y="3599153"/>
              <a:ext cx="160501" cy="64591"/>
            </a:xfrm>
            <a:custGeom>
              <a:avLst/>
              <a:gdLst>
                <a:gd name="T0" fmla="*/ 50 w 50"/>
                <a:gd name="T1" fmla="*/ 10 h 20"/>
                <a:gd name="T2" fmla="*/ 50 w 50"/>
                <a:gd name="T3" fmla="*/ 10 h 20"/>
                <a:gd name="T4" fmla="*/ 40 w 50"/>
                <a:gd name="T5" fmla="*/ 0 h 20"/>
                <a:gd name="T6" fmla="*/ 28 w 50"/>
                <a:gd name="T7" fmla="*/ 0 h 20"/>
                <a:gd name="T8" fmla="*/ 18 w 50"/>
                <a:gd name="T9" fmla="*/ 10 h 20"/>
                <a:gd name="T10" fmla="*/ 18 w 50"/>
                <a:gd name="T11" fmla="*/ 10 h 20"/>
                <a:gd name="T12" fmla="*/ 18 w 50"/>
                <a:gd name="T13" fmla="*/ 11 h 20"/>
                <a:gd name="T14" fmla="*/ 23 w 50"/>
                <a:gd name="T15" fmla="*/ 11 h 20"/>
                <a:gd name="T16" fmla="*/ 23 w 50"/>
                <a:gd name="T17" fmla="*/ 10 h 20"/>
                <a:gd name="T18" fmla="*/ 23 w 50"/>
                <a:gd name="T19" fmla="*/ 10 h 20"/>
                <a:gd name="T20" fmla="*/ 28 w 50"/>
                <a:gd name="T21" fmla="*/ 5 h 20"/>
                <a:gd name="T22" fmla="*/ 40 w 50"/>
                <a:gd name="T23" fmla="*/ 5 h 20"/>
                <a:gd name="T24" fmla="*/ 45 w 50"/>
                <a:gd name="T25" fmla="*/ 10 h 20"/>
                <a:gd name="T26" fmla="*/ 45 w 50"/>
                <a:gd name="T27" fmla="*/ 10 h 20"/>
                <a:gd name="T28" fmla="*/ 40 w 50"/>
                <a:gd name="T29" fmla="*/ 15 h 20"/>
                <a:gd name="T30" fmla="*/ 35 w 50"/>
                <a:gd name="T31" fmla="*/ 15 h 20"/>
                <a:gd name="T32" fmla="*/ 32 w 50"/>
                <a:gd name="T33" fmla="*/ 20 h 20"/>
                <a:gd name="T34" fmla="*/ 40 w 50"/>
                <a:gd name="T35" fmla="*/ 20 h 20"/>
                <a:gd name="T36" fmla="*/ 50 w 50"/>
                <a:gd name="T37" fmla="*/ 10 h 20"/>
                <a:gd name="T38" fmla="*/ 32 w 50"/>
                <a:gd name="T39" fmla="*/ 10 h 20"/>
                <a:gd name="T40" fmla="*/ 32 w 50"/>
                <a:gd name="T41" fmla="*/ 9 h 20"/>
                <a:gd name="T42" fmla="*/ 27 w 50"/>
                <a:gd name="T43" fmla="*/ 9 h 20"/>
                <a:gd name="T44" fmla="*/ 28 w 50"/>
                <a:gd name="T45" fmla="*/ 10 h 20"/>
                <a:gd name="T46" fmla="*/ 28 w 50"/>
                <a:gd name="T47" fmla="*/ 10 h 20"/>
                <a:gd name="T48" fmla="*/ 22 w 50"/>
                <a:gd name="T49" fmla="*/ 15 h 20"/>
                <a:gd name="T50" fmla="*/ 10 w 50"/>
                <a:gd name="T51" fmla="*/ 15 h 20"/>
                <a:gd name="T52" fmla="*/ 5 w 50"/>
                <a:gd name="T53" fmla="*/ 10 h 20"/>
                <a:gd name="T54" fmla="*/ 5 w 50"/>
                <a:gd name="T55" fmla="*/ 10 h 20"/>
                <a:gd name="T56" fmla="*/ 10 w 50"/>
                <a:gd name="T57" fmla="*/ 5 h 20"/>
                <a:gd name="T58" fmla="*/ 16 w 50"/>
                <a:gd name="T59" fmla="*/ 5 h 20"/>
                <a:gd name="T60" fmla="*/ 19 w 50"/>
                <a:gd name="T61" fmla="*/ 0 h 20"/>
                <a:gd name="T62" fmla="*/ 10 w 50"/>
                <a:gd name="T63" fmla="*/ 0 h 20"/>
                <a:gd name="T64" fmla="*/ 0 w 50"/>
                <a:gd name="T65" fmla="*/ 10 h 20"/>
                <a:gd name="T66" fmla="*/ 0 w 50"/>
                <a:gd name="T67" fmla="*/ 10 h 20"/>
                <a:gd name="T68" fmla="*/ 10 w 50"/>
                <a:gd name="T69" fmla="*/ 20 h 20"/>
                <a:gd name="T70" fmla="*/ 22 w 50"/>
                <a:gd name="T71" fmla="*/ 20 h 20"/>
                <a:gd name="T72" fmla="*/ 32 w 50"/>
                <a:gd name="T7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" h="20">
                  <a:moveTo>
                    <a:pt x="50" y="10"/>
                  </a:move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6" y="0"/>
                    <a:pt x="4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3" y="0"/>
                    <a:pt x="18" y="5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0"/>
                    <a:pt x="23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7"/>
                    <a:pt x="25" y="5"/>
                    <a:pt x="28" y="5"/>
                  </a:cubicBezTo>
                  <a:cubicBezTo>
                    <a:pt x="40" y="5"/>
                    <a:pt x="40" y="5"/>
                    <a:pt x="40" y="5"/>
                  </a:cubicBezTo>
                  <a:cubicBezTo>
                    <a:pt x="43" y="5"/>
                    <a:pt x="45" y="7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3"/>
                    <a:pt x="43" y="15"/>
                    <a:pt x="40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7"/>
                    <a:pt x="33" y="18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6" y="20"/>
                    <a:pt x="50" y="15"/>
                    <a:pt x="50" y="10"/>
                  </a:cubicBezTo>
                  <a:close/>
                  <a:moveTo>
                    <a:pt x="32" y="10"/>
                  </a:moveTo>
                  <a:cubicBezTo>
                    <a:pt x="32" y="9"/>
                    <a:pt x="32" y="9"/>
                    <a:pt x="32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9"/>
                    <a:pt x="28" y="9"/>
                    <a:pt x="28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3"/>
                    <a:pt x="25" y="15"/>
                    <a:pt x="22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7" y="15"/>
                    <a:pt x="5" y="13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7"/>
                    <a:pt x="7" y="5"/>
                    <a:pt x="1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3"/>
                    <a:pt x="17" y="1"/>
                    <a:pt x="19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5"/>
                    <a:pt x="5" y="20"/>
                    <a:pt x="10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8" y="20"/>
                    <a:pt x="32" y="15"/>
                    <a:pt x="3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0" name="任意多边形 24"/>
            <p:cNvSpPr/>
            <p:nvPr/>
          </p:nvSpPr>
          <p:spPr bwMode="auto">
            <a:xfrm>
              <a:off x="11918522" y="2912132"/>
              <a:ext cx="172245" cy="168330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7 h 53"/>
                <a:gd name="T4" fmla="*/ 27 w 54"/>
                <a:gd name="T5" fmla="*/ 53 h 53"/>
                <a:gd name="T6" fmla="*/ 54 w 54"/>
                <a:gd name="T7" fmla="*/ 27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7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7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9 w 54"/>
                <a:gd name="T39" fmla="*/ 40 h 53"/>
                <a:gd name="T40" fmla="*/ 25 w 54"/>
                <a:gd name="T41" fmla="*/ 40 h 53"/>
                <a:gd name="T42" fmla="*/ 24 w 54"/>
                <a:gd name="T43" fmla="*/ 38 h 53"/>
                <a:gd name="T44" fmla="*/ 24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7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7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8" y="20"/>
                    <a:pt x="10" y="16"/>
                    <a:pt x="13" y="12"/>
                  </a:cubicBezTo>
                  <a:cubicBezTo>
                    <a:pt x="17" y="9"/>
                    <a:pt x="22" y="7"/>
                    <a:pt x="27" y="7"/>
                  </a:cubicBezTo>
                  <a:cubicBezTo>
                    <a:pt x="32" y="7"/>
                    <a:pt x="37" y="9"/>
                    <a:pt x="41" y="12"/>
                  </a:cubicBezTo>
                  <a:cubicBezTo>
                    <a:pt x="44" y="16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7"/>
                    <a:pt x="27" y="47"/>
                  </a:cubicBezTo>
                  <a:cubicBezTo>
                    <a:pt x="23" y="47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30" y="40"/>
                    <a:pt x="29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40"/>
                    <a:pt x="24" y="39"/>
                    <a:pt x="24" y="38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1" name="任意多边形 25"/>
            <p:cNvSpPr/>
            <p:nvPr/>
          </p:nvSpPr>
          <p:spPr bwMode="auto">
            <a:xfrm>
              <a:off x="11895034" y="3100035"/>
              <a:ext cx="150715" cy="121354"/>
            </a:xfrm>
            <a:custGeom>
              <a:avLst/>
              <a:gdLst>
                <a:gd name="T0" fmla="*/ 30 w 77"/>
                <a:gd name="T1" fmla="*/ 62 h 62"/>
                <a:gd name="T2" fmla="*/ 0 w 77"/>
                <a:gd name="T3" fmla="*/ 31 h 62"/>
                <a:gd name="T4" fmla="*/ 15 w 77"/>
                <a:gd name="T5" fmla="*/ 17 h 62"/>
                <a:gd name="T6" fmla="*/ 30 w 77"/>
                <a:gd name="T7" fmla="*/ 33 h 62"/>
                <a:gd name="T8" fmla="*/ 62 w 77"/>
                <a:gd name="T9" fmla="*/ 0 h 62"/>
                <a:gd name="T10" fmla="*/ 77 w 77"/>
                <a:gd name="T11" fmla="*/ 15 h 62"/>
                <a:gd name="T12" fmla="*/ 30 w 77"/>
                <a:gd name="T13" fmla="*/ 62 h 62"/>
                <a:gd name="T14" fmla="*/ 9 w 77"/>
                <a:gd name="T15" fmla="*/ 31 h 62"/>
                <a:gd name="T16" fmla="*/ 30 w 77"/>
                <a:gd name="T17" fmla="*/ 54 h 62"/>
                <a:gd name="T18" fmla="*/ 69 w 77"/>
                <a:gd name="T19" fmla="*/ 15 h 62"/>
                <a:gd name="T20" fmla="*/ 62 w 77"/>
                <a:gd name="T21" fmla="*/ 8 h 62"/>
                <a:gd name="T22" fmla="*/ 30 w 77"/>
                <a:gd name="T23" fmla="*/ 41 h 62"/>
                <a:gd name="T24" fmla="*/ 15 w 77"/>
                <a:gd name="T25" fmla="*/ 25 h 62"/>
                <a:gd name="T26" fmla="*/ 9 w 77"/>
                <a:gd name="T27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" h="62">
                  <a:moveTo>
                    <a:pt x="30" y="62"/>
                  </a:moveTo>
                  <a:lnTo>
                    <a:pt x="0" y="31"/>
                  </a:lnTo>
                  <a:lnTo>
                    <a:pt x="15" y="17"/>
                  </a:lnTo>
                  <a:lnTo>
                    <a:pt x="30" y="33"/>
                  </a:lnTo>
                  <a:lnTo>
                    <a:pt x="62" y="0"/>
                  </a:lnTo>
                  <a:lnTo>
                    <a:pt x="77" y="15"/>
                  </a:lnTo>
                  <a:lnTo>
                    <a:pt x="30" y="62"/>
                  </a:lnTo>
                  <a:close/>
                  <a:moveTo>
                    <a:pt x="9" y="31"/>
                  </a:moveTo>
                  <a:lnTo>
                    <a:pt x="30" y="54"/>
                  </a:lnTo>
                  <a:lnTo>
                    <a:pt x="69" y="15"/>
                  </a:lnTo>
                  <a:lnTo>
                    <a:pt x="62" y="8"/>
                  </a:lnTo>
                  <a:lnTo>
                    <a:pt x="30" y="41"/>
                  </a:lnTo>
                  <a:lnTo>
                    <a:pt x="15" y="25"/>
                  </a:lnTo>
                  <a:lnTo>
                    <a:pt x="9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2" name="任意多边形 26"/>
            <p:cNvSpPr/>
            <p:nvPr/>
          </p:nvSpPr>
          <p:spPr bwMode="auto">
            <a:xfrm>
              <a:off x="11640581" y="3336871"/>
              <a:ext cx="178118" cy="236836"/>
            </a:xfrm>
            <a:custGeom>
              <a:avLst/>
              <a:gdLst>
                <a:gd name="T0" fmla="*/ 53 w 56"/>
                <a:gd name="T1" fmla="*/ 9 h 74"/>
                <a:gd name="T2" fmla="*/ 49 w 56"/>
                <a:gd name="T3" fmla="*/ 9 h 74"/>
                <a:gd name="T4" fmla="*/ 49 w 56"/>
                <a:gd name="T5" fmla="*/ 14 h 74"/>
                <a:gd name="T6" fmla="*/ 51 w 56"/>
                <a:gd name="T7" fmla="*/ 14 h 74"/>
                <a:gd name="T8" fmla="*/ 51 w 56"/>
                <a:gd name="T9" fmla="*/ 51 h 74"/>
                <a:gd name="T10" fmla="*/ 32 w 56"/>
                <a:gd name="T11" fmla="*/ 51 h 74"/>
                <a:gd name="T12" fmla="*/ 32 w 56"/>
                <a:gd name="T13" fmla="*/ 70 h 74"/>
                <a:gd name="T14" fmla="*/ 5 w 56"/>
                <a:gd name="T15" fmla="*/ 70 h 74"/>
                <a:gd name="T16" fmla="*/ 5 w 56"/>
                <a:gd name="T17" fmla="*/ 14 h 74"/>
                <a:gd name="T18" fmla="*/ 7 w 56"/>
                <a:gd name="T19" fmla="*/ 14 h 74"/>
                <a:gd name="T20" fmla="*/ 7 w 56"/>
                <a:gd name="T21" fmla="*/ 9 h 74"/>
                <a:gd name="T22" fmla="*/ 2 w 56"/>
                <a:gd name="T23" fmla="*/ 9 h 74"/>
                <a:gd name="T24" fmla="*/ 0 w 56"/>
                <a:gd name="T25" fmla="*/ 12 h 74"/>
                <a:gd name="T26" fmla="*/ 0 w 56"/>
                <a:gd name="T27" fmla="*/ 72 h 74"/>
                <a:gd name="T28" fmla="*/ 2 w 56"/>
                <a:gd name="T29" fmla="*/ 74 h 74"/>
                <a:gd name="T30" fmla="*/ 39 w 56"/>
                <a:gd name="T31" fmla="*/ 74 h 74"/>
                <a:gd name="T32" fmla="*/ 56 w 56"/>
                <a:gd name="T33" fmla="*/ 58 h 74"/>
                <a:gd name="T34" fmla="*/ 56 w 56"/>
                <a:gd name="T35" fmla="*/ 12 h 74"/>
                <a:gd name="T36" fmla="*/ 53 w 56"/>
                <a:gd name="T37" fmla="*/ 9 h 74"/>
                <a:gd name="T38" fmla="*/ 37 w 56"/>
                <a:gd name="T39" fmla="*/ 70 h 74"/>
                <a:gd name="T40" fmla="*/ 37 w 56"/>
                <a:gd name="T41" fmla="*/ 56 h 74"/>
                <a:gd name="T42" fmla="*/ 51 w 56"/>
                <a:gd name="T43" fmla="*/ 56 h 74"/>
                <a:gd name="T44" fmla="*/ 37 w 56"/>
                <a:gd name="T45" fmla="*/ 70 h 74"/>
                <a:gd name="T46" fmla="*/ 46 w 56"/>
                <a:gd name="T47" fmla="*/ 9 h 74"/>
                <a:gd name="T48" fmla="*/ 37 w 56"/>
                <a:gd name="T49" fmla="*/ 9 h 74"/>
                <a:gd name="T50" fmla="*/ 37 w 56"/>
                <a:gd name="T51" fmla="*/ 5 h 74"/>
                <a:gd name="T52" fmla="*/ 32 w 56"/>
                <a:gd name="T53" fmla="*/ 0 h 74"/>
                <a:gd name="T54" fmla="*/ 23 w 56"/>
                <a:gd name="T55" fmla="*/ 0 h 74"/>
                <a:gd name="T56" fmla="*/ 19 w 56"/>
                <a:gd name="T57" fmla="*/ 5 h 74"/>
                <a:gd name="T58" fmla="*/ 19 w 56"/>
                <a:gd name="T59" fmla="*/ 9 h 74"/>
                <a:gd name="T60" fmla="*/ 9 w 56"/>
                <a:gd name="T61" fmla="*/ 9 h 74"/>
                <a:gd name="T62" fmla="*/ 9 w 56"/>
                <a:gd name="T63" fmla="*/ 19 h 74"/>
                <a:gd name="T64" fmla="*/ 46 w 56"/>
                <a:gd name="T65" fmla="*/ 19 h 74"/>
                <a:gd name="T66" fmla="*/ 46 w 56"/>
                <a:gd name="T67" fmla="*/ 9 h 74"/>
                <a:gd name="T68" fmla="*/ 32 w 56"/>
                <a:gd name="T69" fmla="*/ 9 h 74"/>
                <a:gd name="T70" fmla="*/ 23 w 56"/>
                <a:gd name="T71" fmla="*/ 9 h 74"/>
                <a:gd name="T72" fmla="*/ 23 w 56"/>
                <a:gd name="T73" fmla="*/ 5 h 74"/>
                <a:gd name="T74" fmla="*/ 23 w 56"/>
                <a:gd name="T75" fmla="*/ 5 h 74"/>
                <a:gd name="T76" fmla="*/ 32 w 56"/>
                <a:gd name="T77" fmla="*/ 5 h 74"/>
                <a:gd name="T78" fmla="*/ 32 w 56"/>
                <a:gd name="T79" fmla="*/ 5 h 74"/>
                <a:gd name="T80" fmla="*/ 32 w 56"/>
                <a:gd name="T81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6" h="74">
                  <a:moveTo>
                    <a:pt x="53" y="9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1" y="74"/>
                    <a:pt x="2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0"/>
                    <a:pt x="55" y="9"/>
                    <a:pt x="53" y="9"/>
                  </a:cubicBezTo>
                  <a:close/>
                  <a:moveTo>
                    <a:pt x="37" y="70"/>
                  </a:moveTo>
                  <a:cubicBezTo>
                    <a:pt x="37" y="56"/>
                    <a:pt x="37" y="56"/>
                    <a:pt x="37" y="56"/>
                  </a:cubicBezTo>
                  <a:cubicBezTo>
                    <a:pt x="51" y="56"/>
                    <a:pt x="51" y="56"/>
                    <a:pt x="51" y="56"/>
                  </a:cubicBezTo>
                  <a:lnTo>
                    <a:pt x="37" y="70"/>
                  </a:lnTo>
                  <a:close/>
                  <a:moveTo>
                    <a:pt x="46" y="9"/>
                  </a:moveTo>
                  <a:cubicBezTo>
                    <a:pt x="37" y="9"/>
                    <a:pt x="37" y="9"/>
                    <a:pt x="37" y="9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2"/>
                    <a:pt x="19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46" y="19"/>
                    <a:pt x="46" y="19"/>
                    <a:pt x="46" y="19"/>
                  </a:cubicBezTo>
                  <a:lnTo>
                    <a:pt x="46" y="9"/>
                  </a:lnTo>
                  <a:close/>
                  <a:moveTo>
                    <a:pt x="32" y="9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lnTo>
                    <a:pt x="3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3" name="任意多边形 27"/>
            <p:cNvSpPr/>
            <p:nvPr/>
          </p:nvSpPr>
          <p:spPr bwMode="auto">
            <a:xfrm>
              <a:off x="10986834" y="3618727"/>
              <a:ext cx="608730" cy="342532"/>
            </a:xfrm>
            <a:custGeom>
              <a:avLst/>
              <a:gdLst>
                <a:gd name="T0" fmla="*/ 190 w 190"/>
                <a:gd name="T1" fmla="*/ 74 h 107"/>
                <a:gd name="T2" fmla="*/ 166 w 190"/>
                <a:gd name="T3" fmla="*/ 43 h 107"/>
                <a:gd name="T4" fmla="*/ 122 w 190"/>
                <a:gd name="T5" fmla="*/ 0 h 107"/>
                <a:gd name="T6" fmla="*/ 87 w 190"/>
                <a:gd name="T7" fmla="*/ 17 h 107"/>
                <a:gd name="T8" fmla="*/ 67 w 190"/>
                <a:gd name="T9" fmla="*/ 7 h 107"/>
                <a:gd name="T10" fmla="*/ 42 w 190"/>
                <a:gd name="T11" fmla="*/ 32 h 107"/>
                <a:gd name="T12" fmla="*/ 43 w 190"/>
                <a:gd name="T13" fmla="*/ 35 h 107"/>
                <a:gd name="T14" fmla="*/ 36 w 190"/>
                <a:gd name="T15" fmla="*/ 35 h 107"/>
                <a:gd name="T16" fmla="*/ 0 w 190"/>
                <a:gd name="T17" fmla="*/ 71 h 107"/>
                <a:gd name="T18" fmla="*/ 36 w 190"/>
                <a:gd name="T19" fmla="*/ 107 h 107"/>
                <a:gd name="T20" fmla="*/ 158 w 190"/>
                <a:gd name="T21" fmla="*/ 107 h 107"/>
                <a:gd name="T22" fmla="*/ 158 w 190"/>
                <a:gd name="T23" fmla="*/ 107 h 107"/>
                <a:gd name="T24" fmla="*/ 190 w 190"/>
                <a:gd name="T25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107">
                  <a:moveTo>
                    <a:pt x="190" y="74"/>
                  </a:moveTo>
                  <a:cubicBezTo>
                    <a:pt x="190" y="59"/>
                    <a:pt x="180" y="46"/>
                    <a:pt x="166" y="43"/>
                  </a:cubicBezTo>
                  <a:cubicBezTo>
                    <a:pt x="165" y="19"/>
                    <a:pt x="146" y="0"/>
                    <a:pt x="122" y="0"/>
                  </a:cubicBezTo>
                  <a:cubicBezTo>
                    <a:pt x="107" y="0"/>
                    <a:pt x="95" y="6"/>
                    <a:pt x="87" y="17"/>
                  </a:cubicBezTo>
                  <a:cubicBezTo>
                    <a:pt x="82" y="11"/>
                    <a:pt x="75" y="7"/>
                    <a:pt x="67" y="7"/>
                  </a:cubicBezTo>
                  <a:cubicBezTo>
                    <a:pt x="54" y="7"/>
                    <a:pt x="42" y="18"/>
                    <a:pt x="42" y="32"/>
                  </a:cubicBezTo>
                  <a:cubicBezTo>
                    <a:pt x="42" y="33"/>
                    <a:pt x="43" y="34"/>
                    <a:pt x="43" y="35"/>
                  </a:cubicBezTo>
                  <a:cubicBezTo>
                    <a:pt x="41" y="35"/>
                    <a:pt x="38" y="35"/>
                    <a:pt x="36" y="35"/>
                  </a:cubicBezTo>
                  <a:cubicBezTo>
                    <a:pt x="16" y="35"/>
                    <a:pt x="0" y="51"/>
                    <a:pt x="0" y="71"/>
                  </a:cubicBezTo>
                  <a:cubicBezTo>
                    <a:pt x="0" y="91"/>
                    <a:pt x="16" y="107"/>
                    <a:pt x="36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58" y="107"/>
                    <a:pt x="158" y="107"/>
                    <a:pt x="158" y="107"/>
                  </a:cubicBezTo>
                  <a:cubicBezTo>
                    <a:pt x="176" y="107"/>
                    <a:pt x="190" y="92"/>
                    <a:pt x="1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4" name="任意多边形 28"/>
            <p:cNvSpPr/>
            <p:nvPr/>
          </p:nvSpPr>
          <p:spPr bwMode="auto">
            <a:xfrm>
              <a:off x="11632752" y="2722270"/>
              <a:ext cx="291643" cy="317087"/>
            </a:xfrm>
            <a:custGeom>
              <a:avLst/>
              <a:gdLst>
                <a:gd name="T0" fmla="*/ 61 w 91"/>
                <a:gd name="T1" fmla="*/ 27 h 99"/>
                <a:gd name="T2" fmla="*/ 51 w 91"/>
                <a:gd name="T3" fmla="*/ 38 h 99"/>
                <a:gd name="T4" fmla="*/ 46 w 91"/>
                <a:gd name="T5" fmla="*/ 46 h 99"/>
                <a:gd name="T6" fmla="*/ 48 w 91"/>
                <a:gd name="T7" fmla="*/ 29 h 99"/>
                <a:gd name="T8" fmla="*/ 48 w 91"/>
                <a:gd name="T9" fmla="*/ 14 h 99"/>
                <a:gd name="T10" fmla="*/ 23 w 91"/>
                <a:gd name="T11" fmla="*/ 4 h 99"/>
                <a:gd name="T12" fmla="*/ 13 w 91"/>
                <a:gd name="T13" fmla="*/ 29 h 99"/>
                <a:gd name="T14" fmla="*/ 24 w 91"/>
                <a:gd name="T15" fmla="*/ 40 h 99"/>
                <a:gd name="T16" fmla="*/ 38 w 91"/>
                <a:gd name="T17" fmla="*/ 50 h 99"/>
                <a:gd name="T18" fmla="*/ 29 w 91"/>
                <a:gd name="T19" fmla="*/ 48 h 99"/>
                <a:gd name="T20" fmla="*/ 14 w 91"/>
                <a:gd name="T21" fmla="*/ 48 h 99"/>
                <a:gd name="T22" fmla="*/ 4 w 91"/>
                <a:gd name="T23" fmla="*/ 74 h 99"/>
                <a:gd name="T24" fmla="*/ 30 w 91"/>
                <a:gd name="T25" fmla="*/ 84 h 99"/>
                <a:gd name="T26" fmla="*/ 40 w 91"/>
                <a:gd name="T27" fmla="*/ 73 h 99"/>
                <a:gd name="T28" fmla="*/ 45 w 91"/>
                <a:gd name="T29" fmla="*/ 65 h 99"/>
                <a:gd name="T30" fmla="*/ 43 w 91"/>
                <a:gd name="T31" fmla="*/ 96 h 99"/>
                <a:gd name="T32" fmla="*/ 45 w 91"/>
                <a:gd name="T33" fmla="*/ 99 h 99"/>
                <a:gd name="T34" fmla="*/ 61 w 91"/>
                <a:gd name="T35" fmla="*/ 92 h 99"/>
                <a:gd name="T36" fmla="*/ 78 w 91"/>
                <a:gd name="T37" fmla="*/ 84 h 99"/>
                <a:gd name="T38" fmla="*/ 76 w 91"/>
                <a:gd name="T39" fmla="*/ 81 h 99"/>
                <a:gd name="T40" fmla="*/ 53 w 91"/>
                <a:gd name="T41" fmla="*/ 61 h 99"/>
                <a:gd name="T42" fmla="*/ 61 w 91"/>
                <a:gd name="T43" fmla="*/ 63 h 99"/>
                <a:gd name="T44" fmla="*/ 77 w 91"/>
                <a:gd name="T45" fmla="*/ 63 h 99"/>
                <a:gd name="T46" fmla="*/ 87 w 91"/>
                <a:gd name="T47" fmla="*/ 37 h 99"/>
                <a:gd name="T48" fmla="*/ 61 w 91"/>
                <a:gd name="T49" fmla="*/ 2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9">
                  <a:moveTo>
                    <a:pt x="61" y="27"/>
                  </a:moveTo>
                  <a:cubicBezTo>
                    <a:pt x="56" y="29"/>
                    <a:pt x="52" y="33"/>
                    <a:pt x="51" y="38"/>
                  </a:cubicBezTo>
                  <a:cubicBezTo>
                    <a:pt x="50" y="40"/>
                    <a:pt x="48" y="43"/>
                    <a:pt x="46" y="46"/>
                  </a:cubicBezTo>
                  <a:cubicBezTo>
                    <a:pt x="46" y="41"/>
                    <a:pt x="47" y="33"/>
                    <a:pt x="48" y="29"/>
                  </a:cubicBezTo>
                  <a:cubicBezTo>
                    <a:pt x="50" y="25"/>
                    <a:pt x="50" y="19"/>
                    <a:pt x="48" y="14"/>
                  </a:cubicBezTo>
                  <a:cubicBezTo>
                    <a:pt x="44" y="4"/>
                    <a:pt x="32" y="0"/>
                    <a:pt x="23" y="4"/>
                  </a:cubicBezTo>
                  <a:cubicBezTo>
                    <a:pt x="13" y="8"/>
                    <a:pt x="9" y="20"/>
                    <a:pt x="13" y="29"/>
                  </a:cubicBezTo>
                  <a:cubicBezTo>
                    <a:pt x="15" y="35"/>
                    <a:pt x="19" y="38"/>
                    <a:pt x="24" y="40"/>
                  </a:cubicBezTo>
                  <a:cubicBezTo>
                    <a:pt x="28" y="41"/>
                    <a:pt x="34" y="46"/>
                    <a:pt x="38" y="50"/>
                  </a:cubicBezTo>
                  <a:cubicBezTo>
                    <a:pt x="34" y="49"/>
                    <a:pt x="31" y="49"/>
                    <a:pt x="29" y="48"/>
                  </a:cubicBezTo>
                  <a:cubicBezTo>
                    <a:pt x="24" y="46"/>
                    <a:pt x="19" y="46"/>
                    <a:pt x="14" y="48"/>
                  </a:cubicBezTo>
                  <a:cubicBezTo>
                    <a:pt x="4" y="52"/>
                    <a:pt x="0" y="64"/>
                    <a:pt x="4" y="74"/>
                  </a:cubicBezTo>
                  <a:cubicBezTo>
                    <a:pt x="8" y="84"/>
                    <a:pt x="20" y="88"/>
                    <a:pt x="30" y="84"/>
                  </a:cubicBezTo>
                  <a:cubicBezTo>
                    <a:pt x="35" y="82"/>
                    <a:pt x="38" y="77"/>
                    <a:pt x="40" y="73"/>
                  </a:cubicBezTo>
                  <a:cubicBezTo>
                    <a:pt x="41" y="70"/>
                    <a:pt x="42" y="67"/>
                    <a:pt x="45" y="65"/>
                  </a:cubicBezTo>
                  <a:cubicBezTo>
                    <a:pt x="50" y="77"/>
                    <a:pt x="48" y="89"/>
                    <a:pt x="43" y="96"/>
                  </a:cubicBezTo>
                  <a:cubicBezTo>
                    <a:pt x="45" y="99"/>
                    <a:pt x="45" y="99"/>
                    <a:pt x="45" y="99"/>
                  </a:cubicBezTo>
                  <a:cubicBezTo>
                    <a:pt x="61" y="92"/>
                    <a:pt x="61" y="92"/>
                    <a:pt x="61" y="9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8" y="80"/>
                    <a:pt x="58" y="74"/>
                    <a:pt x="53" y="61"/>
                  </a:cubicBezTo>
                  <a:cubicBezTo>
                    <a:pt x="56" y="61"/>
                    <a:pt x="59" y="62"/>
                    <a:pt x="61" y="63"/>
                  </a:cubicBezTo>
                  <a:cubicBezTo>
                    <a:pt x="66" y="65"/>
                    <a:pt x="72" y="65"/>
                    <a:pt x="77" y="63"/>
                  </a:cubicBezTo>
                  <a:cubicBezTo>
                    <a:pt x="87" y="59"/>
                    <a:pt x="91" y="47"/>
                    <a:pt x="87" y="37"/>
                  </a:cubicBezTo>
                  <a:cubicBezTo>
                    <a:pt x="82" y="27"/>
                    <a:pt x="71" y="23"/>
                    <a:pt x="61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5" name="任意多边形 29"/>
            <p:cNvSpPr/>
            <p:nvPr/>
          </p:nvSpPr>
          <p:spPr bwMode="auto">
            <a:xfrm>
              <a:off x="11460507" y="3483672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8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5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7" y="34"/>
                    <a:pt x="13" y="29"/>
                    <a:pt x="13" y="24"/>
                  </a:cubicBezTo>
                  <a:cubicBezTo>
                    <a:pt x="13" y="19"/>
                    <a:pt x="17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6" name="任意多边形 30"/>
            <p:cNvSpPr/>
            <p:nvPr/>
          </p:nvSpPr>
          <p:spPr bwMode="auto">
            <a:xfrm>
              <a:off x="11585776" y="3078504"/>
              <a:ext cx="223135" cy="227050"/>
            </a:xfrm>
            <a:custGeom>
              <a:avLst/>
              <a:gdLst>
                <a:gd name="T0" fmla="*/ 53 w 70"/>
                <a:gd name="T1" fmla="*/ 45 h 71"/>
                <a:gd name="T2" fmla="*/ 41 w 70"/>
                <a:gd name="T3" fmla="*/ 32 h 71"/>
                <a:gd name="T4" fmla="*/ 70 w 70"/>
                <a:gd name="T5" fmla="*/ 10 h 71"/>
                <a:gd name="T6" fmla="*/ 62 w 70"/>
                <a:gd name="T7" fmla="*/ 1 h 71"/>
                <a:gd name="T8" fmla="*/ 25 w 70"/>
                <a:gd name="T9" fmla="*/ 16 h 71"/>
                <a:gd name="T10" fmla="*/ 13 w 70"/>
                <a:gd name="T11" fmla="*/ 5 h 71"/>
                <a:gd name="T12" fmla="*/ 2 w 70"/>
                <a:gd name="T13" fmla="*/ 3 h 71"/>
                <a:gd name="T14" fmla="*/ 4 w 70"/>
                <a:gd name="T15" fmla="*/ 13 h 71"/>
                <a:gd name="T16" fmla="*/ 16 w 70"/>
                <a:gd name="T17" fmla="*/ 25 h 71"/>
                <a:gd name="T18" fmla="*/ 1 w 70"/>
                <a:gd name="T19" fmla="*/ 62 h 71"/>
                <a:gd name="T20" fmla="*/ 10 w 70"/>
                <a:gd name="T21" fmla="*/ 71 h 71"/>
                <a:gd name="T22" fmla="*/ 32 w 70"/>
                <a:gd name="T23" fmla="*/ 41 h 71"/>
                <a:gd name="T24" fmla="*/ 44 w 70"/>
                <a:gd name="T25" fmla="*/ 53 h 71"/>
                <a:gd name="T26" fmla="*/ 44 w 70"/>
                <a:gd name="T27" fmla="*/ 71 h 71"/>
                <a:gd name="T28" fmla="*/ 53 w 70"/>
                <a:gd name="T29" fmla="*/ 71 h 71"/>
                <a:gd name="T30" fmla="*/ 57 w 70"/>
                <a:gd name="T31" fmla="*/ 58 h 71"/>
                <a:gd name="T32" fmla="*/ 70 w 70"/>
                <a:gd name="T33" fmla="*/ 53 h 71"/>
                <a:gd name="T34" fmla="*/ 70 w 70"/>
                <a:gd name="T35" fmla="*/ 45 h 71"/>
                <a:gd name="T36" fmla="*/ 53 w 70"/>
                <a:gd name="T37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71">
                  <a:moveTo>
                    <a:pt x="53" y="45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62" y="1"/>
                    <a:pt x="62" y="1"/>
                    <a:pt x="62" y="1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1"/>
                    <a:pt x="5" y="0"/>
                    <a:pt x="2" y="3"/>
                  </a:cubicBezTo>
                  <a:cubicBezTo>
                    <a:pt x="0" y="5"/>
                    <a:pt x="1" y="10"/>
                    <a:pt x="4" y="13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0" y="71"/>
                    <a:pt x="10" y="71"/>
                    <a:pt x="10" y="71"/>
                  </a:cubicBezTo>
                  <a:cubicBezTo>
                    <a:pt x="32" y="41"/>
                    <a:pt x="32" y="41"/>
                    <a:pt x="32" y="41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57" y="58"/>
                    <a:pt x="57" y="58"/>
                    <a:pt x="57" y="58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3" y="45"/>
                    <a:pt x="53" y="45"/>
                    <a:pt x="5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7" name="任意多边形 31"/>
            <p:cNvSpPr/>
            <p:nvPr/>
          </p:nvSpPr>
          <p:spPr bwMode="auto">
            <a:xfrm>
              <a:off x="11859802" y="3225304"/>
              <a:ext cx="78293" cy="142884"/>
            </a:xfrm>
            <a:custGeom>
              <a:avLst/>
              <a:gdLst>
                <a:gd name="T0" fmla="*/ 16 w 24"/>
                <a:gd name="T1" fmla="*/ 44 h 45"/>
                <a:gd name="T2" fmla="*/ 16 w 24"/>
                <a:gd name="T3" fmla="*/ 44 h 45"/>
                <a:gd name="T4" fmla="*/ 23 w 24"/>
                <a:gd name="T5" fmla="*/ 34 h 45"/>
                <a:gd name="T6" fmla="*/ 21 w 24"/>
                <a:gd name="T7" fmla="*/ 23 h 45"/>
                <a:gd name="T8" fmla="*/ 11 w 24"/>
                <a:gd name="T9" fmla="*/ 16 h 45"/>
                <a:gd name="T10" fmla="*/ 11 w 24"/>
                <a:gd name="T11" fmla="*/ 16 h 45"/>
                <a:gd name="T12" fmla="*/ 10 w 24"/>
                <a:gd name="T13" fmla="*/ 17 h 45"/>
                <a:gd name="T14" fmla="*/ 11 w 24"/>
                <a:gd name="T15" fmla="*/ 20 h 45"/>
                <a:gd name="T16" fmla="*/ 12 w 24"/>
                <a:gd name="T17" fmla="*/ 20 h 45"/>
                <a:gd name="T18" fmla="*/ 12 w 24"/>
                <a:gd name="T19" fmla="*/ 20 h 45"/>
                <a:gd name="T20" fmla="*/ 17 w 24"/>
                <a:gd name="T21" fmla="*/ 24 h 45"/>
                <a:gd name="T22" fmla="*/ 19 w 24"/>
                <a:gd name="T23" fmla="*/ 35 h 45"/>
                <a:gd name="T24" fmla="*/ 16 w 24"/>
                <a:gd name="T25" fmla="*/ 40 h 45"/>
                <a:gd name="T26" fmla="*/ 16 w 24"/>
                <a:gd name="T27" fmla="*/ 40 h 45"/>
                <a:gd name="T28" fmla="*/ 10 w 24"/>
                <a:gd name="T29" fmla="*/ 36 h 45"/>
                <a:gd name="T30" fmla="*/ 9 w 24"/>
                <a:gd name="T31" fmla="*/ 31 h 45"/>
                <a:gd name="T32" fmla="*/ 5 w 24"/>
                <a:gd name="T33" fmla="*/ 30 h 45"/>
                <a:gd name="T34" fmla="*/ 6 w 24"/>
                <a:gd name="T35" fmla="*/ 37 h 45"/>
                <a:gd name="T36" fmla="*/ 16 w 24"/>
                <a:gd name="T37" fmla="*/ 44 h 45"/>
                <a:gd name="T38" fmla="*/ 13 w 24"/>
                <a:gd name="T39" fmla="*/ 28 h 45"/>
                <a:gd name="T40" fmla="*/ 15 w 24"/>
                <a:gd name="T41" fmla="*/ 28 h 45"/>
                <a:gd name="T42" fmla="*/ 14 w 24"/>
                <a:gd name="T43" fmla="*/ 24 h 45"/>
                <a:gd name="T44" fmla="*/ 13 w 24"/>
                <a:gd name="T45" fmla="*/ 24 h 45"/>
                <a:gd name="T46" fmla="*/ 12 w 24"/>
                <a:gd name="T47" fmla="*/ 24 h 45"/>
                <a:gd name="T48" fmla="*/ 7 w 24"/>
                <a:gd name="T49" fmla="*/ 21 h 45"/>
                <a:gd name="T50" fmla="*/ 5 w 24"/>
                <a:gd name="T51" fmla="*/ 10 h 45"/>
                <a:gd name="T52" fmla="*/ 9 w 24"/>
                <a:gd name="T53" fmla="*/ 4 h 45"/>
                <a:gd name="T54" fmla="*/ 9 w 24"/>
                <a:gd name="T55" fmla="*/ 4 h 45"/>
                <a:gd name="T56" fmla="*/ 14 w 24"/>
                <a:gd name="T57" fmla="*/ 8 h 45"/>
                <a:gd name="T58" fmla="*/ 15 w 24"/>
                <a:gd name="T59" fmla="*/ 13 h 45"/>
                <a:gd name="T60" fmla="*/ 20 w 24"/>
                <a:gd name="T61" fmla="*/ 15 h 45"/>
                <a:gd name="T62" fmla="*/ 18 w 24"/>
                <a:gd name="T63" fmla="*/ 7 h 45"/>
                <a:gd name="T64" fmla="*/ 8 w 24"/>
                <a:gd name="T65" fmla="*/ 0 h 45"/>
                <a:gd name="T66" fmla="*/ 8 w 24"/>
                <a:gd name="T67" fmla="*/ 1 h 45"/>
                <a:gd name="T68" fmla="*/ 1 w 24"/>
                <a:gd name="T69" fmla="*/ 11 h 45"/>
                <a:gd name="T70" fmla="*/ 3 w 24"/>
                <a:gd name="T71" fmla="*/ 21 h 45"/>
                <a:gd name="T72" fmla="*/ 13 w 24"/>
                <a:gd name="T73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4" h="45">
                  <a:moveTo>
                    <a:pt x="16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21" y="43"/>
                    <a:pt x="24" y="38"/>
                    <a:pt x="23" y="34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0" y="18"/>
                    <a:pt x="16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0" y="16"/>
                    <a:pt x="10" y="17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4" y="20"/>
                    <a:pt x="17" y="21"/>
                    <a:pt x="17" y="2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7"/>
                    <a:pt x="18" y="39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3" y="41"/>
                    <a:pt x="11" y="39"/>
                    <a:pt x="10" y="36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8" y="31"/>
                    <a:pt x="6" y="30"/>
                    <a:pt x="5" y="30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42"/>
                    <a:pt x="12" y="45"/>
                    <a:pt x="16" y="44"/>
                  </a:cubicBezTo>
                  <a:close/>
                  <a:moveTo>
                    <a:pt x="13" y="28"/>
                  </a:moveTo>
                  <a:cubicBezTo>
                    <a:pt x="14" y="28"/>
                    <a:pt x="14" y="28"/>
                    <a:pt x="15" y="28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5"/>
                    <a:pt x="8" y="23"/>
                    <a:pt x="7" y="2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7"/>
                    <a:pt x="6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11" y="4"/>
                    <a:pt x="14" y="6"/>
                    <a:pt x="14" y="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7" y="13"/>
                    <a:pt x="18" y="14"/>
                    <a:pt x="20" y="15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3"/>
                    <a:pt x="13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3" y="1"/>
                    <a:pt x="0" y="6"/>
                    <a:pt x="1" y="1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6"/>
                    <a:pt x="9" y="29"/>
                    <a:pt x="13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8" name="任意多边形 32"/>
            <p:cNvSpPr/>
            <p:nvPr/>
          </p:nvSpPr>
          <p:spPr bwMode="auto">
            <a:xfrm>
              <a:off x="11253030" y="3186158"/>
              <a:ext cx="293599" cy="295556"/>
            </a:xfrm>
            <a:custGeom>
              <a:avLst/>
              <a:gdLst>
                <a:gd name="T0" fmla="*/ 29 w 92"/>
                <a:gd name="T1" fmla="*/ 18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8 h 92"/>
                <a:gd name="T8" fmla="*/ 92 w 92"/>
                <a:gd name="T9" fmla="*/ 67 h 92"/>
                <a:gd name="T10" fmla="*/ 72 w 92"/>
                <a:gd name="T11" fmla="*/ 81 h 92"/>
                <a:gd name="T12" fmla="*/ 52 w 92"/>
                <a:gd name="T13" fmla="*/ 67 h 92"/>
                <a:gd name="T14" fmla="*/ 72 w 92"/>
                <a:gd name="T15" fmla="*/ 52 h 92"/>
                <a:gd name="T16" fmla="*/ 80 w 92"/>
                <a:gd name="T17" fmla="*/ 54 h 92"/>
                <a:gd name="T18" fmla="*/ 80 w 92"/>
                <a:gd name="T19" fmla="*/ 24 h 92"/>
                <a:gd name="T20" fmla="*/ 40 w 92"/>
                <a:gd name="T21" fmla="*/ 35 h 92"/>
                <a:gd name="T22" fmla="*/ 40 w 92"/>
                <a:gd name="T23" fmla="*/ 78 h 92"/>
                <a:gd name="T24" fmla="*/ 20 w 92"/>
                <a:gd name="T25" fmla="*/ 92 h 92"/>
                <a:gd name="T26" fmla="*/ 0 w 92"/>
                <a:gd name="T27" fmla="*/ 78 h 92"/>
                <a:gd name="T28" fmla="*/ 20 w 92"/>
                <a:gd name="T29" fmla="*/ 64 h 92"/>
                <a:gd name="T30" fmla="*/ 29 w 92"/>
                <a:gd name="T31" fmla="*/ 65 h 92"/>
                <a:gd name="T32" fmla="*/ 29 w 92"/>
                <a:gd name="T33" fmla="*/ 35 h 92"/>
                <a:gd name="T34" fmla="*/ 29 w 92"/>
                <a:gd name="T35" fmla="*/ 1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8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4"/>
                    <a:pt x="83" y="81"/>
                    <a:pt x="72" y="81"/>
                  </a:cubicBezTo>
                  <a:cubicBezTo>
                    <a:pt x="61" y="81"/>
                    <a:pt x="52" y="74"/>
                    <a:pt x="52" y="67"/>
                  </a:cubicBezTo>
                  <a:cubicBezTo>
                    <a:pt x="52" y="59"/>
                    <a:pt x="61" y="52"/>
                    <a:pt x="72" y="52"/>
                  </a:cubicBezTo>
                  <a:cubicBezTo>
                    <a:pt x="75" y="52"/>
                    <a:pt x="78" y="53"/>
                    <a:pt x="80" y="54"/>
                  </a:cubicBezTo>
                  <a:cubicBezTo>
                    <a:pt x="80" y="24"/>
                    <a:pt x="80" y="24"/>
                    <a:pt x="80" y="24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86"/>
                    <a:pt x="31" y="92"/>
                    <a:pt x="20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4"/>
                    <a:pt x="20" y="64"/>
                  </a:cubicBezTo>
                  <a:cubicBezTo>
                    <a:pt x="23" y="64"/>
                    <a:pt x="26" y="64"/>
                    <a:pt x="29" y="65"/>
                  </a:cubicBezTo>
                  <a:cubicBezTo>
                    <a:pt x="29" y="35"/>
                    <a:pt x="29" y="35"/>
                    <a:pt x="29" y="35"/>
                  </a:cubicBezTo>
                  <a:lnTo>
                    <a:pt x="29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39" name="任意多边形 33"/>
            <p:cNvSpPr/>
            <p:nvPr/>
          </p:nvSpPr>
          <p:spPr bwMode="auto">
            <a:xfrm>
              <a:off x="11489868" y="2540239"/>
              <a:ext cx="207477" cy="291641"/>
            </a:xfrm>
            <a:custGeom>
              <a:avLst/>
              <a:gdLst>
                <a:gd name="T0" fmla="*/ 38 w 65"/>
                <a:gd name="T1" fmla="*/ 46 h 91"/>
                <a:gd name="T2" fmla="*/ 46 w 65"/>
                <a:gd name="T3" fmla="*/ 26 h 91"/>
                <a:gd name="T4" fmla="*/ 52 w 65"/>
                <a:gd name="T5" fmla="*/ 33 h 91"/>
                <a:gd name="T6" fmla="*/ 47 w 65"/>
                <a:gd name="T7" fmla="*/ 46 h 91"/>
                <a:gd name="T8" fmla="*/ 52 w 65"/>
                <a:gd name="T9" fmla="*/ 59 h 91"/>
                <a:gd name="T10" fmla="*/ 45 w 65"/>
                <a:gd name="T11" fmla="*/ 65 h 91"/>
                <a:gd name="T12" fmla="*/ 38 w 65"/>
                <a:gd name="T13" fmla="*/ 46 h 91"/>
                <a:gd name="T14" fmla="*/ 32 w 65"/>
                <a:gd name="T15" fmla="*/ 78 h 91"/>
                <a:gd name="T16" fmla="*/ 19 w 65"/>
                <a:gd name="T17" fmla="*/ 46 h 91"/>
                <a:gd name="T18" fmla="*/ 33 w 65"/>
                <a:gd name="T19" fmla="*/ 13 h 91"/>
                <a:gd name="T20" fmla="*/ 39 w 65"/>
                <a:gd name="T21" fmla="*/ 20 h 91"/>
                <a:gd name="T22" fmla="*/ 39 w 65"/>
                <a:gd name="T23" fmla="*/ 20 h 91"/>
                <a:gd name="T24" fmla="*/ 28 w 65"/>
                <a:gd name="T25" fmla="*/ 46 h 91"/>
                <a:gd name="T26" fmla="*/ 39 w 65"/>
                <a:gd name="T27" fmla="*/ 72 h 91"/>
                <a:gd name="T28" fmla="*/ 32 w 65"/>
                <a:gd name="T29" fmla="*/ 78 h 91"/>
                <a:gd name="T30" fmla="*/ 6 w 65"/>
                <a:gd name="T31" fmla="*/ 20 h 91"/>
                <a:gd name="T32" fmla="*/ 20 w 65"/>
                <a:gd name="T33" fmla="*/ 0 h 91"/>
                <a:gd name="T34" fmla="*/ 20 w 65"/>
                <a:gd name="T35" fmla="*/ 0 h 91"/>
                <a:gd name="T36" fmla="*/ 27 w 65"/>
                <a:gd name="T37" fmla="*/ 6 h 91"/>
                <a:gd name="T38" fmla="*/ 10 w 65"/>
                <a:gd name="T39" fmla="*/ 45 h 91"/>
                <a:gd name="T40" fmla="*/ 26 w 65"/>
                <a:gd name="T41" fmla="*/ 85 h 91"/>
                <a:gd name="T42" fmla="*/ 19 w 65"/>
                <a:gd name="T43" fmla="*/ 91 h 91"/>
                <a:gd name="T44" fmla="*/ 5 w 65"/>
                <a:gd name="T45" fmla="*/ 70 h 91"/>
                <a:gd name="T46" fmla="*/ 1 w 65"/>
                <a:gd name="T47" fmla="*/ 45 h 91"/>
                <a:gd name="T48" fmla="*/ 6 w 65"/>
                <a:gd name="T49" fmla="*/ 20 h 91"/>
                <a:gd name="T50" fmla="*/ 61 w 65"/>
                <a:gd name="T51" fmla="*/ 51 h 91"/>
                <a:gd name="T52" fmla="*/ 65 w 65"/>
                <a:gd name="T53" fmla="*/ 46 h 91"/>
                <a:gd name="T54" fmla="*/ 61 w 65"/>
                <a:gd name="T55" fmla="*/ 41 h 91"/>
                <a:gd name="T56" fmla="*/ 56 w 65"/>
                <a:gd name="T57" fmla="*/ 46 h 91"/>
                <a:gd name="T58" fmla="*/ 61 w 65"/>
                <a:gd name="T59" fmla="*/ 5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5" h="91">
                  <a:moveTo>
                    <a:pt x="38" y="46"/>
                  </a:moveTo>
                  <a:cubicBezTo>
                    <a:pt x="38" y="38"/>
                    <a:pt x="41" y="31"/>
                    <a:pt x="46" y="26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49" y="36"/>
                    <a:pt x="47" y="41"/>
                    <a:pt x="47" y="46"/>
                  </a:cubicBezTo>
                  <a:cubicBezTo>
                    <a:pt x="47" y="51"/>
                    <a:pt x="49" y="56"/>
                    <a:pt x="52" y="59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40" y="60"/>
                    <a:pt x="37" y="53"/>
                    <a:pt x="38" y="46"/>
                  </a:cubicBezTo>
                  <a:close/>
                  <a:moveTo>
                    <a:pt x="32" y="78"/>
                  </a:moveTo>
                  <a:cubicBezTo>
                    <a:pt x="24" y="69"/>
                    <a:pt x="19" y="58"/>
                    <a:pt x="19" y="46"/>
                  </a:cubicBezTo>
                  <a:cubicBezTo>
                    <a:pt x="19" y="33"/>
                    <a:pt x="24" y="22"/>
                    <a:pt x="33" y="13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2" y="27"/>
                    <a:pt x="28" y="36"/>
                    <a:pt x="28" y="46"/>
                  </a:cubicBezTo>
                  <a:cubicBezTo>
                    <a:pt x="28" y="55"/>
                    <a:pt x="32" y="65"/>
                    <a:pt x="39" y="72"/>
                  </a:cubicBezTo>
                  <a:lnTo>
                    <a:pt x="32" y="78"/>
                  </a:lnTo>
                  <a:close/>
                  <a:moveTo>
                    <a:pt x="6" y="20"/>
                  </a:moveTo>
                  <a:cubicBezTo>
                    <a:pt x="9" y="13"/>
                    <a:pt x="14" y="6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6" y="17"/>
                    <a:pt x="10" y="31"/>
                    <a:pt x="10" y="45"/>
                  </a:cubicBezTo>
                  <a:cubicBezTo>
                    <a:pt x="10" y="60"/>
                    <a:pt x="15" y="74"/>
                    <a:pt x="26" y="85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3" y="85"/>
                    <a:pt x="9" y="78"/>
                    <a:pt x="5" y="70"/>
                  </a:cubicBezTo>
                  <a:cubicBezTo>
                    <a:pt x="2" y="62"/>
                    <a:pt x="0" y="54"/>
                    <a:pt x="1" y="45"/>
                  </a:cubicBezTo>
                  <a:cubicBezTo>
                    <a:pt x="1" y="37"/>
                    <a:pt x="3" y="28"/>
                    <a:pt x="6" y="20"/>
                  </a:cubicBezTo>
                  <a:close/>
                  <a:moveTo>
                    <a:pt x="61" y="51"/>
                  </a:moveTo>
                  <a:cubicBezTo>
                    <a:pt x="63" y="51"/>
                    <a:pt x="65" y="49"/>
                    <a:pt x="65" y="46"/>
                  </a:cubicBezTo>
                  <a:cubicBezTo>
                    <a:pt x="65" y="44"/>
                    <a:pt x="63" y="41"/>
                    <a:pt x="61" y="41"/>
                  </a:cubicBezTo>
                  <a:cubicBezTo>
                    <a:pt x="58" y="41"/>
                    <a:pt x="56" y="43"/>
                    <a:pt x="56" y="46"/>
                  </a:cubicBezTo>
                  <a:cubicBezTo>
                    <a:pt x="56" y="49"/>
                    <a:pt x="58" y="51"/>
                    <a:pt x="61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0" name="任意多边形 34"/>
            <p:cNvSpPr/>
            <p:nvPr/>
          </p:nvSpPr>
          <p:spPr bwMode="auto">
            <a:xfrm>
              <a:off x="11413531" y="2853412"/>
              <a:ext cx="201605" cy="201604"/>
            </a:xfrm>
            <a:custGeom>
              <a:avLst/>
              <a:gdLst>
                <a:gd name="T0" fmla="*/ 63 w 103"/>
                <a:gd name="T1" fmla="*/ 27 h 103"/>
                <a:gd name="T2" fmla="*/ 65 w 103"/>
                <a:gd name="T3" fmla="*/ 2 h 103"/>
                <a:gd name="T4" fmla="*/ 19 w 103"/>
                <a:gd name="T5" fmla="*/ 0 h 103"/>
                <a:gd name="T6" fmla="*/ 1 w 103"/>
                <a:gd name="T7" fmla="*/ 20 h 103"/>
                <a:gd name="T8" fmla="*/ 0 w 103"/>
                <a:gd name="T9" fmla="*/ 77 h 103"/>
                <a:gd name="T10" fmla="*/ 39 w 103"/>
                <a:gd name="T11" fmla="*/ 77 h 103"/>
                <a:gd name="T12" fmla="*/ 37 w 103"/>
                <a:gd name="T13" fmla="*/ 102 h 103"/>
                <a:gd name="T14" fmla="*/ 101 w 103"/>
                <a:gd name="T15" fmla="*/ 103 h 103"/>
                <a:gd name="T16" fmla="*/ 103 w 103"/>
                <a:gd name="T17" fmla="*/ 27 h 103"/>
                <a:gd name="T18" fmla="*/ 63 w 103"/>
                <a:gd name="T19" fmla="*/ 27 h 103"/>
                <a:gd name="T20" fmla="*/ 19 w 103"/>
                <a:gd name="T21" fmla="*/ 10 h 103"/>
                <a:gd name="T22" fmla="*/ 19 w 103"/>
                <a:gd name="T23" fmla="*/ 20 h 103"/>
                <a:gd name="T24" fmla="*/ 9 w 103"/>
                <a:gd name="T25" fmla="*/ 20 h 103"/>
                <a:gd name="T26" fmla="*/ 19 w 103"/>
                <a:gd name="T27" fmla="*/ 10 h 103"/>
                <a:gd name="T28" fmla="*/ 6 w 103"/>
                <a:gd name="T29" fmla="*/ 71 h 103"/>
                <a:gd name="T30" fmla="*/ 6 w 103"/>
                <a:gd name="T31" fmla="*/ 27 h 103"/>
                <a:gd name="T32" fmla="*/ 26 w 103"/>
                <a:gd name="T33" fmla="*/ 27 h 103"/>
                <a:gd name="T34" fmla="*/ 26 w 103"/>
                <a:gd name="T35" fmla="*/ 7 h 103"/>
                <a:gd name="T36" fmla="*/ 58 w 103"/>
                <a:gd name="T37" fmla="*/ 7 h 103"/>
                <a:gd name="T38" fmla="*/ 58 w 103"/>
                <a:gd name="T39" fmla="*/ 27 h 103"/>
                <a:gd name="T40" fmla="*/ 39 w 103"/>
                <a:gd name="T41" fmla="*/ 46 h 103"/>
                <a:gd name="T42" fmla="*/ 39 w 103"/>
                <a:gd name="T43" fmla="*/ 71 h 103"/>
                <a:gd name="T44" fmla="*/ 6 w 103"/>
                <a:gd name="T45" fmla="*/ 71 h 103"/>
                <a:gd name="T46" fmla="*/ 57 w 103"/>
                <a:gd name="T47" fmla="*/ 36 h 103"/>
                <a:gd name="T48" fmla="*/ 57 w 103"/>
                <a:gd name="T49" fmla="*/ 46 h 103"/>
                <a:gd name="T50" fmla="*/ 47 w 103"/>
                <a:gd name="T51" fmla="*/ 46 h 103"/>
                <a:gd name="T52" fmla="*/ 57 w 103"/>
                <a:gd name="T53" fmla="*/ 36 h 103"/>
                <a:gd name="T54" fmla="*/ 94 w 103"/>
                <a:gd name="T55" fmla="*/ 97 h 103"/>
                <a:gd name="T56" fmla="*/ 44 w 103"/>
                <a:gd name="T57" fmla="*/ 97 h 103"/>
                <a:gd name="T58" fmla="*/ 45 w 103"/>
                <a:gd name="T59" fmla="*/ 51 h 103"/>
                <a:gd name="T60" fmla="*/ 63 w 103"/>
                <a:gd name="T61" fmla="*/ 53 h 103"/>
                <a:gd name="T62" fmla="*/ 63 w 103"/>
                <a:gd name="T63" fmla="*/ 33 h 103"/>
                <a:gd name="T64" fmla="*/ 96 w 103"/>
                <a:gd name="T65" fmla="*/ 33 h 103"/>
                <a:gd name="T66" fmla="*/ 94 w 103"/>
                <a:gd name="T67" fmla="*/ 9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3" h="103">
                  <a:moveTo>
                    <a:pt x="63" y="27"/>
                  </a:moveTo>
                  <a:lnTo>
                    <a:pt x="65" y="2"/>
                  </a:lnTo>
                  <a:lnTo>
                    <a:pt x="19" y="0"/>
                  </a:lnTo>
                  <a:lnTo>
                    <a:pt x="1" y="20"/>
                  </a:lnTo>
                  <a:lnTo>
                    <a:pt x="0" y="77"/>
                  </a:lnTo>
                  <a:lnTo>
                    <a:pt x="39" y="77"/>
                  </a:lnTo>
                  <a:lnTo>
                    <a:pt x="37" y="102"/>
                  </a:lnTo>
                  <a:lnTo>
                    <a:pt x="101" y="103"/>
                  </a:lnTo>
                  <a:lnTo>
                    <a:pt x="103" y="27"/>
                  </a:lnTo>
                  <a:lnTo>
                    <a:pt x="63" y="27"/>
                  </a:lnTo>
                  <a:close/>
                  <a:moveTo>
                    <a:pt x="19" y="10"/>
                  </a:moveTo>
                  <a:lnTo>
                    <a:pt x="19" y="20"/>
                  </a:lnTo>
                  <a:lnTo>
                    <a:pt x="9" y="20"/>
                  </a:lnTo>
                  <a:lnTo>
                    <a:pt x="19" y="10"/>
                  </a:lnTo>
                  <a:close/>
                  <a:moveTo>
                    <a:pt x="6" y="71"/>
                  </a:moveTo>
                  <a:lnTo>
                    <a:pt x="6" y="27"/>
                  </a:lnTo>
                  <a:lnTo>
                    <a:pt x="26" y="27"/>
                  </a:lnTo>
                  <a:lnTo>
                    <a:pt x="26" y="7"/>
                  </a:lnTo>
                  <a:lnTo>
                    <a:pt x="58" y="7"/>
                  </a:lnTo>
                  <a:lnTo>
                    <a:pt x="58" y="27"/>
                  </a:lnTo>
                  <a:lnTo>
                    <a:pt x="39" y="46"/>
                  </a:lnTo>
                  <a:lnTo>
                    <a:pt x="39" y="71"/>
                  </a:lnTo>
                  <a:lnTo>
                    <a:pt x="6" y="71"/>
                  </a:lnTo>
                  <a:close/>
                  <a:moveTo>
                    <a:pt x="57" y="36"/>
                  </a:moveTo>
                  <a:lnTo>
                    <a:pt x="57" y="46"/>
                  </a:lnTo>
                  <a:lnTo>
                    <a:pt x="47" y="46"/>
                  </a:lnTo>
                  <a:lnTo>
                    <a:pt x="57" y="36"/>
                  </a:lnTo>
                  <a:close/>
                  <a:moveTo>
                    <a:pt x="94" y="97"/>
                  </a:moveTo>
                  <a:lnTo>
                    <a:pt x="44" y="97"/>
                  </a:lnTo>
                  <a:lnTo>
                    <a:pt x="45" y="51"/>
                  </a:lnTo>
                  <a:lnTo>
                    <a:pt x="63" y="53"/>
                  </a:lnTo>
                  <a:lnTo>
                    <a:pt x="63" y="33"/>
                  </a:lnTo>
                  <a:lnTo>
                    <a:pt x="96" y="33"/>
                  </a:lnTo>
                  <a:lnTo>
                    <a:pt x="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1" name="任意多边形 35"/>
            <p:cNvSpPr/>
            <p:nvPr/>
          </p:nvSpPr>
          <p:spPr bwMode="auto">
            <a:xfrm>
              <a:off x="11153207" y="4299877"/>
              <a:ext cx="326874" cy="277941"/>
            </a:xfrm>
            <a:custGeom>
              <a:avLst/>
              <a:gdLst>
                <a:gd name="T0" fmla="*/ 76 w 102"/>
                <a:gd name="T1" fmla="*/ 1 h 87"/>
                <a:gd name="T2" fmla="*/ 7 w 102"/>
                <a:gd name="T3" fmla="*/ 22 h 87"/>
                <a:gd name="T4" fmla="*/ 1 w 102"/>
                <a:gd name="T5" fmla="*/ 32 h 87"/>
                <a:gd name="T6" fmla="*/ 15 w 102"/>
                <a:gd name="T7" fmla="*/ 80 h 87"/>
                <a:gd name="T8" fmla="*/ 26 w 102"/>
                <a:gd name="T9" fmla="*/ 86 h 87"/>
                <a:gd name="T10" fmla="*/ 95 w 102"/>
                <a:gd name="T11" fmla="*/ 65 h 87"/>
                <a:gd name="T12" fmla="*/ 101 w 102"/>
                <a:gd name="T13" fmla="*/ 55 h 87"/>
                <a:gd name="T14" fmla="*/ 87 w 102"/>
                <a:gd name="T15" fmla="*/ 7 h 87"/>
                <a:gd name="T16" fmla="*/ 76 w 102"/>
                <a:gd name="T17" fmla="*/ 1 h 87"/>
                <a:gd name="T18" fmla="*/ 8 w 102"/>
                <a:gd name="T19" fmla="*/ 27 h 87"/>
                <a:gd name="T20" fmla="*/ 78 w 102"/>
                <a:gd name="T21" fmla="*/ 7 h 87"/>
                <a:gd name="T22" fmla="*/ 81 w 102"/>
                <a:gd name="T23" fmla="*/ 8 h 87"/>
                <a:gd name="T24" fmla="*/ 84 w 102"/>
                <a:gd name="T25" fmla="*/ 17 h 87"/>
                <a:gd name="T26" fmla="*/ 9 w 102"/>
                <a:gd name="T27" fmla="*/ 38 h 87"/>
                <a:gd name="T28" fmla="*/ 7 w 102"/>
                <a:gd name="T29" fmla="*/ 30 h 87"/>
                <a:gd name="T30" fmla="*/ 8 w 102"/>
                <a:gd name="T31" fmla="*/ 27 h 87"/>
                <a:gd name="T32" fmla="*/ 94 w 102"/>
                <a:gd name="T33" fmla="*/ 60 h 87"/>
                <a:gd name="T34" fmla="*/ 24 w 102"/>
                <a:gd name="T35" fmla="*/ 80 h 87"/>
                <a:gd name="T36" fmla="*/ 21 w 102"/>
                <a:gd name="T37" fmla="*/ 78 h 87"/>
                <a:gd name="T38" fmla="*/ 14 w 102"/>
                <a:gd name="T39" fmla="*/ 54 h 87"/>
                <a:gd name="T40" fmla="*/ 88 w 102"/>
                <a:gd name="T41" fmla="*/ 33 h 87"/>
                <a:gd name="T42" fmla="*/ 95 w 102"/>
                <a:gd name="T43" fmla="*/ 57 h 87"/>
                <a:gd name="T44" fmla="*/ 94 w 102"/>
                <a:gd name="T45" fmla="*/ 60 h 87"/>
                <a:gd name="T46" fmla="*/ 22 w 102"/>
                <a:gd name="T47" fmla="*/ 64 h 87"/>
                <a:gd name="T48" fmla="*/ 27 w 102"/>
                <a:gd name="T49" fmla="*/ 62 h 87"/>
                <a:gd name="T50" fmla="*/ 31 w 102"/>
                <a:gd name="T51" fmla="*/ 73 h 87"/>
                <a:gd name="T52" fmla="*/ 25 w 102"/>
                <a:gd name="T53" fmla="*/ 74 h 87"/>
                <a:gd name="T54" fmla="*/ 22 w 102"/>
                <a:gd name="T55" fmla="*/ 64 h 87"/>
                <a:gd name="T56" fmla="*/ 33 w 102"/>
                <a:gd name="T57" fmla="*/ 60 h 87"/>
                <a:gd name="T58" fmla="*/ 38 w 102"/>
                <a:gd name="T59" fmla="*/ 59 h 87"/>
                <a:gd name="T60" fmla="*/ 41 w 102"/>
                <a:gd name="T61" fmla="*/ 70 h 87"/>
                <a:gd name="T62" fmla="*/ 36 w 102"/>
                <a:gd name="T63" fmla="*/ 71 h 87"/>
                <a:gd name="T64" fmla="*/ 33 w 102"/>
                <a:gd name="T65" fmla="*/ 60 h 87"/>
                <a:gd name="T66" fmla="*/ 43 w 102"/>
                <a:gd name="T67" fmla="*/ 57 h 87"/>
                <a:gd name="T68" fmla="*/ 49 w 102"/>
                <a:gd name="T69" fmla="*/ 56 h 87"/>
                <a:gd name="T70" fmla="*/ 52 w 102"/>
                <a:gd name="T71" fmla="*/ 66 h 87"/>
                <a:gd name="T72" fmla="*/ 47 w 102"/>
                <a:gd name="T73" fmla="*/ 68 h 87"/>
                <a:gd name="T74" fmla="*/ 43 w 102"/>
                <a:gd name="T75" fmla="*/ 5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2" h="87">
                  <a:moveTo>
                    <a:pt x="76" y="1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2" y="23"/>
                    <a:pt x="0" y="28"/>
                    <a:pt x="1" y="32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7" y="84"/>
                    <a:pt x="21" y="87"/>
                    <a:pt x="26" y="86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100" y="64"/>
                    <a:pt x="102" y="59"/>
                    <a:pt x="101" y="55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5" y="3"/>
                    <a:pt x="81" y="0"/>
                    <a:pt x="76" y="1"/>
                  </a:cubicBezTo>
                  <a:close/>
                  <a:moveTo>
                    <a:pt x="8" y="27"/>
                  </a:moveTo>
                  <a:cubicBezTo>
                    <a:pt x="78" y="7"/>
                    <a:pt x="78" y="7"/>
                    <a:pt x="78" y="7"/>
                  </a:cubicBezTo>
                  <a:cubicBezTo>
                    <a:pt x="79" y="6"/>
                    <a:pt x="81" y="7"/>
                    <a:pt x="81" y="8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29"/>
                    <a:pt x="7" y="27"/>
                    <a:pt x="8" y="27"/>
                  </a:cubicBezTo>
                  <a:close/>
                  <a:moveTo>
                    <a:pt x="94" y="6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23" y="81"/>
                    <a:pt x="21" y="80"/>
                    <a:pt x="21" y="78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95" y="57"/>
                    <a:pt x="95" y="57"/>
                    <a:pt x="95" y="57"/>
                  </a:cubicBezTo>
                  <a:cubicBezTo>
                    <a:pt x="96" y="58"/>
                    <a:pt x="95" y="60"/>
                    <a:pt x="94" y="60"/>
                  </a:cubicBezTo>
                  <a:close/>
                  <a:moveTo>
                    <a:pt x="22" y="64"/>
                  </a:moveTo>
                  <a:cubicBezTo>
                    <a:pt x="27" y="62"/>
                    <a:pt x="27" y="62"/>
                    <a:pt x="27" y="62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25" y="74"/>
                    <a:pt x="25" y="74"/>
                    <a:pt x="25" y="74"/>
                  </a:cubicBezTo>
                  <a:lnTo>
                    <a:pt x="22" y="64"/>
                  </a:lnTo>
                  <a:close/>
                  <a:moveTo>
                    <a:pt x="33" y="60"/>
                  </a:moveTo>
                  <a:cubicBezTo>
                    <a:pt x="38" y="59"/>
                    <a:pt x="38" y="59"/>
                    <a:pt x="38" y="59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36" y="71"/>
                    <a:pt x="36" y="71"/>
                    <a:pt x="36" y="71"/>
                  </a:cubicBezTo>
                  <a:lnTo>
                    <a:pt x="33" y="60"/>
                  </a:lnTo>
                  <a:close/>
                  <a:moveTo>
                    <a:pt x="43" y="57"/>
                  </a:moveTo>
                  <a:cubicBezTo>
                    <a:pt x="49" y="56"/>
                    <a:pt x="49" y="56"/>
                    <a:pt x="49" y="5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47" y="68"/>
                    <a:pt x="47" y="68"/>
                    <a:pt x="47" y="68"/>
                  </a:cubicBezTo>
                  <a:lnTo>
                    <a:pt x="43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2" name="任意多边形 36"/>
            <p:cNvSpPr/>
            <p:nvPr/>
          </p:nvSpPr>
          <p:spPr bwMode="auto">
            <a:xfrm>
              <a:off x="11274562" y="2275999"/>
              <a:ext cx="295557" cy="305343"/>
            </a:xfrm>
            <a:custGeom>
              <a:avLst/>
              <a:gdLst>
                <a:gd name="T0" fmla="*/ 65 w 92"/>
                <a:gd name="T1" fmla="*/ 96 h 96"/>
                <a:gd name="T2" fmla="*/ 36 w 92"/>
                <a:gd name="T3" fmla="*/ 49 h 96"/>
                <a:gd name="T4" fmla="*/ 36 w 92"/>
                <a:gd name="T5" fmla="*/ 72 h 96"/>
                <a:gd name="T6" fmla="*/ 0 w 92"/>
                <a:gd name="T7" fmla="*/ 36 h 96"/>
                <a:gd name="T8" fmla="*/ 36 w 92"/>
                <a:gd name="T9" fmla="*/ 0 h 96"/>
                <a:gd name="T10" fmla="*/ 36 w 92"/>
                <a:gd name="T11" fmla="*/ 24 h 96"/>
                <a:gd name="T12" fmla="*/ 65 w 92"/>
                <a:gd name="T13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96">
                  <a:moveTo>
                    <a:pt x="65" y="96"/>
                  </a:moveTo>
                  <a:cubicBezTo>
                    <a:pt x="76" y="77"/>
                    <a:pt x="78" y="48"/>
                    <a:pt x="36" y="49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86" y="22"/>
                    <a:pt x="92" y="68"/>
                    <a:pt x="65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3" name="任意多边形 37"/>
            <p:cNvSpPr/>
            <p:nvPr/>
          </p:nvSpPr>
          <p:spPr bwMode="auto">
            <a:xfrm>
              <a:off x="11188439" y="2508922"/>
              <a:ext cx="275984" cy="195733"/>
            </a:xfrm>
            <a:custGeom>
              <a:avLst/>
              <a:gdLst>
                <a:gd name="T0" fmla="*/ 70 w 86"/>
                <a:gd name="T1" fmla="*/ 58 h 61"/>
                <a:gd name="T2" fmla="*/ 75 w 86"/>
                <a:gd name="T3" fmla="*/ 49 h 61"/>
                <a:gd name="T4" fmla="*/ 80 w 86"/>
                <a:gd name="T5" fmla="*/ 41 h 61"/>
                <a:gd name="T6" fmla="*/ 85 w 86"/>
                <a:gd name="T7" fmla="*/ 32 h 61"/>
                <a:gd name="T8" fmla="*/ 83 w 86"/>
                <a:gd name="T9" fmla="*/ 25 h 61"/>
                <a:gd name="T10" fmla="*/ 65 w 86"/>
                <a:gd name="T11" fmla="*/ 9 h 61"/>
                <a:gd name="T12" fmla="*/ 58 w 86"/>
                <a:gd name="T13" fmla="*/ 9 h 61"/>
                <a:gd name="T14" fmla="*/ 50 w 86"/>
                <a:gd name="T15" fmla="*/ 17 h 61"/>
                <a:gd name="T16" fmla="*/ 49 w 86"/>
                <a:gd name="T17" fmla="*/ 18 h 61"/>
                <a:gd name="T18" fmla="*/ 17 w 86"/>
                <a:gd name="T19" fmla="*/ 0 h 61"/>
                <a:gd name="T20" fmla="*/ 0 w 86"/>
                <a:gd name="T21" fmla="*/ 3 h 61"/>
                <a:gd name="T22" fmla="*/ 4 w 86"/>
                <a:gd name="T23" fmla="*/ 16 h 61"/>
                <a:gd name="T24" fmla="*/ 9 w 86"/>
                <a:gd name="T25" fmla="*/ 15 h 61"/>
                <a:gd name="T26" fmla="*/ 11 w 86"/>
                <a:gd name="T27" fmla="*/ 24 h 61"/>
                <a:gd name="T28" fmla="*/ 20 w 86"/>
                <a:gd name="T29" fmla="*/ 21 h 61"/>
                <a:gd name="T30" fmla="*/ 23 w 86"/>
                <a:gd name="T31" fmla="*/ 30 h 61"/>
                <a:gd name="T32" fmla="*/ 32 w 86"/>
                <a:gd name="T33" fmla="*/ 27 h 61"/>
                <a:gd name="T34" fmla="*/ 35 w 86"/>
                <a:gd name="T35" fmla="*/ 36 h 61"/>
                <a:gd name="T36" fmla="*/ 39 w 86"/>
                <a:gd name="T37" fmla="*/ 35 h 61"/>
                <a:gd name="T38" fmla="*/ 39 w 86"/>
                <a:gd name="T39" fmla="*/ 36 h 61"/>
                <a:gd name="T40" fmla="*/ 37 w 86"/>
                <a:gd name="T41" fmla="*/ 47 h 61"/>
                <a:gd name="T42" fmla="*/ 41 w 86"/>
                <a:gd name="T43" fmla="*/ 53 h 61"/>
                <a:gd name="T44" fmla="*/ 64 w 86"/>
                <a:gd name="T45" fmla="*/ 61 h 61"/>
                <a:gd name="T46" fmla="*/ 70 w 86"/>
                <a:gd name="T47" fmla="*/ 58 h 61"/>
                <a:gd name="T48" fmla="*/ 15 w 86"/>
                <a:gd name="T49" fmla="*/ 10 h 61"/>
                <a:gd name="T50" fmla="*/ 18 w 86"/>
                <a:gd name="T51" fmla="*/ 6 h 61"/>
                <a:gd name="T52" fmla="*/ 46 w 86"/>
                <a:gd name="T53" fmla="*/ 21 h 61"/>
                <a:gd name="T54" fmla="*/ 43 w 86"/>
                <a:gd name="T55" fmla="*/ 25 h 61"/>
                <a:gd name="T56" fmla="*/ 15 w 86"/>
                <a:gd name="T57" fmla="*/ 10 h 61"/>
                <a:gd name="T58" fmla="*/ 61 w 86"/>
                <a:gd name="T59" fmla="*/ 54 h 61"/>
                <a:gd name="T60" fmla="*/ 57 w 86"/>
                <a:gd name="T61" fmla="*/ 52 h 61"/>
                <a:gd name="T62" fmla="*/ 56 w 86"/>
                <a:gd name="T63" fmla="*/ 49 h 61"/>
                <a:gd name="T64" fmla="*/ 69 w 86"/>
                <a:gd name="T65" fmla="*/ 24 h 61"/>
                <a:gd name="T66" fmla="*/ 72 w 86"/>
                <a:gd name="T67" fmla="*/ 23 h 61"/>
                <a:gd name="T68" fmla="*/ 77 w 86"/>
                <a:gd name="T69" fmla="*/ 26 h 61"/>
                <a:gd name="T70" fmla="*/ 77 w 86"/>
                <a:gd name="T71" fmla="*/ 29 h 61"/>
                <a:gd name="T72" fmla="*/ 64 w 86"/>
                <a:gd name="T73" fmla="*/ 53 h 61"/>
                <a:gd name="T74" fmla="*/ 61 w 86"/>
                <a:gd name="T75" fmla="*/ 5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61">
                  <a:moveTo>
                    <a:pt x="70" y="58"/>
                  </a:moveTo>
                  <a:cubicBezTo>
                    <a:pt x="75" y="49"/>
                    <a:pt x="75" y="49"/>
                    <a:pt x="75" y="49"/>
                  </a:cubicBezTo>
                  <a:cubicBezTo>
                    <a:pt x="77" y="47"/>
                    <a:pt x="79" y="43"/>
                    <a:pt x="80" y="41"/>
                  </a:cubicBezTo>
                  <a:cubicBezTo>
                    <a:pt x="85" y="32"/>
                    <a:pt x="85" y="32"/>
                    <a:pt x="85" y="32"/>
                  </a:cubicBezTo>
                  <a:cubicBezTo>
                    <a:pt x="86" y="29"/>
                    <a:pt x="85" y="26"/>
                    <a:pt x="83" y="25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3" y="7"/>
                    <a:pt x="60" y="8"/>
                    <a:pt x="58" y="9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7"/>
                    <a:pt x="49" y="18"/>
                    <a:pt x="49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9" y="36"/>
                    <a:pt x="39" y="36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37" y="50"/>
                    <a:pt x="38" y="53"/>
                    <a:pt x="41" y="53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6" y="61"/>
                    <a:pt x="69" y="60"/>
                    <a:pt x="70" y="58"/>
                  </a:cubicBezTo>
                  <a:close/>
                  <a:moveTo>
                    <a:pt x="15" y="10"/>
                  </a:moveTo>
                  <a:cubicBezTo>
                    <a:pt x="18" y="6"/>
                    <a:pt x="18" y="6"/>
                    <a:pt x="18" y="6"/>
                  </a:cubicBezTo>
                  <a:cubicBezTo>
                    <a:pt x="46" y="21"/>
                    <a:pt x="46" y="21"/>
                    <a:pt x="46" y="21"/>
                  </a:cubicBezTo>
                  <a:cubicBezTo>
                    <a:pt x="43" y="25"/>
                    <a:pt x="43" y="25"/>
                    <a:pt x="43" y="25"/>
                  </a:cubicBezTo>
                  <a:lnTo>
                    <a:pt x="15" y="10"/>
                  </a:lnTo>
                  <a:close/>
                  <a:moveTo>
                    <a:pt x="61" y="54"/>
                  </a:moveTo>
                  <a:cubicBezTo>
                    <a:pt x="57" y="52"/>
                    <a:pt x="57" y="52"/>
                    <a:pt x="57" y="52"/>
                  </a:cubicBezTo>
                  <a:cubicBezTo>
                    <a:pt x="56" y="51"/>
                    <a:pt x="55" y="50"/>
                    <a:pt x="56" y="49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70" y="23"/>
                    <a:pt x="71" y="23"/>
                    <a:pt x="72" y="23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8" y="26"/>
                    <a:pt x="78" y="28"/>
                    <a:pt x="77" y="2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4" y="54"/>
                    <a:pt x="62" y="55"/>
                    <a:pt x="6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4" name="任意多边形 38"/>
            <p:cNvSpPr/>
            <p:nvPr/>
          </p:nvSpPr>
          <p:spPr bwMode="auto">
            <a:xfrm>
              <a:off x="10996621" y="4129590"/>
              <a:ext cx="221179" cy="191818"/>
            </a:xfrm>
            <a:custGeom>
              <a:avLst/>
              <a:gdLst>
                <a:gd name="T0" fmla="*/ 56 w 69"/>
                <a:gd name="T1" fmla="*/ 0 h 60"/>
                <a:gd name="T2" fmla="*/ 13 w 69"/>
                <a:gd name="T3" fmla="*/ 0 h 60"/>
                <a:gd name="T4" fmla="*/ 0 w 69"/>
                <a:gd name="T5" fmla="*/ 13 h 60"/>
                <a:gd name="T6" fmla="*/ 0 w 69"/>
                <a:gd name="T7" fmla="*/ 58 h 60"/>
                <a:gd name="T8" fmla="*/ 2 w 69"/>
                <a:gd name="T9" fmla="*/ 60 h 60"/>
                <a:gd name="T10" fmla="*/ 66 w 69"/>
                <a:gd name="T11" fmla="*/ 60 h 60"/>
                <a:gd name="T12" fmla="*/ 69 w 69"/>
                <a:gd name="T13" fmla="*/ 58 h 60"/>
                <a:gd name="T14" fmla="*/ 69 w 69"/>
                <a:gd name="T15" fmla="*/ 13 h 60"/>
                <a:gd name="T16" fmla="*/ 56 w 69"/>
                <a:gd name="T17" fmla="*/ 0 h 60"/>
                <a:gd name="T18" fmla="*/ 34 w 69"/>
                <a:gd name="T19" fmla="*/ 51 h 60"/>
                <a:gd name="T20" fmla="*/ 13 w 69"/>
                <a:gd name="T21" fmla="*/ 34 h 60"/>
                <a:gd name="T22" fmla="*/ 26 w 69"/>
                <a:gd name="T23" fmla="*/ 34 h 60"/>
                <a:gd name="T24" fmla="*/ 26 w 69"/>
                <a:gd name="T25" fmla="*/ 21 h 60"/>
                <a:gd name="T26" fmla="*/ 43 w 69"/>
                <a:gd name="T27" fmla="*/ 21 h 60"/>
                <a:gd name="T28" fmla="*/ 43 w 69"/>
                <a:gd name="T29" fmla="*/ 34 h 60"/>
                <a:gd name="T30" fmla="*/ 56 w 69"/>
                <a:gd name="T31" fmla="*/ 34 h 60"/>
                <a:gd name="T32" fmla="*/ 34 w 69"/>
                <a:gd name="T33" fmla="*/ 51 h 60"/>
                <a:gd name="T34" fmla="*/ 10 w 69"/>
                <a:gd name="T35" fmla="*/ 9 h 60"/>
                <a:gd name="T36" fmla="*/ 15 w 69"/>
                <a:gd name="T37" fmla="*/ 4 h 60"/>
                <a:gd name="T38" fmla="*/ 54 w 69"/>
                <a:gd name="T39" fmla="*/ 4 h 60"/>
                <a:gd name="T40" fmla="*/ 58 w 69"/>
                <a:gd name="T41" fmla="*/ 9 h 60"/>
                <a:gd name="T42" fmla="*/ 10 w 69"/>
                <a:gd name="T43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9" h="60">
                  <a:moveTo>
                    <a:pt x="5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9"/>
                    <a:pt x="1" y="60"/>
                    <a:pt x="2" y="60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9" y="59"/>
                    <a:pt x="69" y="58"/>
                  </a:cubicBezTo>
                  <a:cubicBezTo>
                    <a:pt x="69" y="13"/>
                    <a:pt x="69" y="13"/>
                    <a:pt x="69" y="13"/>
                  </a:cubicBezTo>
                  <a:lnTo>
                    <a:pt x="56" y="0"/>
                  </a:lnTo>
                  <a:close/>
                  <a:moveTo>
                    <a:pt x="34" y="51"/>
                  </a:moveTo>
                  <a:cubicBezTo>
                    <a:pt x="13" y="34"/>
                    <a:pt x="13" y="34"/>
                    <a:pt x="13" y="34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43" y="21"/>
                    <a:pt x="43" y="21"/>
                    <a:pt x="43" y="21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56" y="34"/>
                    <a:pt x="56" y="34"/>
                    <a:pt x="56" y="34"/>
                  </a:cubicBezTo>
                  <a:lnTo>
                    <a:pt x="34" y="51"/>
                  </a:lnTo>
                  <a:close/>
                  <a:moveTo>
                    <a:pt x="10" y="9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8" y="9"/>
                    <a:pt x="58" y="9"/>
                    <a:pt x="58" y="9"/>
                  </a:cubicBezTo>
                  <a:lnTo>
                    <a:pt x="1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5" name="任意多边形 39"/>
            <p:cNvSpPr/>
            <p:nvPr/>
          </p:nvSpPr>
          <p:spPr bwMode="auto">
            <a:xfrm>
              <a:off x="11303921" y="2003931"/>
              <a:ext cx="182032" cy="248580"/>
            </a:xfrm>
            <a:custGeom>
              <a:avLst/>
              <a:gdLst>
                <a:gd name="T0" fmla="*/ 57 w 57"/>
                <a:gd name="T1" fmla="*/ 48 h 78"/>
                <a:gd name="T2" fmla="*/ 57 w 57"/>
                <a:gd name="T3" fmla="*/ 48 h 78"/>
                <a:gd name="T4" fmla="*/ 57 w 57"/>
                <a:gd name="T5" fmla="*/ 48 h 78"/>
                <a:gd name="T6" fmla="*/ 28 w 57"/>
                <a:gd name="T7" fmla="*/ 0 h 78"/>
                <a:gd name="T8" fmla="*/ 0 w 57"/>
                <a:gd name="T9" fmla="*/ 48 h 78"/>
                <a:gd name="T10" fmla="*/ 0 w 57"/>
                <a:gd name="T11" fmla="*/ 48 h 78"/>
                <a:gd name="T12" fmla="*/ 0 w 57"/>
                <a:gd name="T13" fmla="*/ 48 h 78"/>
                <a:gd name="T14" fmla="*/ 0 w 57"/>
                <a:gd name="T15" fmla="*/ 49 h 78"/>
                <a:gd name="T16" fmla="*/ 0 w 57"/>
                <a:gd name="T17" fmla="*/ 49 h 78"/>
                <a:gd name="T18" fmla="*/ 0 w 57"/>
                <a:gd name="T19" fmla="*/ 49 h 78"/>
                <a:gd name="T20" fmla="*/ 28 w 57"/>
                <a:gd name="T21" fmla="*/ 78 h 78"/>
                <a:gd name="T22" fmla="*/ 57 w 57"/>
                <a:gd name="T23" fmla="*/ 49 h 78"/>
                <a:gd name="T24" fmla="*/ 57 w 57"/>
                <a:gd name="T25" fmla="*/ 49 h 78"/>
                <a:gd name="T26" fmla="*/ 57 w 57"/>
                <a:gd name="T27" fmla="*/ 49 h 78"/>
                <a:gd name="T28" fmla="*/ 57 w 57"/>
                <a:gd name="T29" fmla="*/ 48 h 78"/>
                <a:gd name="T30" fmla="*/ 48 w 57"/>
                <a:gd name="T31" fmla="*/ 49 h 78"/>
                <a:gd name="T32" fmla="*/ 48 w 57"/>
                <a:gd name="T33" fmla="*/ 49 h 78"/>
                <a:gd name="T34" fmla="*/ 42 w 57"/>
                <a:gd name="T35" fmla="*/ 62 h 78"/>
                <a:gd name="T36" fmla="*/ 28 w 57"/>
                <a:gd name="T37" fmla="*/ 68 h 78"/>
                <a:gd name="T38" fmla="*/ 26 w 57"/>
                <a:gd name="T39" fmla="*/ 68 h 78"/>
                <a:gd name="T40" fmla="*/ 43 w 57"/>
                <a:gd name="T41" fmla="*/ 37 h 78"/>
                <a:gd name="T42" fmla="*/ 43 w 57"/>
                <a:gd name="T43" fmla="*/ 33 h 78"/>
                <a:gd name="T44" fmla="*/ 48 w 57"/>
                <a:gd name="T45" fmla="*/ 48 h 78"/>
                <a:gd name="T46" fmla="*/ 48 w 57"/>
                <a:gd name="T47" fmla="*/ 48 h 78"/>
                <a:gd name="T48" fmla="*/ 48 w 57"/>
                <a:gd name="T49" fmla="*/ 48 h 78"/>
                <a:gd name="T50" fmla="*/ 48 w 57"/>
                <a:gd name="T51" fmla="*/ 48 h 78"/>
                <a:gd name="T52" fmla="*/ 48 w 57"/>
                <a:gd name="T53" fmla="*/ 49 h 78"/>
                <a:gd name="T54" fmla="*/ 48 w 57"/>
                <a:gd name="T55" fmla="*/ 4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" h="78">
                  <a:moveTo>
                    <a:pt x="57" y="48"/>
                  </a:moveTo>
                  <a:cubicBezTo>
                    <a:pt x="57" y="48"/>
                    <a:pt x="57" y="48"/>
                    <a:pt x="57" y="48"/>
                  </a:cubicBezTo>
                  <a:cubicBezTo>
                    <a:pt x="57" y="48"/>
                    <a:pt x="57" y="48"/>
                    <a:pt x="57" y="48"/>
                  </a:cubicBezTo>
                  <a:cubicBezTo>
                    <a:pt x="57" y="24"/>
                    <a:pt x="28" y="0"/>
                    <a:pt x="28" y="0"/>
                  </a:cubicBezTo>
                  <a:cubicBezTo>
                    <a:pt x="28" y="0"/>
                    <a:pt x="0" y="2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65"/>
                    <a:pt x="13" y="78"/>
                    <a:pt x="28" y="78"/>
                  </a:cubicBezTo>
                  <a:cubicBezTo>
                    <a:pt x="44" y="78"/>
                    <a:pt x="57" y="65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9"/>
                    <a:pt x="57" y="49"/>
                    <a:pt x="57" y="49"/>
                  </a:cubicBezTo>
                  <a:cubicBezTo>
                    <a:pt x="57" y="48"/>
                    <a:pt x="57" y="48"/>
                    <a:pt x="57" y="48"/>
                  </a:cubicBezTo>
                  <a:close/>
                  <a:moveTo>
                    <a:pt x="48" y="49"/>
                  </a:moveTo>
                  <a:cubicBezTo>
                    <a:pt x="48" y="49"/>
                    <a:pt x="48" y="49"/>
                    <a:pt x="48" y="49"/>
                  </a:cubicBezTo>
                  <a:cubicBezTo>
                    <a:pt x="48" y="54"/>
                    <a:pt x="46" y="59"/>
                    <a:pt x="42" y="62"/>
                  </a:cubicBezTo>
                  <a:cubicBezTo>
                    <a:pt x="38" y="66"/>
                    <a:pt x="34" y="68"/>
                    <a:pt x="28" y="68"/>
                  </a:cubicBezTo>
                  <a:cubicBezTo>
                    <a:pt x="28" y="68"/>
                    <a:pt x="27" y="68"/>
                    <a:pt x="26" y="68"/>
                  </a:cubicBezTo>
                  <a:cubicBezTo>
                    <a:pt x="36" y="61"/>
                    <a:pt x="43" y="50"/>
                    <a:pt x="43" y="37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6" y="38"/>
                    <a:pt x="48" y="43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6" name="任意多边形 40"/>
            <p:cNvSpPr/>
            <p:nvPr/>
          </p:nvSpPr>
          <p:spPr bwMode="auto">
            <a:xfrm>
              <a:off x="11108188" y="1823857"/>
              <a:ext cx="285770" cy="272068"/>
            </a:xfrm>
            <a:custGeom>
              <a:avLst/>
              <a:gdLst>
                <a:gd name="T0" fmla="*/ 52 w 89"/>
                <a:gd name="T1" fmla="*/ 3 h 85"/>
                <a:gd name="T2" fmla="*/ 4 w 89"/>
                <a:gd name="T3" fmla="*/ 36 h 85"/>
                <a:gd name="T4" fmla="*/ 3 w 89"/>
                <a:gd name="T5" fmla="*/ 45 h 85"/>
                <a:gd name="T6" fmla="*/ 28 w 89"/>
                <a:gd name="T7" fmla="*/ 82 h 85"/>
                <a:gd name="T8" fmla="*/ 37 w 89"/>
                <a:gd name="T9" fmla="*/ 83 h 85"/>
                <a:gd name="T10" fmla="*/ 85 w 89"/>
                <a:gd name="T11" fmla="*/ 50 h 85"/>
                <a:gd name="T12" fmla="*/ 87 w 89"/>
                <a:gd name="T13" fmla="*/ 41 h 85"/>
                <a:gd name="T14" fmla="*/ 61 w 89"/>
                <a:gd name="T15" fmla="*/ 4 h 85"/>
                <a:gd name="T16" fmla="*/ 52 w 89"/>
                <a:gd name="T17" fmla="*/ 3 h 85"/>
                <a:gd name="T18" fmla="*/ 38 w 89"/>
                <a:gd name="T19" fmla="*/ 48 h 85"/>
                <a:gd name="T20" fmla="*/ 31 w 89"/>
                <a:gd name="T21" fmla="*/ 71 h 85"/>
                <a:gd name="T22" fmla="*/ 11 w 89"/>
                <a:gd name="T23" fmla="*/ 42 h 85"/>
                <a:gd name="T24" fmla="*/ 38 w 89"/>
                <a:gd name="T25" fmla="*/ 48 h 85"/>
                <a:gd name="T26" fmla="*/ 14 w 89"/>
                <a:gd name="T27" fmla="*/ 40 h 85"/>
                <a:gd name="T28" fmla="*/ 52 w 89"/>
                <a:gd name="T29" fmla="*/ 13 h 85"/>
                <a:gd name="T30" fmla="*/ 43 w 89"/>
                <a:gd name="T31" fmla="*/ 41 h 85"/>
                <a:gd name="T32" fmla="*/ 14 w 89"/>
                <a:gd name="T33" fmla="*/ 40 h 85"/>
                <a:gd name="T34" fmla="*/ 39 w 89"/>
                <a:gd name="T35" fmla="*/ 48 h 85"/>
                <a:gd name="T36" fmla="*/ 50 w 89"/>
                <a:gd name="T37" fmla="*/ 50 h 85"/>
                <a:gd name="T38" fmla="*/ 51 w 89"/>
                <a:gd name="T39" fmla="*/ 40 h 85"/>
                <a:gd name="T40" fmla="*/ 74 w 89"/>
                <a:gd name="T41" fmla="*/ 47 h 85"/>
                <a:gd name="T42" fmla="*/ 38 w 89"/>
                <a:gd name="T43" fmla="*/ 72 h 85"/>
                <a:gd name="T44" fmla="*/ 39 w 89"/>
                <a:gd name="T45" fmla="*/ 48 h 85"/>
                <a:gd name="T46" fmla="*/ 51 w 89"/>
                <a:gd name="T47" fmla="*/ 39 h 85"/>
                <a:gd name="T48" fmla="*/ 55 w 89"/>
                <a:gd name="T49" fmla="*/ 11 h 85"/>
                <a:gd name="T50" fmla="*/ 75 w 89"/>
                <a:gd name="T51" fmla="*/ 40 h 85"/>
                <a:gd name="T52" fmla="*/ 51 w 89"/>
                <a:gd name="T53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9" h="85">
                  <a:moveTo>
                    <a:pt x="52" y="3"/>
                  </a:moveTo>
                  <a:cubicBezTo>
                    <a:pt x="4" y="36"/>
                    <a:pt x="4" y="36"/>
                    <a:pt x="4" y="36"/>
                  </a:cubicBezTo>
                  <a:cubicBezTo>
                    <a:pt x="1" y="38"/>
                    <a:pt x="0" y="42"/>
                    <a:pt x="3" y="45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30" y="85"/>
                    <a:pt x="34" y="85"/>
                    <a:pt x="37" y="8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88" y="48"/>
                    <a:pt x="89" y="44"/>
                    <a:pt x="87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9" y="1"/>
                    <a:pt x="55" y="0"/>
                    <a:pt x="52" y="3"/>
                  </a:cubicBezTo>
                  <a:close/>
                  <a:moveTo>
                    <a:pt x="38" y="48"/>
                  </a:moveTo>
                  <a:cubicBezTo>
                    <a:pt x="31" y="71"/>
                    <a:pt x="31" y="71"/>
                    <a:pt x="31" y="71"/>
                  </a:cubicBezTo>
                  <a:cubicBezTo>
                    <a:pt x="11" y="42"/>
                    <a:pt x="11" y="42"/>
                    <a:pt x="11" y="42"/>
                  </a:cubicBezTo>
                  <a:lnTo>
                    <a:pt x="38" y="48"/>
                  </a:lnTo>
                  <a:close/>
                  <a:moveTo>
                    <a:pt x="14" y="40"/>
                  </a:moveTo>
                  <a:cubicBezTo>
                    <a:pt x="52" y="13"/>
                    <a:pt x="52" y="13"/>
                    <a:pt x="52" y="13"/>
                  </a:cubicBezTo>
                  <a:cubicBezTo>
                    <a:pt x="43" y="41"/>
                    <a:pt x="43" y="41"/>
                    <a:pt x="43" y="41"/>
                  </a:cubicBezTo>
                  <a:lnTo>
                    <a:pt x="14" y="40"/>
                  </a:lnTo>
                  <a:close/>
                  <a:moveTo>
                    <a:pt x="39" y="48"/>
                  </a:moveTo>
                  <a:cubicBezTo>
                    <a:pt x="50" y="50"/>
                    <a:pt x="50" y="50"/>
                    <a:pt x="50" y="5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38" y="72"/>
                    <a:pt x="38" y="72"/>
                    <a:pt x="38" y="72"/>
                  </a:cubicBezTo>
                  <a:lnTo>
                    <a:pt x="39" y="48"/>
                  </a:lnTo>
                  <a:close/>
                  <a:moveTo>
                    <a:pt x="51" y="39"/>
                  </a:moveTo>
                  <a:cubicBezTo>
                    <a:pt x="55" y="11"/>
                    <a:pt x="55" y="11"/>
                    <a:pt x="55" y="11"/>
                  </a:cubicBezTo>
                  <a:cubicBezTo>
                    <a:pt x="75" y="40"/>
                    <a:pt x="75" y="40"/>
                    <a:pt x="75" y="40"/>
                  </a:cubicBezTo>
                  <a:lnTo>
                    <a:pt x="51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7" name="任意多边形 41"/>
            <p:cNvSpPr/>
            <p:nvPr/>
          </p:nvSpPr>
          <p:spPr bwMode="auto">
            <a:xfrm>
              <a:off x="10996621" y="1667271"/>
              <a:ext cx="217264" cy="221178"/>
            </a:xfrm>
            <a:custGeom>
              <a:avLst/>
              <a:gdLst>
                <a:gd name="T0" fmla="*/ 34 w 68"/>
                <a:gd name="T1" fmla="*/ 0 h 69"/>
                <a:gd name="T2" fmla="*/ 0 w 68"/>
                <a:gd name="T3" fmla="*/ 35 h 69"/>
                <a:gd name="T4" fmla="*/ 34 w 68"/>
                <a:gd name="T5" fmla="*/ 69 h 69"/>
                <a:gd name="T6" fmla="*/ 68 w 68"/>
                <a:gd name="T7" fmla="*/ 35 h 69"/>
                <a:gd name="T8" fmla="*/ 34 w 68"/>
                <a:gd name="T9" fmla="*/ 0 h 69"/>
                <a:gd name="T10" fmla="*/ 34 w 68"/>
                <a:gd name="T11" fmla="*/ 62 h 69"/>
                <a:gd name="T12" fmla="*/ 7 w 68"/>
                <a:gd name="T13" fmla="*/ 35 h 69"/>
                <a:gd name="T14" fmla="*/ 34 w 68"/>
                <a:gd name="T15" fmla="*/ 7 h 69"/>
                <a:gd name="T16" fmla="*/ 62 w 68"/>
                <a:gd name="T17" fmla="*/ 35 h 69"/>
                <a:gd name="T18" fmla="*/ 34 w 68"/>
                <a:gd name="T19" fmla="*/ 62 h 69"/>
                <a:gd name="T20" fmla="*/ 22 w 68"/>
                <a:gd name="T21" fmla="*/ 24 h 69"/>
                <a:gd name="T22" fmla="*/ 36 w 68"/>
                <a:gd name="T23" fmla="*/ 35 h 69"/>
                <a:gd name="T24" fmla="*/ 22 w 68"/>
                <a:gd name="T25" fmla="*/ 45 h 69"/>
                <a:gd name="T26" fmla="*/ 22 w 68"/>
                <a:gd name="T27" fmla="*/ 24 h 69"/>
                <a:gd name="T28" fmla="*/ 39 w 68"/>
                <a:gd name="T29" fmla="*/ 24 h 69"/>
                <a:gd name="T30" fmla="*/ 54 w 68"/>
                <a:gd name="T31" fmla="*/ 35 h 69"/>
                <a:gd name="T32" fmla="*/ 39 w 68"/>
                <a:gd name="T33" fmla="*/ 45 h 69"/>
                <a:gd name="T34" fmla="*/ 39 w 68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69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cubicBezTo>
                    <a:pt x="0" y="53"/>
                    <a:pt x="15" y="69"/>
                    <a:pt x="34" y="69"/>
                  </a:cubicBezTo>
                  <a:cubicBezTo>
                    <a:pt x="53" y="69"/>
                    <a:pt x="68" y="53"/>
                    <a:pt x="68" y="35"/>
                  </a:cubicBezTo>
                  <a:cubicBezTo>
                    <a:pt x="68" y="16"/>
                    <a:pt x="53" y="0"/>
                    <a:pt x="34" y="0"/>
                  </a:cubicBezTo>
                  <a:close/>
                  <a:moveTo>
                    <a:pt x="34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4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4" y="62"/>
                  </a:cubicBezTo>
                  <a:close/>
                  <a:moveTo>
                    <a:pt x="22" y="24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8" name="任意多边形 42"/>
            <p:cNvSpPr/>
            <p:nvPr/>
          </p:nvSpPr>
          <p:spPr bwMode="auto">
            <a:xfrm>
              <a:off x="11096444" y="2135072"/>
              <a:ext cx="172245" cy="197690"/>
            </a:xfrm>
            <a:custGeom>
              <a:avLst/>
              <a:gdLst>
                <a:gd name="T0" fmla="*/ 50 w 54"/>
                <a:gd name="T1" fmla="*/ 12 h 62"/>
                <a:gd name="T2" fmla="*/ 42 w 54"/>
                <a:gd name="T3" fmla="*/ 5 h 62"/>
                <a:gd name="T4" fmla="*/ 33 w 54"/>
                <a:gd name="T5" fmla="*/ 0 h 62"/>
                <a:gd name="T6" fmla="*/ 6 w 54"/>
                <a:gd name="T7" fmla="*/ 0 h 62"/>
                <a:gd name="T8" fmla="*/ 0 w 54"/>
                <a:gd name="T9" fmla="*/ 6 h 62"/>
                <a:gd name="T10" fmla="*/ 0 w 54"/>
                <a:gd name="T11" fmla="*/ 56 h 62"/>
                <a:gd name="T12" fmla="*/ 6 w 54"/>
                <a:gd name="T13" fmla="*/ 62 h 62"/>
                <a:gd name="T14" fmla="*/ 48 w 54"/>
                <a:gd name="T15" fmla="*/ 62 h 62"/>
                <a:gd name="T16" fmla="*/ 54 w 54"/>
                <a:gd name="T17" fmla="*/ 56 h 62"/>
                <a:gd name="T18" fmla="*/ 54 w 54"/>
                <a:gd name="T19" fmla="*/ 21 h 62"/>
                <a:gd name="T20" fmla="*/ 50 w 54"/>
                <a:gd name="T21" fmla="*/ 12 h 62"/>
                <a:gd name="T22" fmla="*/ 35 w 54"/>
                <a:gd name="T23" fmla="*/ 9 h 62"/>
                <a:gd name="T24" fmla="*/ 35 w 54"/>
                <a:gd name="T25" fmla="*/ 9 h 62"/>
                <a:gd name="T26" fmla="*/ 37 w 54"/>
                <a:gd name="T27" fmla="*/ 10 h 62"/>
                <a:gd name="T28" fmla="*/ 44 w 54"/>
                <a:gd name="T29" fmla="*/ 17 h 62"/>
                <a:gd name="T30" fmla="*/ 45 w 54"/>
                <a:gd name="T31" fmla="*/ 19 h 62"/>
                <a:gd name="T32" fmla="*/ 46 w 54"/>
                <a:gd name="T33" fmla="*/ 20 h 62"/>
                <a:gd name="T34" fmla="*/ 35 w 54"/>
                <a:gd name="T35" fmla="*/ 20 h 62"/>
                <a:gd name="T36" fmla="*/ 35 w 54"/>
                <a:gd name="T37" fmla="*/ 9 h 62"/>
                <a:gd name="T38" fmla="*/ 46 w 54"/>
                <a:gd name="T39" fmla="*/ 54 h 62"/>
                <a:gd name="T40" fmla="*/ 8 w 54"/>
                <a:gd name="T41" fmla="*/ 54 h 62"/>
                <a:gd name="T42" fmla="*/ 8 w 54"/>
                <a:gd name="T43" fmla="*/ 8 h 62"/>
                <a:gd name="T44" fmla="*/ 31 w 54"/>
                <a:gd name="T45" fmla="*/ 8 h 62"/>
                <a:gd name="T46" fmla="*/ 31 w 54"/>
                <a:gd name="T47" fmla="*/ 23 h 62"/>
                <a:gd name="T48" fmla="*/ 46 w 54"/>
                <a:gd name="T49" fmla="*/ 23 h 62"/>
                <a:gd name="T50" fmla="*/ 46 w 54"/>
                <a:gd name="T51" fmla="*/ 5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62">
                  <a:moveTo>
                    <a:pt x="50" y="12"/>
                  </a:moveTo>
                  <a:cubicBezTo>
                    <a:pt x="42" y="5"/>
                    <a:pt x="42" y="5"/>
                    <a:pt x="42" y="5"/>
                  </a:cubicBezTo>
                  <a:cubicBezTo>
                    <a:pt x="40" y="2"/>
                    <a:pt x="36" y="0"/>
                    <a:pt x="3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3" y="62"/>
                    <a:pt x="6" y="62"/>
                  </a:cubicBezTo>
                  <a:cubicBezTo>
                    <a:pt x="48" y="62"/>
                    <a:pt x="48" y="62"/>
                    <a:pt x="48" y="62"/>
                  </a:cubicBezTo>
                  <a:cubicBezTo>
                    <a:pt x="51" y="62"/>
                    <a:pt x="54" y="59"/>
                    <a:pt x="54" y="56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18"/>
                    <a:pt x="52" y="14"/>
                    <a:pt x="50" y="12"/>
                  </a:cubicBezTo>
                  <a:close/>
                  <a:moveTo>
                    <a:pt x="35" y="9"/>
                  </a:moveTo>
                  <a:cubicBezTo>
                    <a:pt x="35" y="9"/>
                    <a:pt x="35" y="9"/>
                    <a:pt x="35" y="9"/>
                  </a:cubicBezTo>
                  <a:cubicBezTo>
                    <a:pt x="36" y="9"/>
                    <a:pt x="37" y="10"/>
                    <a:pt x="37" y="10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8"/>
                    <a:pt x="45" y="19"/>
                  </a:cubicBezTo>
                  <a:cubicBezTo>
                    <a:pt x="46" y="19"/>
                    <a:pt x="46" y="19"/>
                    <a:pt x="46" y="20"/>
                  </a:cubicBezTo>
                  <a:cubicBezTo>
                    <a:pt x="35" y="20"/>
                    <a:pt x="35" y="20"/>
                    <a:pt x="35" y="20"/>
                  </a:cubicBezTo>
                  <a:lnTo>
                    <a:pt x="35" y="9"/>
                  </a:lnTo>
                  <a:close/>
                  <a:moveTo>
                    <a:pt x="46" y="54"/>
                  </a:moveTo>
                  <a:cubicBezTo>
                    <a:pt x="8" y="54"/>
                    <a:pt x="8" y="54"/>
                    <a:pt x="8" y="5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6" y="23"/>
                    <a:pt x="46" y="23"/>
                    <a:pt x="46" y="23"/>
                  </a:cubicBezTo>
                  <a:lnTo>
                    <a:pt x="46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49" name="任意多边形 43"/>
            <p:cNvSpPr/>
            <p:nvPr/>
          </p:nvSpPr>
          <p:spPr bwMode="auto">
            <a:xfrm>
              <a:off x="11082743" y="2730100"/>
              <a:ext cx="279899" cy="297514"/>
            </a:xfrm>
            <a:custGeom>
              <a:avLst/>
              <a:gdLst>
                <a:gd name="T0" fmla="*/ 78 w 87"/>
                <a:gd name="T1" fmla="*/ 0 h 93"/>
                <a:gd name="T2" fmla="*/ 9 w 87"/>
                <a:gd name="T3" fmla="*/ 0 h 93"/>
                <a:gd name="T4" fmla="*/ 0 w 87"/>
                <a:gd name="T5" fmla="*/ 9 h 93"/>
                <a:gd name="T6" fmla="*/ 0 w 87"/>
                <a:gd name="T7" fmla="*/ 84 h 93"/>
                <a:gd name="T8" fmla="*/ 9 w 87"/>
                <a:gd name="T9" fmla="*/ 93 h 93"/>
                <a:gd name="T10" fmla="*/ 78 w 87"/>
                <a:gd name="T11" fmla="*/ 93 h 93"/>
                <a:gd name="T12" fmla="*/ 87 w 87"/>
                <a:gd name="T13" fmla="*/ 84 h 93"/>
                <a:gd name="T14" fmla="*/ 87 w 87"/>
                <a:gd name="T15" fmla="*/ 9 h 93"/>
                <a:gd name="T16" fmla="*/ 78 w 87"/>
                <a:gd name="T17" fmla="*/ 0 h 93"/>
                <a:gd name="T18" fmla="*/ 75 w 87"/>
                <a:gd name="T19" fmla="*/ 81 h 93"/>
                <a:gd name="T20" fmla="*/ 12 w 87"/>
                <a:gd name="T21" fmla="*/ 81 h 93"/>
                <a:gd name="T22" fmla="*/ 12 w 87"/>
                <a:gd name="T23" fmla="*/ 12 h 93"/>
                <a:gd name="T24" fmla="*/ 75 w 87"/>
                <a:gd name="T25" fmla="*/ 12 h 93"/>
                <a:gd name="T26" fmla="*/ 75 w 87"/>
                <a:gd name="T27" fmla="*/ 81 h 93"/>
                <a:gd name="T28" fmla="*/ 23 w 87"/>
                <a:gd name="T29" fmla="*/ 41 h 93"/>
                <a:gd name="T30" fmla="*/ 64 w 87"/>
                <a:gd name="T31" fmla="*/ 41 h 93"/>
                <a:gd name="T32" fmla="*/ 64 w 87"/>
                <a:gd name="T33" fmla="*/ 46 h 93"/>
                <a:gd name="T34" fmla="*/ 23 w 87"/>
                <a:gd name="T35" fmla="*/ 46 h 93"/>
                <a:gd name="T36" fmla="*/ 23 w 87"/>
                <a:gd name="T37" fmla="*/ 41 h 93"/>
                <a:gd name="T38" fmla="*/ 23 w 87"/>
                <a:gd name="T39" fmla="*/ 52 h 93"/>
                <a:gd name="T40" fmla="*/ 64 w 87"/>
                <a:gd name="T41" fmla="*/ 52 h 93"/>
                <a:gd name="T42" fmla="*/ 64 w 87"/>
                <a:gd name="T43" fmla="*/ 58 h 93"/>
                <a:gd name="T44" fmla="*/ 23 w 87"/>
                <a:gd name="T45" fmla="*/ 58 h 93"/>
                <a:gd name="T46" fmla="*/ 23 w 87"/>
                <a:gd name="T47" fmla="*/ 52 h 93"/>
                <a:gd name="T48" fmla="*/ 23 w 87"/>
                <a:gd name="T49" fmla="*/ 64 h 93"/>
                <a:gd name="T50" fmla="*/ 64 w 87"/>
                <a:gd name="T51" fmla="*/ 64 h 93"/>
                <a:gd name="T52" fmla="*/ 64 w 87"/>
                <a:gd name="T53" fmla="*/ 69 h 93"/>
                <a:gd name="T54" fmla="*/ 23 w 87"/>
                <a:gd name="T55" fmla="*/ 69 h 93"/>
                <a:gd name="T56" fmla="*/ 23 w 87"/>
                <a:gd name="T57" fmla="*/ 64 h 93"/>
                <a:gd name="T58" fmla="*/ 23 w 87"/>
                <a:gd name="T59" fmla="*/ 29 h 93"/>
                <a:gd name="T60" fmla="*/ 64 w 87"/>
                <a:gd name="T61" fmla="*/ 29 h 93"/>
                <a:gd name="T62" fmla="*/ 64 w 87"/>
                <a:gd name="T63" fmla="*/ 35 h 93"/>
                <a:gd name="T64" fmla="*/ 23 w 87"/>
                <a:gd name="T65" fmla="*/ 35 h 93"/>
                <a:gd name="T66" fmla="*/ 23 w 87"/>
                <a:gd name="T67" fmla="*/ 2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7" h="93">
                  <a:moveTo>
                    <a:pt x="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9"/>
                    <a:pt x="4" y="93"/>
                    <a:pt x="9" y="93"/>
                  </a:cubicBezTo>
                  <a:cubicBezTo>
                    <a:pt x="78" y="93"/>
                    <a:pt x="78" y="93"/>
                    <a:pt x="78" y="93"/>
                  </a:cubicBezTo>
                  <a:cubicBezTo>
                    <a:pt x="83" y="93"/>
                    <a:pt x="87" y="89"/>
                    <a:pt x="87" y="84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4"/>
                    <a:pt x="83" y="0"/>
                    <a:pt x="78" y="0"/>
                  </a:cubicBezTo>
                  <a:close/>
                  <a:moveTo>
                    <a:pt x="75" y="81"/>
                  </a:moveTo>
                  <a:cubicBezTo>
                    <a:pt x="12" y="81"/>
                    <a:pt x="12" y="81"/>
                    <a:pt x="12" y="8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75" y="12"/>
                    <a:pt x="75" y="12"/>
                    <a:pt x="75" y="12"/>
                  </a:cubicBezTo>
                  <a:lnTo>
                    <a:pt x="75" y="81"/>
                  </a:lnTo>
                  <a:close/>
                  <a:moveTo>
                    <a:pt x="23" y="41"/>
                  </a:moveTo>
                  <a:cubicBezTo>
                    <a:pt x="64" y="41"/>
                    <a:pt x="64" y="41"/>
                    <a:pt x="64" y="41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23" y="46"/>
                    <a:pt x="23" y="46"/>
                    <a:pt x="23" y="46"/>
                  </a:cubicBezTo>
                  <a:lnTo>
                    <a:pt x="23" y="41"/>
                  </a:lnTo>
                  <a:close/>
                  <a:moveTo>
                    <a:pt x="23" y="52"/>
                  </a:moveTo>
                  <a:cubicBezTo>
                    <a:pt x="64" y="52"/>
                    <a:pt x="64" y="52"/>
                    <a:pt x="64" y="52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23" y="58"/>
                    <a:pt x="23" y="58"/>
                    <a:pt x="23" y="58"/>
                  </a:cubicBezTo>
                  <a:lnTo>
                    <a:pt x="23" y="52"/>
                  </a:lnTo>
                  <a:close/>
                  <a:moveTo>
                    <a:pt x="23" y="64"/>
                  </a:moveTo>
                  <a:cubicBezTo>
                    <a:pt x="64" y="64"/>
                    <a:pt x="64" y="64"/>
                    <a:pt x="64" y="64"/>
                  </a:cubicBezTo>
                  <a:cubicBezTo>
                    <a:pt x="64" y="69"/>
                    <a:pt x="64" y="69"/>
                    <a:pt x="64" y="69"/>
                  </a:cubicBezTo>
                  <a:cubicBezTo>
                    <a:pt x="23" y="69"/>
                    <a:pt x="23" y="69"/>
                    <a:pt x="23" y="69"/>
                  </a:cubicBezTo>
                  <a:lnTo>
                    <a:pt x="23" y="64"/>
                  </a:lnTo>
                  <a:close/>
                  <a:moveTo>
                    <a:pt x="23" y="29"/>
                  </a:moveTo>
                  <a:cubicBezTo>
                    <a:pt x="64" y="29"/>
                    <a:pt x="64" y="29"/>
                    <a:pt x="64" y="2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3" y="35"/>
                    <a:pt x="23" y="35"/>
                    <a:pt x="23" y="35"/>
                  </a:cubicBezTo>
                  <a:lnTo>
                    <a:pt x="23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0" name="任意多边形 44"/>
            <p:cNvSpPr/>
            <p:nvPr/>
          </p:nvSpPr>
          <p:spPr bwMode="auto">
            <a:xfrm>
              <a:off x="11031853" y="3084377"/>
              <a:ext cx="262282" cy="197690"/>
            </a:xfrm>
            <a:custGeom>
              <a:avLst/>
              <a:gdLst>
                <a:gd name="T0" fmla="*/ 0 w 134"/>
                <a:gd name="T1" fmla="*/ 0 h 101"/>
                <a:gd name="T2" fmla="*/ 0 w 134"/>
                <a:gd name="T3" fmla="*/ 101 h 101"/>
                <a:gd name="T4" fmla="*/ 134 w 134"/>
                <a:gd name="T5" fmla="*/ 101 h 101"/>
                <a:gd name="T6" fmla="*/ 134 w 134"/>
                <a:gd name="T7" fmla="*/ 0 h 101"/>
                <a:gd name="T8" fmla="*/ 0 w 134"/>
                <a:gd name="T9" fmla="*/ 0 h 101"/>
                <a:gd name="T10" fmla="*/ 25 w 134"/>
                <a:gd name="T11" fmla="*/ 93 h 101"/>
                <a:gd name="T12" fmla="*/ 8 w 134"/>
                <a:gd name="T13" fmla="*/ 93 h 101"/>
                <a:gd name="T14" fmla="*/ 8 w 134"/>
                <a:gd name="T15" fmla="*/ 77 h 101"/>
                <a:gd name="T16" fmla="*/ 25 w 134"/>
                <a:gd name="T17" fmla="*/ 77 h 101"/>
                <a:gd name="T18" fmla="*/ 25 w 134"/>
                <a:gd name="T19" fmla="*/ 93 h 101"/>
                <a:gd name="T20" fmla="*/ 25 w 134"/>
                <a:gd name="T21" fmla="*/ 59 h 101"/>
                <a:gd name="T22" fmla="*/ 8 w 134"/>
                <a:gd name="T23" fmla="*/ 59 h 101"/>
                <a:gd name="T24" fmla="*/ 8 w 134"/>
                <a:gd name="T25" fmla="*/ 43 h 101"/>
                <a:gd name="T26" fmla="*/ 25 w 134"/>
                <a:gd name="T27" fmla="*/ 43 h 101"/>
                <a:gd name="T28" fmla="*/ 25 w 134"/>
                <a:gd name="T29" fmla="*/ 59 h 101"/>
                <a:gd name="T30" fmla="*/ 25 w 134"/>
                <a:gd name="T31" fmla="*/ 26 h 101"/>
                <a:gd name="T32" fmla="*/ 8 w 134"/>
                <a:gd name="T33" fmla="*/ 26 h 101"/>
                <a:gd name="T34" fmla="*/ 8 w 134"/>
                <a:gd name="T35" fmla="*/ 8 h 101"/>
                <a:gd name="T36" fmla="*/ 25 w 134"/>
                <a:gd name="T37" fmla="*/ 8 h 101"/>
                <a:gd name="T38" fmla="*/ 25 w 134"/>
                <a:gd name="T39" fmla="*/ 26 h 101"/>
                <a:gd name="T40" fmla="*/ 102 w 134"/>
                <a:gd name="T41" fmla="*/ 93 h 101"/>
                <a:gd name="T42" fmla="*/ 35 w 134"/>
                <a:gd name="T43" fmla="*/ 93 h 101"/>
                <a:gd name="T44" fmla="*/ 35 w 134"/>
                <a:gd name="T45" fmla="*/ 8 h 101"/>
                <a:gd name="T46" fmla="*/ 102 w 134"/>
                <a:gd name="T47" fmla="*/ 8 h 101"/>
                <a:gd name="T48" fmla="*/ 102 w 134"/>
                <a:gd name="T49" fmla="*/ 93 h 101"/>
                <a:gd name="T50" fmla="*/ 126 w 134"/>
                <a:gd name="T51" fmla="*/ 93 h 101"/>
                <a:gd name="T52" fmla="*/ 110 w 134"/>
                <a:gd name="T53" fmla="*/ 93 h 101"/>
                <a:gd name="T54" fmla="*/ 110 w 134"/>
                <a:gd name="T55" fmla="*/ 77 h 101"/>
                <a:gd name="T56" fmla="*/ 126 w 134"/>
                <a:gd name="T57" fmla="*/ 77 h 101"/>
                <a:gd name="T58" fmla="*/ 126 w 134"/>
                <a:gd name="T59" fmla="*/ 93 h 101"/>
                <a:gd name="T60" fmla="*/ 126 w 134"/>
                <a:gd name="T61" fmla="*/ 59 h 101"/>
                <a:gd name="T62" fmla="*/ 110 w 134"/>
                <a:gd name="T63" fmla="*/ 59 h 101"/>
                <a:gd name="T64" fmla="*/ 110 w 134"/>
                <a:gd name="T65" fmla="*/ 43 h 101"/>
                <a:gd name="T66" fmla="*/ 126 w 134"/>
                <a:gd name="T67" fmla="*/ 43 h 101"/>
                <a:gd name="T68" fmla="*/ 126 w 134"/>
                <a:gd name="T69" fmla="*/ 59 h 101"/>
                <a:gd name="T70" fmla="*/ 126 w 134"/>
                <a:gd name="T71" fmla="*/ 26 h 101"/>
                <a:gd name="T72" fmla="*/ 110 w 134"/>
                <a:gd name="T73" fmla="*/ 26 h 101"/>
                <a:gd name="T74" fmla="*/ 110 w 134"/>
                <a:gd name="T75" fmla="*/ 8 h 101"/>
                <a:gd name="T76" fmla="*/ 126 w 134"/>
                <a:gd name="T77" fmla="*/ 8 h 101"/>
                <a:gd name="T78" fmla="*/ 126 w 134"/>
                <a:gd name="T79" fmla="*/ 26 h 101"/>
                <a:gd name="T80" fmla="*/ 51 w 134"/>
                <a:gd name="T81" fmla="*/ 26 h 101"/>
                <a:gd name="T82" fmla="*/ 51 w 134"/>
                <a:gd name="T83" fmla="*/ 77 h 101"/>
                <a:gd name="T84" fmla="*/ 84 w 134"/>
                <a:gd name="T85" fmla="*/ 51 h 101"/>
                <a:gd name="T86" fmla="*/ 51 w 134"/>
                <a:gd name="T87" fmla="*/ 2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101">
                  <a:moveTo>
                    <a:pt x="0" y="0"/>
                  </a:moveTo>
                  <a:lnTo>
                    <a:pt x="0" y="101"/>
                  </a:lnTo>
                  <a:lnTo>
                    <a:pt x="134" y="10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25" y="93"/>
                  </a:moveTo>
                  <a:lnTo>
                    <a:pt x="8" y="93"/>
                  </a:lnTo>
                  <a:lnTo>
                    <a:pt x="8" y="77"/>
                  </a:lnTo>
                  <a:lnTo>
                    <a:pt x="25" y="77"/>
                  </a:lnTo>
                  <a:lnTo>
                    <a:pt x="25" y="93"/>
                  </a:lnTo>
                  <a:close/>
                  <a:moveTo>
                    <a:pt x="25" y="59"/>
                  </a:moveTo>
                  <a:lnTo>
                    <a:pt x="8" y="59"/>
                  </a:lnTo>
                  <a:lnTo>
                    <a:pt x="8" y="43"/>
                  </a:lnTo>
                  <a:lnTo>
                    <a:pt x="25" y="43"/>
                  </a:lnTo>
                  <a:lnTo>
                    <a:pt x="25" y="59"/>
                  </a:lnTo>
                  <a:close/>
                  <a:moveTo>
                    <a:pt x="25" y="26"/>
                  </a:moveTo>
                  <a:lnTo>
                    <a:pt x="8" y="26"/>
                  </a:lnTo>
                  <a:lnTo>
                    <a:pt x="8" y="8"/>
                  </a:lnTo>
                  <a:lnTo>
                    <a:pt x="25" y="8"/>
                  </a:lnTo>
                  <a:lnTo>
                    <a:pt x="25" y="26"/>
                  </a:lnTo>
                  <a:close/>
                  <a:moveTo>
                    <a:pt x="102" y="93"/>
                  </a:moveTo>
                  <a:lnTo>
                    <a:pt x="35" y="93"/>
                  </a:lnTo>
                  <a:lnTo>
                    <a:pt x="35" y="8"/>
                  </a:lnTo>
                  <a:lnTo>
                    <a:pt x="102" y="8"/>
                  </a:lnTo>
                  <a:lnTo>
                    <a:pt x="102" y="93"/>
                  </a:lnTo>
                  <a:close/>
                  <a:moveTo>
                    <a:pt x="126" y="93"/>
                  </a:moveTo>
                  <a:lnTo>
                    <a:pt x="110" y="93"/>
                  </a:lnTo>
                  <a:lnTo>
                    <a:pt x="110" y="77"/>
                  </a:lnTo>
                  <a:lnTo>
                    <a:pt x="126" y="77"/>
                  </a:lnTo>
                  <a:lnTo>
                    <a:pt x="126" y="93"/>
                  </a:lnTo>
                  <a:close/>
                  <a:moveTo>
                    <a:pt x="126" y="59"/>
                  </a:moveTo>
                  <a:lnTo>
                    <a:pt x="110" y="59"/>
                  </a:lnTo>
                  <a:lnTo>
                    <a:pt x="110" y="43"/>
                  </a:lnTo>
                  <a:lnTo>
                    <a:pt x="126" y="43"/>
                  </a:lnTo>
                  <a:lnTo>
                    <a:pt x="126" y="59"/>
                  </a:lnTo>
                  <a:close/>
                  <a:moveTo>
                    <a:pt x="126" y="26"/>
                  </a:moveTo>
                  <a:lnTo>
                    <a:pt x="110" y="26"/>
                  </a:lnTo>
                  <a:lnTo>
                    <a:pt x="110" y="8"/>
                  </a:lnTo>
                  <a:lnTo>
                    <a:pt x="126" y="8"/>
                  </a:lnTo>
                  <a:lnTo>
                    <a:pt x="126" y="26"/>
                  </a:lnTo>
                  <a:close/>
                  <a:moveTo>
                    <a:pt x="51" y="26"/>
                  </a:moveTo>
                  <a:lnTo>
                    <a:pt x="51" y="77"/>
                  </a:lnTo>
                  <a:lnTo>
                    <a:pt x="84" y="51"/>
                  </a:lnTo>
                  <a:lnTo>
                    <a:pt x="51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1" name="任意多边形 45"/>
            <p:cNvSpPr/>
            <p:nvPr/>
          </p:nvSpPr>
          <p:spPr bwMode="auto">
            <a:xfrm>
              <a:off x="11333281" y="3027613"/>
              <a:ext cx="156586" cy="146799"/>
            </a:xfrm>
            <a:custGeom>
              <a:avLst/>
              <a:gdLst>
                <a:gd name="T0" fmla="*/ 80 w 80"/>
                <a:gd name="T1" fmla="*/ 29 h 75"/>
                <a:gd name="T2" fmla="*/ 52 w 80"/>
                <a:gd name="T3" fmla="*/ 24 h 75"/>
                <a:gd name="T4" fmla="*/ 41 w 80"/>
                <a:gd name="T5" fmla="*/ 0 h 75"/>
                <a:gd name="T6" fmla="*/ 28 w 80"/>
                <a:gd name="T7" fmla="*/ 24 h 75"/>
                <a:gd name="T8" fmla="*/ 0 w 80"/>
                <a:gd name="T9" fmla="*/ 29 h 75"/>
                <a:gd name="T10" fmla="*/ 19 w 80"/>
                <a:gd name="T11" fmla="*/ 49 h 75"/>
                <a:gd name="T12" fmla="*/ 15 w 80"/>
                <a:gd name="T13" fmla="*/ 75 h 75"/>
                <a:gd name="T14" fmla="*/ 41 w 80"/>
                <a:gd name="T15" fmla="*/ 62 h 75"/>
                <a:gd name="T16" fmla="*/ 65 w 80"/>
                <a:gd name="T17" fmla="*/ 75 h 75"/>
                <a:gd name="T18" fmla="*/ 60 w 80"/>
                <a:gd name="T19" fmla="*/ 49 h 75"/>
                <a:gd name="T20" fmla="*/ 80 w 80"/>
                <a:gd name="T21" fmla="*/ 29 h 75"/>
                <a:gd name="T22" fmla="*/ 41 w 80"/>
                <a:gd name="T23" fmla="*/ 57 h 75"/>
                <a:gd name="T24" fmla="*/ 23 w 80"/>
                <a:gd name="T25" fmla="*/ 65 h 75"/>
                <a:gd name="T26" fmla="*/ 26 w 80"/>
                <a:gd name="T27" fmla="*/ 45 h 75"/>
                <a:gd name="T28" fmla="*/ 11 w 80"/>
                <a:gd name="T29" fmla="*/ 32 h 75"/>
                <a:gd name="T30" fmla="*/ 31 w 80"/>
                <a:gd name="T31" fmla="*/ 29 h 75"/>
                <a:gd name="T32" fmla="*/ 41 w 80"/>
                <a:gd name="T33" fmla="*/ 11 h 75"/>
                <a:gd name="T34" fmla="*/ 49 w 80"/>
                <a:gd name="T35" fmla="*/ 29 h 75"/>
                <a:gd name="T36" fmla="*/ 68 w 80"/>
                <a:gd name="T37" fmla="*/ 32 h 75"/>
                <a:gd name="T38" fmla="*/ 54 w 80"/>
                <a:gd name="T39" fmla="*/ 45 h 75"/>
                <a:gd name="T40" fmla="*/ 57 w 80"/>
                <a:gd name="T41" fmla="*/ 65 h 75"/>
                <a:gd name="T42" fmla="*/ 41 w 80"/>
                <a:gd name="T43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0" h="75">
                  <a:moveTo>
                    <a:pt x="80" y="29"/>
                  </a:moveTo>
                  <a:lnTo>
                    <a:pt x="52" y="24"/>
                  </a:lnTo>
                  <a:lnTo>
                    <a:pt x="41" y="0"/>
                  </a:lnTo>
                  <a:lnTo>
                    <a:pt x="28" y="24"/>
                  </a:lnTo>
                  <a:lnTo>
                    <a:pt x="0" y="29"/>
                  </a:lnTo>
                  <a:lnTo>
                    <a:pt x="19" y="49"/>
                  </a:lnTo>
                  <a:lnTo>
                    <a:pt x="15" y="75"/>
                  </a:lnTo>
                  <a:lnTo>
                    <a:pt x="41" y="62"/>
                  </a:lnTo>
                  <a:lnTo>
                    <a:pt x="65" y="75"/>
                  </a:lnTo>
                  <a:lnTo>
                    <a:pt x="60" y="49"/>
                  </a:lnTo>
                  <a:lnTo>
                    <a:pt x="80" y="29"/>
                  </a:lnTo>
                  <a:close/>
                  <a:moveTo>
                    <a:pt x="41" y="57"/>
                  </a:moveTo>
                  <a:lnTo>
                    <a:pt x="23" y="65"/>
                  </a:lnTo>
                  <a:lnTo>
                    <a:pt x="26" y="45"/>
                  </a:lnTo>
                  <a:lnTo>
                    <a:pt x="11" y="32"/>
                  </a:lnTo>
                  <a:lnTo>
                    <a:pt x="31" y="29"/>
                  </a:lnTo>
                  <a:lnTo>
                    <a:pt x="41" y="11"/>
                  </a:lnTo>
                  <a:lnTo>
                    <a:pt x="49" y="29"/>
                  </a:lnTo>
                  <a:lnTo>
                    <a:pt x="68" y="32"/>
                  </a:lnTo>
                  <a:lnTo>
                    <a:pt x="54" y="45"/>
                  </a:lnTo>
                  <a:lnTo>
                    <a:pt x="57" y="65"/>
                  </a:lnTo>
                  <a:lnTo>
                    <a:pt x="41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2" name="任意多边形 46"/>
            <p:cNvSpPr/>
            <p:nvPr/>
          </p:nvSpPr>
          <p:spPr bwMode="auto">
            <a:xfrm>
              <a:off x="10818503" y="1526343"/>
              <a:ext cx="191818" cy="207477"/>
            </a:xfrm>
            <a:custGeom>
              <a:avLst/>
              <a:gdLst>
                <a:gd name="T0" fmla="*/ 48 w 60"/>
                <a:gd name="T1" fmla="*/ 11 h 65"/>
                <a:gd name="T2" fmla="*/ 60 w 60"/>
                <a:gd name="T3" fmla="*/ 6 h 65"/>
                <a:gd name="T4" fmla="*/ 60 w 60"/>
                <a:gd name="T5" fmla="*/ 44 h 65"/>
                <a:gd name="T6" fmla="*/ 48 w 60"/>
                <a:gd name="T7" fmla="*/ 48 h 65"/>
                <a:gd name="T8" fmla="*/ 36 w 60"/>
                <a:gd name="T9" fmla="*/ 45 h 65"/>
                <a:gd name="T10" fmla="*/ 24 w 60"/>
                <a:gd name="T11" fmla="*/ 41 h 65"/>
                <a:gd name="T12" fmla="*/ 12 w 60"/>
                <a:gd name="T13" fmla="*/ 46 h 65"/>
                <a:gd name="T14" fmla="*/ 12 w 60"/>
                <a:gd name="T15" fmla="*/ 8 h 65"/>
                <a:gd name="T16" fmla="*/ 24 w 60"/>
                <a:gd name="T17" fmla="*/ 4 h 65"/>
                <a:gd name="T18" fmla="*/ 36 w 60"/>
                <a:gd name="T19" fmla="*/ 7 h 65"/>
                <a:gd name="T20" fmla="*/ 48 w 60"/>
                <a:gd name="T21" fmla="*/ 11 h 65"/>
                <a:gd name="T22" fmla="*/ 4 w 60"/>
                <a:gd name="T23" fmla="*/ 0 h 65"/>
                <a:gd name="T24" fmla="*/ 8 w 60"/>
                <a:gd name="T25" fmla="*/ 4 h 65"/>
                <a:gd name="T26" fmla="*/ 8 w 60"/>
                <a:gd name="T27" fmla="*/ 65 h 65"/>
                <a:gd name="T28" fmla="*/ 0 w 60"/>
                <a:gd name="T29" fmla="*/ 65 h 65"/>
                <a:gd name="T30" fmla="*/ 0 w 60"/>
                <a:gd name="T31" fmla="*/ 4 h 65"/>
                <a:gd name="T32" fmla="*/ 4 w 60"/>
                <a:gd name="T3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5">
                  <a:moveTo>
                    <a:pt x="48" y="11"/>
                  </a:moveTo>
                  <a:cubicBezTo>
                    <a:pt x="53" y="11"/>
                    <a:pt x="58" y="8"/>
                    <a:pt x="60" y="6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58" y="46"/>
                    <a:pt x="53" y="48"/>
                    <a:pt x="48" y="48"/>
                  </a:cubicBezTo>
                  <a:cubicBezTo>
                    <a:pt x="43" y="48"/>
                    <a:pt x="39" y="47"/>
                    <a:pt x="36" y="45"/>
                  </a:cubicBezTo>
                  <a:cubicBezTo>
                    <a:pt x="33" y="43"/>
                    <a:pt x="29" y="41"/>
                    <a:pt x="24" y="41"/>
                  </a:cubicBezTo>
                  <a:cubicBezTo>
                    <a:pt x="19" y="41"/>
                    <a:pt x="15" y="44"/>
                    <a:pt x="12" y="4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5" y="6"/>
                    <a:pt x="19" y="4"/>
                    <a:pt x="24" y="4"/>
                  </a:cubicBezTo>
                  <a:cubicBezTo>
                    <a:pt x="29" y="4"/>
                    <a:pt x="33" y="5"/>
                    <a:pt x="36" y="7"/>
                  </a:cubicBezTo>
                  <a:cubicBezTo>
                    <a:pt x="39" y="9"/>
                    <a:pt x="43" y="11"/>
                    <a:pt x="48" y="11"/>
                  </a:cubicBezTo>
                  <a:close/>
                  <a:moveTo>
                    <a:pt x="4" y="0"/>
                  </a:moveTo>
                  <a:cubicBezTo>
                    <a:pt x="6" y="0"/>
                    <a:pt x="8" y="1"/>
                    <a:pt x="8" y="4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1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3" name="任意多边形 47"/>
            <p:cNvSpPr/>
            <p:nvPr/>
          </p:nvSpPr>
          <p:spPr bwMode="auto">
            <a:xfrm>
              <a:off x="10575795" y="1424562"/>
              <a:ext cx="203562" cy="207477"/>
            </a:xfrm>
            <a:custGeom>
              <a:avLst/>
              <a:gdLst>
                <a:gd name="T0" fmla="*/ 54 w 64"/>
                <a:gd name="T1" fmla="*/ 0 h 65"/>
                <a:gd name="T2" fmla="*/ 44 w 64"/>
                <a:gd name="T3" fmla="*/ 11 h 65"/>
                <a:gd name="T4" fmla="*/ 44 w 64"/>
                <a:gd name="T5" fmla="*/ 41 h 65"/>
                <a:gd name="T6" fmla="*/ 52 w 64"/>
                <a:gd name="T7" fmla="*/ 41 h 65"/>
                <a:gd name="T8" fmla="*/ 52 w 64"/>
                <a:gd name="T9" fmla="*/ 65 h 65"/>
                <a:gd name="T10" fmla="*/ 64 w 64"/>
                <a:gd name="T11" fmla="*/ 65 h 65"/>
                <a:gd name="T12" fmla="*/ 64 w 64"/>
                <a:gd name="T13" fmla="*/ 11 h 65"/>
                <a:gd name="T14" fmla="*/ 54 w 64"/>
                <a:gd name="T15" fmla="*/ 0 h 65"/>
                <a:gd name="T16" fmla="*/ 26 w 64"/>
                <a:gd name="T17" fmla="*/ 0 h 65"/>
                <a:gd name="T18" fmla="*/ 24 w 64"/>
                <a:gd name="T19" fmla="*/ 2 h 65"/>
                <a:gd name="T20" fmla="*/ 24 w 64"/>
                <a:gd name="T21" fmla="*/ 17 h 65"/>
                <a:gd name="T22" fmla="*/ 22 w 64"/>
                <a:gd name="T23" fmla="*/ 18 h 65"/>
                <a:gd name="T24" fmla="*/ 20 w 64"/>
                <a:gd name="T25" fmla="*/ 17 h 65"/>
                <a:gd name="T26" fmla="*/ 20 w 64"/>
                <a:gd name="T27" fmla="*/ 2 h 65"/>
                <a:gd name="T28" fmla="*/ 18 w 64"/>
                <a:gd name="T29" fmla="*/ 0 h 65"/>
                <a:gd name="T30" fmla="*/ 16 w 64"/>
                <a:gd name="T31" fmla="*/ 2 h 65"/>
                <a:gd name="T32" fmla="*/ 16 w 64"/>
                <a:gd name="T33" fmla="*/ 17 h 65"/>
                <a:gd name="T34" fmla="*/ 14 w 64"/>
                <a:gd name="T35" fmla="*/ 18 h 65"/>
                <a:gd name="T36" fmla="*/ 12 w 64"/>
                <a:gd name="T37" fmla="*/ 17 h 65"/>
                <a:gd name="T38" fmla="*/ 12 w 64"/>
                <a:gd name="T39" fmla="*/ 2 h 65"/>
                <a:gd name="T40" fmla="*/ 10 w 64"/>
                <a:gd name="T41" fmla="*/ 0 h 65"/>
                <a:gd name="T42" fmla="*/ 8 w 64"/>
                <a:gd name="T43" fmla="*/ 2 h 65"/>
                <a:gd name="T44" fmla="*/ 8 w 64"/>
                <a:gd name="T45" fmla="*/ 17 h 65"/>
                <a:gd name="T46" fmla="*/ 6 w 64"/>
                <a:gd name="T47" fmla="*/ 18 h 65"/>
                <a:gd name="T48" fmla="*/ 4 w 64"/>
                <a:gd name="T49" fmla="*/ 17 h 65"/>
                <a:gd name="T50" fmla="*/ 4 w 64"/>
                <a:gd name="T51" fmla="*/ 2 h 65"/>
                <a:gd name="T52" fmla="*/ 2 w 64"/>
                <a:gd name="T53" fmla="*/ 0 h 65"/>
                <a:gd name="T54" fmla="*/ 0 w 64"/>
                <a:gd name="T55" fmla="*/ 2 h 65"/>
                <a:gd name="T56" fmla="*/ 0 w 64"/>
                <a:gd name="T57" fmla="*/ 17 h 65"/>
                <a:gd name="T58" fmla="*/ 0 w 64"/>
                <a:gd name="T59" fmla="*/ 21 h 65"/>
                <a:gd name="T60" fmla="*/ 3 w 64"/>
                <a:gd name="T61" fmla="*/ 25 h 65"/>
                <a:gd name="T62" fmla="*/ 8 w 64"/>
                <a:gd name="T63" fmla="*/ 33 h 65"/>
                <a:gd name="T64" fmla="*/ 8 w 64"/>
                <a:gd name="T65" fmla="*/ 65 h 65"/>
                <a:gd name="T66" fmla="*/ 20 w 64"/>
                <a:gd name="T67" fmla="*/ 65 h 65"/>
                <a:gd name="T68" fmla="*/ 20 w 64"/>
                <a:gd name="T69" fmla="*/ 33 h 65"/>
                <a:gd name="T70" fmla="*/ 25 w 64"/>
                <a:gd name="T71" fmla="*/ 25 h 65"/>
                <a:gd name="T72" fmla="*/ 28 w 64"/>
                <a:gd name="T73" fmla="*/ 21 h 65"/>
                <a:gd name="T74" fmla="*/ 28 w 64"/>
                <a:gd name="T75" fmla="*/ 17 h 65"/>
                <a:gd name="T76" fmla="*/ 28 w 64"/>
                <a:gd name="T77" fmla="*/ 2 h 65"/>
                <a:gd name="T78" fmla="*/ 26 w 64"/>
                <a:gd name="T7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5">
                  <a:moveTo>
                    <a:pt x="54" y="0"/>
                  </a:moveTo>
                  <a:cubicBezTo>
                    <a:pt x="49" y="0"/>
                    <a:pt x="44" y="5"/>
                    <a:pt x="44" y="1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52" y="41"/>
                    <a:pt x="52" y="41"/>
                    <a:pt x="52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11"/>
                    <a:pt x="64" y="11"/>
                    <a:pt x="64" y="11"/>
                  </a:cubicBezTo>
                  <a:cubicBezTo>
                    <a:pt x="64" y="5"/>
                    <a:pt x="60" y="0"/>
                    <a:pt x="54" y="0"/>
                  </a:cubicBezTo>
                  <a:close/>
                  <a:moveTo>
                    <a:pt x="26" y="0"/>
                  </a:moveTo>
                  <a:cubicBezTo>
                    <a:pt x="25" y="0"/>
                    <a:pt x="24" y="1"/>
                    <a:pt x="24" y="2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3" y="18"/>
                    <a:pt x="22" y="18"/>
                  </a:cubicBezTo>
                  <a:cubicBezTo>
                    <a:pt x="21" y="18"/>
                    <a:pt x="20" y="17"/>
                    <a:pt x="20" y="17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17" y="0"/>
                    <a:pt x="16" y="1"/>
                    <a:pt x="16" y="2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5" y="18"/>
                    <a:pt x="14" y="18"/>
                  </a:cubicBezTo>
                  <a:cubicBezTo>
                    <a:pt x="13" y="18"/>
                    <a:pt x="12" y="17"/>
                    <a:pt x="12" y="17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7" y="18"/>
                    <a:pt x="6" y="18"/>
                  </a:cubicBezTo>
                  <a:cubicBezTo>
                    <a:pt x="5" y="18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3"/>
                    <a:pt x="3" y="25"/>
                  </a:cubicBezTo>
                  <a:cubicBezTo>
                    <a:pt x="5" y="26"/>
                    <a:pt x="8" y="28"/>
                    <a:pt x="8" y="33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28"/>
                    <a:pt x="22" y="26"/>
                    <a:pt x="25" y="25"/>
                  </a:cubicBezTo>
                  <a:cubicBezTo>
                    <a:pt x="26" y="23"/>
                    <a:pt x="28" y="22"/>
                    <a:pt x="28" y="21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4" name="任意多边形 48"/>
            <p:cNvSpPr/>
            <p:nvPr/>
          </p:nvSpPr>
          <p:spPr bwMode="auto">
            <a:xfrm>
              <a:off x="10977048" y="3327085"/>
              <a:ext cx="236837" cy="266197"/>
            </a:xfrm>
            <a:custGeom>
              <a:avLst/>
              <a:gdLst>
                <a:gd name="T0" fmla="*/ 58 w 74"/>
                <a:gd name="T1" fmla="*/ 25 h 83"/>
                <a:gd name="T2" fmla="*/ 63 w 74"/>
                <a:gd name="T3" fmla="*/ 22 h 83"/>
                <a:gd name="T4" fmla="*/ 68 w 74"/>
                <a:gd name="T5" fmla="*/ 12 h 83"/>
                <a:gd name="T6" fmla="*/ 65 w 74"/>
                <a:gd name="T7" fmla="*/ 3 h 83"/>
                <a:gd name="T8" fmla="*/ 58 w 74"/>
                <a:gd name="T9" fmla="*/ 0 h 83"/>
                <a:gd name="T10" fmla="*/ 46 w 74"/>
                <a:gd name="T11" fmla="*/ 6 h 83"/>
                <a:gd name="T12" fmla="*/ 36 w 74"/>
                <a:gd name="T13" fmla="*/ 24 h 83"/>
                <a:gd name="T14" fmla="*/ 27 w 74"/>
                <a:gd name="T15" fmla="*/ 6 h 83"/>
                <a:gd name="T16" fmla="*/ 18 w 74"/>
                <a:gd name="T17" fmla="*/ 2 h 83"/>
                <a:gd name="T18" fmla="*/ 11 w 74"/>
                <a:gd name="T19" fmla="*/ 5 h 83"/>
                <a:gd name="T20" fmla="*/ 12 w 74"/>
                <a:gd name="T21" fmla="*/ 21 h 83"/>
                <a:gd name="T22" fmla="*/ 18 w 74"/>
                <a:gd name="T23" fmla="*/ 25 h 83"/>
                <a:gd name="T24" fmla="*/ 0 w 74"/>
                <a:gd name="T25" fmla="*/ 25 h 83"/>
                <a:gd name="T26" fmla="*/ 0 w 74"/>
                <a:gd name="T27" fmla="*/ 47 h 83"/>
                <a:gd name="T28" fmla="*/ 6 w 74"/>
                <a:gd name="T29" fmla="*/ 47 h 83"/>
                <a:gd name="T30" fmla="*/ 6 w 74"/>
                <a:gd name="T31" fmla="*/ 83 h 83"/>
                <a:gd name="T32" fmla="*/ 69 w 74"/>
                <a:gd name="T33" fmla="*/ 83 h 83"/>
                <a:gd name="T34" fmla="*/ 69 w 74"/>
                <a:gd name="T35" fmla="*/ 47 h 83"/>
                <a:gd name="T36" fmla="*/ 74 w 74"/>
                <a:gd name="T37" fmla="*/ 47 h 83"/>
                <a:gd name="T38" fmla="*/ 74 w 74"/>
                <a:gd name="T39" fmla="*/ 25 h 83"/>
                <a:gd name="T40" fmla="*/ 58 w 74"/>
                <a:gd name="T41" fmla="*/ 25 h 83"/>
                <a:gd name="T42" fmla="*/ 50 w 74"/>
                <a:gd name="T43" fmla="*/ 10 h 83"/>
                <a:gd name="T44" fmla="*/ 58 w 74"/>
                <a:gd name="T45" fmla="*/ 6 h 83"/>
                <a:gd name="T46" fmla="*/ 61 w 74"/>
                <a:gd name="T47" fmla="*/ 7 h 83"/>
                <a:gd name="T48" fmla="*/ 59 w 74"/>
                <a:gd name="T49" fmla="*/ 18 h 83"/>
                <a:gd name="T50" fmla="*/ 46 w 74"/>
                <a:gd name="T51" fmla="*/ 25 h 83"/>
                <a:gd name="T52" fmla="*/ 42 w 74"/>
                <a:gd name="T53" fmla="*/ 25 h 83"/>
                <a:gd name="T54" fmla="*/ 50 w 74"/>
                <a:gd name="T55" fmla="*/ 10 h 83"/>
                <a:gd name="T56" fmla="*/ 14 w 74"/>
                <a:gd name="T57" fmla="*/ 12 h 83"/>
                <a:gd name="T58" fmla="*/ 15 w 74"/>
                <a:gd name="T59" fmla="*/ 9 h 83"/>
                <a:gd name="T60" fmla="*/ 18 w 74"/>
                <a:gd name="T61" fmla="*/ 8 h 83"/>
                <a:gd name="T62" fmla="*/ 18 w 74"/>
                <a:gd name="T63" fmla="*/ 8 h 83"/>
                <a:gd name="T64" fmla="*/ 23 w 74"/>
                <a:gd name="T65" fmla="*/ 10 h 83"/>
                <a:gd name="T66" fmla="*/ 30 w 74"/>
                <a:gd name="T67" fmla="*/ 23 h 83"/>
                <a:gd name="T68" fmla="*/ 30 w 74"/>
                <a:gd name="T69" fmla="*/ 24 h 83"/>
                <a:gd name="T70" fmla="*/ 29 w 74"/>
                <a:gd name="T71" fmla="*/ 24 h 83"/>
                <a:gd name="T72" fmla="*/ 17 w 74"/>
                <a:gd name="T73" fmla="*/ 17 h 83"/>
                <a:gd name="T74" fmla="*/ 14 w 74"/>
                <a:gd name="T75" fmla="*/ 12 h 83"/>
                <a:gd name="T76" fmla="*/ 32 w 74"/>
                <a:gd name="T77" fmla="*/ 78 h 83"/>
                <a:gd name="T78" fmla="*/ 11 w 74"/>
                <a:gd name="T79" fmla="*/ 78 h 83"/>
                <a:gd name="T80" fmla="*/ 11 w 74"/>
                <a:gd name="T81" fmla="*/ 44 h 83"/>
                <a:gd name="T82" fmla="*/ 32 w 74"/>
                <a:gd name="T83" fmla="*/ 44 h 83"/>
                <a:gd name="T84" fmla="*/ 32 w 74"/>
                <a:gd name="T85" fmla="*/ 78 h 83"/>
                <a:gd name="T86" fmla="*/ 32 w 74"/>
                <a:gd name="T87" fmla="*/ 41 h 83"/>
                <a:gd name="T88" fmla="*/ 6 w 74"/>
                <a:gd name="T89" fmla="*/ 41 h 83"/>
                <a:gd name="T90" fmla="*/ 6 w 74"/>
                <a:gd name="T91" fmla="*/ 31 h 83"/>
                <a:gd name="T92" fmla="*/ 32 w 74"/>
                <a:gd name="T93" fmla="*/ 31 h 83"/>
                <a:gd name="T94" fmla="*/ 32 w 74"/>
                <a:gd name="T95" fmla="*/ 41 h 83"/>
                <a:gd name="T96" fmla="*/ 63 w 74"/>
                <a:gd name="T97" fmla="*/ 78 h 83"/>
                <a:gd name="T98" fmla="*/ 42 w 74"/>
                <a:gd name="T99" fmla="*/ 78 h 83"/>
                <a:gd name="T100" fmla="*/ 42 w 74"/>
                <a:gd name="T101" fmla="*/ 44 h 83"/>
                <a:gd name="T102" fmla="*/ 63 w 74"/>
                <a:gd name="T103" fmla="*/ 44 h 83"/>
                <a:gd name="T104" fmla="*/ 63 w 74"/>
                <a:gd name="T105" fmla="*/ 78 h 83"/>
                <a:gd name="T106" fmla="*/ 69 w 74"/>
                <a:gd name="T107" fmla="*/ 41 h 83"/>
                <a:gd name="T108" fmla="*/ 42 w 74"/>
                <a:gd name="T109" fmla="*/ 41 h 83"/>
                <a:gd name="T110" fmla="*/ 42 w 74"/>
                <a:gd name="T111" fmla="*/ 31 h 83"/>
                <a:gd name="T112" fmla="*/ 69 w 74"/>
                <a:gd name="T113" fmla="*/ 31 h 83"/>
                <a:gd name="T114" fmla="*/ 69 w 74"/>
                <a:gd name="T115" fmla="*/ 4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4" h="83">
                  <a:moveTo>
                    <a:pt x="58" y="25"/>
                  </a:moveTo>
                  <a:cubicBezTo>
                    <a:pt x="60" y="24"/>
                    <a:pt x="61" y="23"/>
                    <a:pt x="63" y="22"/>
                  </a:cubicBezTo>
                  <a:cubicBezTo>
                    <a:pt x="65" y="19"/>
                    <a:pt x="67" y="16"/>
                    <a:pt x="68" y="12"/>
                  </a:cubicBezTo>
                  <a:cubicBezTo>
                    <a:pt x="69" y="9"/>
                    <a:pt x="68" y="5"/>
                    <a:pt x="65" y="3"/>
                  </a:cubicBezTo>
                  <a:cubicBezTo>
                    <a:pt x="63" y="1"/>
                    <a:pt x="61" y="0"/>
                    <a:pt x="58" y="0"/>
                  </a:cubicBezTo>
                  <a:cubicBezTo>
                    <a:pt x="54" y="0"/>
                    <a:pt x="50" y="2"/>
                    <a:pt x="46" y="6"/>
                  </a:cubicBezTo>
                  <a:cubicBezTo>
                    <a:pt x="41" y="11"/>
                    <a:pt x="38" y="19"/>
                    <a:pt x="36" y="24"/>
                  </a:cubicBezTo>
                  <a:cubicBezTo>
                    <a:pt x="35" y="19"/>
                    <a:pt x="32" y="11"/>
                    <a:pt x="27" y="6"/>
                  </a:cubicBezTo>
                  <a:cubicBezTo>
                    <a:pt x="25" y="4"/>
                    <a:pt x="21" y="2"/>
                    <a:pt x="18" y="2"/>
                  </a:cubicBezTo>
                  <a:cubicBezTo>
                    <a:pt x="15" y="2"/>
                    <a:pt x="13" y="3"/>
                    <a:pt x="11" y="5"/>
                  </a:cubicBezTo>
                  <a:cubicBezTo>
                    <a:pt x="7" y="9"/>
                    <a:pt x="8" y="16"/>
                    <a:pt x="12" y="21"/>
                  </a:cubicBezTo>
                  <a:cubicBezTo>
                    <a:pt x="14" y="23"/>
                    <a:pt x="16" y="24"/>
                    <a:pt x="1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9" y="83"/>
                    <a:pt x="69" y="83"/>
                    <a:pt x="69" y="83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25"/>
                    <a:pt x="74" y="25"/>
                    <a:pt x="74" y="25"/>
                  </a:cubicBezTo>
                  <a:lnTo>
                    <a:pt x="58" y="25"/>
                  </a:lnTo>
                  <a:close/>
                  <a:moveTo>
                    <a:pt x="50" y="10"/>
                  </a:moveTo>
                  <a:cubicBezTo>
                    <a:pt x="53" y="7"/>
                    <a:pt x="56" y="6"/>
                    <a:pt x="58" y="6"/>
                  </a:cubicBezTo>
                  <a:cubicBezTo>
                    <a:pt x="59" y="6"/>
                    <a:pt x="60" y="6"/>
                    <a:pt x="61" y="7"/>
                  </a:cubicBezTo>
                  <a:cubicBezTo>
                    <a:pt x="63" y="9"/>
                    <a:pt x="62" y="14"/>
                    <a:pt x="59" y="18"/>
                  </a:cubicBezTo>
                  <a:cubicBezTo>
                    <a:pt x="55" y="21"/>
                    <a:pt x="50" y="24"/>
                    <a:pt x="46" y="25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3" y="21"/>
                    <a:pt x="46" y="14"/>
                    <a:pt x="50" y="10"/>
                  </a:cubicBezTo>
                  <a:close/>
                  <a:moveTo>
                    <a:pt x="14" y="12"/>
                  </a:moveTo>
                  <a:cubicBezTo>
                    <a:pt x="14" y="12"/>
                    <a:pt x="14" y="10"/>
                    <a:pt x="15" y="9"/>
                  </a:cubicBezTo>
                  <a:cubicBezTo>
                    <a:pt x="16" y="8"/>
                    <a:pt x="17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20" y="8"/>
                    <a:pt x="22" y="9"/>
                    <a:pt x="23" y="10"/>
                  </a:cubicBezTo>
                  <a:cubicBezTo>
                    <a:pt x="26" y="13"/>
                    <a:pt x="28" y="18"/>
                    <a:pt x="30" y="23"/>
                  </a:cubicBezTo>
                  <a:cubicBezTo>
                    <a:pt x="30" y="23"/>
                    <a:pt x="30" y="24"/>
                    <a:pt x="30" y="24"/>
                  </a:cubicBezTo>
                  <a:cubicBezTo>
                    <a:pt x="30" y="24"/>
                    <a:pt x="29" y="24"/>
                    <a:pt x="29" y="24"/>
                  </a:cubicBezTo>
                  <a:cubicBezTo>
                    <a:pt x="24" y="22"/>
                    <a:pt x="19" y="20"/>
                    <a:pt x="17" y="17"/>
                  </a:cubicBezTo>
                  <a:cubicBezTo>
                    <a:pt x="15" y="16"/>
                    <a:pt x="14" y="14"/>
                    <a:pt x="14" y="12"/>
                  </a:cubicBezTo>
                  <a:close/>
                  <a:moveTo>
                    <a:pt x="32" y="78"/>
                  </a:moveTo>
                  <a:cubicBezTo>
                    <a:pt x="11" y="78"/>
                    <a:pt x="11" y="78"/>
                    <a:pt x="11" y="78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78"/>
                  </a:lnTo>
                  <a:close/>
                  <a:moveTo>
                    <a:pt x="32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2" y="31"/>
                    <a:pt x="32" y="31"/>
                    <a:pt x="32" y="31"/>
                  </a:cubicBezTo>
                  <a:lnTo>
                    <a:pt x="32" y="41"/>
                  </a:lnTo>
                  <a:close/>
                  <a:moveTo>
                    <a:pt x="63" y="78"/>
                  </a:moveTo>
                  <a:cubicBezTo>
                    <a:pt x="42" y="78"/>
                    <a:pt x="42" y="78"/>
                    <a:pt x="42" y="78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63" y="44"/>
                    <a:pt x="63" y="44"/>
                    <a:pt x="63" y="44"/>
                  </a:cubicBezTo>
                  <a:lnTo>
                    <a:pt x="63" y="78"/>
                  </a:lnTo>
                  <a:close/>
                  <a:moveTo>
                    <a:pt x="69" y="41"/>
                  </a:moveTo>
                  <a:cubicBezTo>
                    <a:pt x="42" y="41"/>
                    <a:pt x="42" y="41"/>
                    <a:pt x="42" y="4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69" y="31"/>
                    <a:pt x="69" y="31"/>
                    <a:pt x="69" y="31"/>
                  </a:cubicBezTo>
                  <a:lnTo>
                    <a:pt x="6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5" name="任意多边形 49"/>
            <p:cNvSpPr/>
            <p:nvPr/>
          </p:nvSpPr>
          <p:spPr bwMode="auto">
            <a:xfrm>
              <a:off x="10906584" y="4526927"/>
              <a:ext cx="246623" cy="201604"/>
            </a:xfrm>
            <a:custGeom>
              <a:avLst/>
              <a:gdLst>
                <a:gd name="T0" fmla="*/ 1 w 77"/>
                <a:gd name="T1" fmla="*/ 42 h 63"/>
                <a:gd name="T2" fmla="*/ 8 w 77"/>
                <a:gd name="T3" fmla="*/ 55 h 63"/>
                <a:gd name="T4" fmla="*/ 21 w 77"/>
                <a:gd name="T5" fmla="*/ 61 h 63"/>
                <a:gd name="T6" fmla="*/ 38 w 77"/>
                <a:gd name="T7" fmla="*/ 63 h 63"/>
                <a:gd name="T8" fmla="*/ 56 w 77"/>
                <a:gd name="T9" fmla="*/ 61 h 63"/>
                <a:gd name="T10" fmla="*/ 69 w 77"/>
                <a:gd name="T11" fmla="*/ 55 h 63"/>
                <a:gd name="T12" fmla="*/ 76 w 77"/>
                <a:gd name="T13" fmla="*/ 42 h 63"/>
                <a:gd name="T14" fmla="*/ 71 w 77"/>
                <a:gd name="T15" fmla="*/ 16 h 63"/>
                <a:gd name="T16" fmla="*/ 72 w 77"/>
                <a:gd name="T17" fmla="*/ 11 h 63"/>
                <a:gd name="T18" fmla="*/ 70 w 77"/>
                <a:gd name="T19" fmla="*/ 0 h 63"/>
                <a:gd name="T20" fmla="*/ 67 w 77"/>
                <a:gd name="T21" fmla="*/ 0 h 63"/>
                <a:gd name="T22" fmla="*/ 60 w 77"/>
                <a:gd name="T23" fmla="*/ 3 h 63"/>
                <a:gd name="T24" fmla="*/ 38 w 77"/>
                <a:gd name="T25" fmla="*/ 5 h 63"/>
                <a:gd name="T26" fmla="*/ 17 w 77"/>
                <a:gd name="T27" fmla="*/ 3 h 63"/>
                <a:gd name="T28" fmla="*/ 9 w 77"/>
                <a:gd name="T29" fmla="*/ 0 h 63"/>
                <a:gd name="T30" fmla="*/ 7 w 77"/>
                <a:gd name="T31" fmla="*/ 0 h 63"/>
                <a:gd name="T32" fmla="*/ 5 w 77"/>
                <a:gd name="T33" fmla="*/ 11 h 63"/>
                <a:gd name="T34" fmla="*/ 6 w 77"/>
                <a:gd name="T35" fmla="*/ 16 h 63"/>
                <a:gd name="T36" fmla="*/ 9 w 77"/>
                <a:gd name="T37" fmla="*/ 42 h 63"/>
                <a:gd name="T38" fmla="*/ 18 w 77"/>
                <a:gd name="T39" fmla="*/ 30 h 63"/>
                <a:gd name="T40" fmla="*/ 27 w 77"/>
                <a:gd name="T41" fmla="*/ 29 h 63"/>
                <a:gd name="T42" fmla="*/ 38 w 77"/>
                <a:gd name="T43" fmla="*/ 30 h 63"/>
                <a:gd name="T44" fmla="*/ 49 w 77"/>
                <a:gd name="T45" fmla="*/ 29 h 63"/>
                <a:gd name="T46" fmla="*/ 59 w 77"/>
                <a:gd name="T47" fmla="*/ 30 h 63"/>
                <a:gd name="T48" fmla="*/ 67 w 77"/>
                <a:gd name="T49" fmla="*/ 42 h 63"/>
                <a:gd name="T50" fmla="*/ 64 w 77"/>
                <a:gd name="T51" fmla="*/ 52 h 63"/>
                <a:gd name="T52" fmla="*/ 56 w 77"/>
                <a:gd name="T53" fmla="*/ 57 h 63"/>
                <a:gd name="T54" fmla="*/ 45 w 77"/>
                <a:gd name="T55" fmla="*/ 58 h 63"/>
                <a:gd name="T56" fmla="*/ 31 w 77"/>
                <a:gd name="T57" fmla="*/ 58 h 63"/>
                <a:gd name="T58" fmla="*/ 20 w 77"/>
                <a:gd name="T59" fmla="*/ 57 h 63"/>
                <a:gd name="T60" fmla="*/ 12 w 77"/>
                <a:gd name="T61" fmla="*/ 52 h 63"/>
                <a:gd name="T62" fmla="*/ 9 w 77"/>
                <a:gd name="T63" fmla="*/ 42 h 63"/>
                <a:gd name="T64" fmla="*/ 53 w 77"/>
                <a:gd name="T65" fmla="*/ 48 h 63"/>
                <a:gd name="T66" fmla="*/ 53 w 77"/>
                <a:gd name="T67" fmla="*/ 34 h 63"/>
                <a:gd name="T68" fmla="*/ 19 w 77"/>
                <a:gd name="T69" fmla="*/ 41 h 63"/>
                <a:gd name="T70" fmla="*/ 29 w 77"/>
                <a:gd name="T71" fmla="*/ 41 h 63"/>
                <a:gd name="T72" fmla="*/ 19 w 77"/>
                <a:gd name="T73" fmla="*/ 4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7" h="63">
                  <a:moveTo>
                    <a:pt x="0" y="33"/>
                  </a:moveTo>
                  <a:cubicBezTo>
                    <a:pt x="0" y="36"/>
                    <a:pt x="0" y="39"/>
                    <a:pt x="1" y="42"/>
                  </a:cubicBezTo>
                  <a:cubicBezTo>
                    <a:pt x="1" y="45"/>
                    <a:pt x="2" y="47"/>
                    <a:pt x="3" y="49"/>
                  </a:cubicBezTo>
                  <a:cubicBezTo>
                    <a:pt x="5" y="51"/>
                    <a:pt x="6" y="53"/>
                    <a:pt x="8" y="55"/>
                  </a:cubicBezTo>
                  <a:cubicBezTo>
                    <a:pt x="10" y="56"/>
                    <a:pt x="12" y="58"/>
                    <a:pt x="14" y="59"/>
                  </a:cubicBezTo>
                  <a:cubicBezTo>
                    <a:pt x="16" y="60"/>
                    <a:pt x="18" y="61"/>
                    <a:pt x="21" y="61"/>
                  </a:cubicBezTo>
                  <a:cubicBezTo>
                    <a:pt x="23" y="62"/>
                    <a:pt x="26" y="62"/>
                    <a:pt x="29" y="63"/>
                  </a:cubicBezTo>
                  <a:cubicBezTo>
                    <a:pt x="32" y="63"/>
                    <a:pt x="35" y="63"/>
                    <a:pt x="38" y="63"/>
                  </a:cubicBezTo>
                  <a:cubicBezTo>
                    <a:pt x="42" y="63"/>
                    <a:pt x="45" y="63"/>
                    <a:pt x="47" y="63"/>
                  </a:cubicBezTo>
                  <a:cubicBezTo>
                    <a:pt x="50" y="62"/>
                    <a:pt x="53" y="62"/>
                    <a:pt x="56" y="61"/>
                  </a:cubicBezTo>
                  <a:cubicBezTo>
                    <a:pt x="58" y="61"/>
                    <a:pt x="61" y="60"/>
                    <a:pt x="63" y="59"/>
                  </a:cubicBezTo>
                  <a:cubicBezTo>
                    <a:pt x="65" y="58"/>
                    <a:pt x="67" y="56"/>
                    <a:pt x="69" y="55"/>
                  </a:cubicBezTo>
                  <a:cubicBezTo>
                    <a:pt x="71" y="53"/>
                    <a:pt x="72" y="51"/>
                    <a:pt x="73" y="49"/>
                  </a:cubicBezTo>
                  <a:cubicBezTo>
                    <a:pt x="74" y="47"/>
                    <a:pt x="75" y="45"/>
                    <a:pt x="76" y="42"/>
                  </a:cubicBezTo>
                  <a:cubicBezTo>
                    <a:pt x="77" y="39"/>
                    <a:pt x="77" y="36"/>
                    <a:pt x="77" y="33"/>
                  </a:cubicBezTo>
                  <a:cubicBezTo>
                    <a:pt x="77" y="26"/>
                    <a:pt x="75" y="21"/>
                    <a:pt x="71" y="16"/>
                  </a:cubicBezTo>
                  <a:cubicBezTo>
                    <a:pt x="71" y="16"/>
                    <a:pt x="71" y="15"/>
                    <a:pt x="71" y="14"/>
                  </a:cubicBezTo>
                  <a:cubicBezTo>
                    <a:pt x="71" y="13"/>
                    <a:pt x="72" y="12"/>
                    <a:pt x="72" y="11"/>
                  </a:cubicBezTo>
                  <a:cubicBezTo>
                    <a:pt x="72" y="10"/>
                    <a:pt x="72" y="8"/>
                    <a:pt x="72" y="6"/>
                  </a:cubicBezTo>
                  <a:cubicBezTo>
                    <a:pt x="71" y="4"/>
                    <a:pt x="71" y="2"/>
                    <a:pt x="70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5" y="1"/>
                    <a:pt x="64" y="1"/>
                  </a:cubicBezTo>
                  <a:cubicBezTo>
                    <a:pt x="63" y="1"/>
                    <a:pt x="61" y="2"/>
                    <a:pt x="60" y="3"/>
                  </a:cubicBezTo>
                  <a:cubicBezTo>
                    <a:pt x="58" y="4"/>
                    <a:pt x="56" y="5"/>
                    <a:pt x="53" y="7"/>
                  </a:cubicBezTo>
                  <a:cubicBezTo>
                    <a:pt x="50" y="6"/>
                    <a:pt x="45" y="5"/>
                    <a:pt x="38" y="5"/>
                  </a:cubicBezTo>
                  <a:cubicBezTo>
                    <a:pt x="32" y="5"/>
                    <a:pt x="27" y="6"/>
                    <a:pt x="23" y="7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5" y="2"/>
                    <a:pt x="14" y="1"/>
                    <a:pt x="12" y="1"/>
                  </a:cubicBezTo>
                  <a:cubicBezTo>
                    <a:pt x="11" y="1"/>
                    <a:pt x="10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2"/>
                    <a:pt x="5" y="4"/>
                    <a:pt x="5" y="6"/>
                  </a:cubicBezTo>
                  <a:cubicBezTo>
                    <a:pt x="5" y="8"/>
                    <a:pt x="5" y="10"/>
                    <a:pt x="5" y="11"/>
                  </a:cubicBezTo>
                  <a:cubicBezTo>
                    <a:pt x="5" y="12"/>
                    <a:pt x="5" y="13"/>
                    <a:pt x="5" y="14"/>
                  </a:cubicBezTo>
                  <a:cubicBezTo>
                    <a:pt x="6" y="15"/>
                    <a:pt x="6" y="16"/>
                    <a:pt x="6" y="16"/>
                  </a:cubicBezTo>
                  <a:cubicBezTo>
                    <a:pt x="2" y="21"/>
                    <a:pt x="0" y="26"/>
                    <a:pt x="0" y="33"/>
                  </a:cubicBezTo>
                  <a:close/>
                  <a:moveTo>
                    <a:pt x="9" y="42"/>
                  </a:moveTo>
                  <a:cubicBezTo>
                    <a:pt x="9" y="38"/>
                    <a:pt x="11" y="35"/>
                    <a:pt x="14" y="32"/>
                  </a:cubicBezTo>
                  <a:cubicBezTo>
                    <a:pt x="15" y="31"/>
                    <a:pt x="16" y="30"/>
                    <a:pt x="18" y="30"/>
                  </a:cubicBezTo>
                  <a:cubicBezTo>
                    <a:pt x="19" y="30"/>
                    <a:pt x="20" y="29"/>
                    <a:pt x="22" y="29"/>
                  </a:cubicBezTo>
                  <a:cubicBezTo>
                    <a:pt x="24" y="29"/>
                    <a:pt x="25" y="29"/>
                    <a:pt x="27" y="29"/>
                  </a:cubicBezTo>
                  <a:cubicBezTo>
                    <a:pt x="28" y="29"/>
                    <a:pt x="30" y="29"/>
                    <a:pt x="32" y="30"/>
                  </a:cubicBezTo>
                  <a:cubicBezTo>
                    <a:pt x="35" y="30"/>
                    <a:pt x="36" y="30"/>
                    <a:pt x="38" y="30"/>
                  </a:cubicBezTo>
                  <a:cubicBezTo>
                    <a:pt x="40" y="30"/>
                    <a:pt x="42" y="30"/>
                    <a:pt x="44" y="30"/>
                  </a:cubicBezTo>
                  <a:cubicBezTo>
                    <a:pt x="46" y="29"/>
                    <a:pt x="48" y="29"/>
                    <a:pt x="49" y="29"/>
                  </a:cubicBezTo>
                  <a:cubicBezTo>
                    <a:pt x="51" y="29"/>
                    <a:pt x="52" y="29"/>
                    <a:pt x="54" y="29"/>
                  </a:cubicBezTo>
                  <a:cubicBezTo>
                    <a:pt x="56" y="29"/>
                    <a:pt x="57" y="30"/>
                    <a:pt x="59" y="30"/>
                  </a:cubicBezTo>
                  <a:cubicBezTo>
                    <a:pt x="60" y="30"/>
                    <a:pt x="61" y="31"/>
                    <a:pt x="62" y="32"/>
                  </a:cubicBezTo>
                  <a:cubicBezTo>
                    <a:pt x="65" y="35"/>
                    <a:pt x="67" y="38"/>
                    <a:pt x="67" y="42"/>
                  </a:cubicBezTo>
                  <a:cubicBezTo>
                    <a:pt x="67" y="44"/>
                    <a:pt x="67" y="46"/>
                    <a:pt x="66" y="48"/>
                  </a:cubicBezTo>
                  <a:cubicBezTo>
                    <a:pt x="66" y="49"/>
                    <a:pt x="65" y="51"/>
                    <a:pt x="64" y="52"/>
                  </a:cubicBezTo>
                  <a:cubicBezTo>
                    <a:pt x="63" y="53"/>
                    <a:pt x="62" y="54"/>
                    <a:pt x="61" y="55"/>
                  </a:cubicBezTo>
                  <a:cubicBezTo>
                    <a:pt x="59" y="56"/>
                    <a:pt x="58" y="56"/>
                    <a:pt x="56" y="57"/>
                  </a:cubicBezTo>
                  <a:cubicBezTo>
                    <a:pt x="55" y="57"/>
                    <a:pt x="53" y="57"/>
                    <a:pt x="51" y="58"/>
                  </a:cubicBezTo>
                  <a:cubicBezTo>
                    <a:pt x="48" y="58"/>
                    <a:pt x="46" y="58"/>
                    <a:pt x="45" y="58"/>
                  </a:cubicBezTo>
                  <a:cubicBezTo>
                    <a:pt x="43" y="58"/>
                    <a:pt x="41" y="58"/>
                    <a:pt x="38" y="58"/>
                  </a:cubicBezTo>
                  <a:cubicBezTo>
                    <a:pt x="35" y="58"/>
                    <a:pt x="33" y="58"/>
                    <a:pt x="31" y="58"/>
                  </a:cubicBezTo>
                  <a:cubicBezTo>
                    <a:pt x="30" y="58"/>
                    <a:pt x="28" y="58"/>
                    <a:pt x="25" y="58"/>
                  </a:cubicBezTo>
                  <a:cubicBezTo>
                    <a:pt x="23" y="57"/>
                    <a:pt x="21" y="57"/>
                    <a:pt x="20" y="57"/>
                  </a:cubicBezTo>
                  <a:cubicBezTo>
                    <a:pt x="19" y="56"/>
                    <a:pt x="17" y="56"/>
                    <a:pt x="16" y="55"/>
                  </a:cubicBezTo>
                  <a:cubicBezTo>
                    <a:pt x="14" y="54"/>
                    <a:pt x="13" y="53"/>
                    <a:pt x="12" y="52"/>
                  </a:cubicBezTo>
                  <a:cubicBezTo>
                    <a:pt x="11" y="51"/>
                    <a:pt x="11" y="49"/>
                    <a:pt x="10" y="48"/>
                  </a:cubicBezTo>
                  <a:cubicBezTo>
                    <a:pt x="9" y="46"/>
                    <a:pt x="9" y="44"/>
                    <a:pt x="9" y="42"/>
                  </a:cubicBezTo>
                  <a:close/>
                  <a:moveTo>
                    <a:pt x="48" y="41"/>
                  </a:moveTo>
                  <a:cubicBezTo>
                    <a:pt x="48" y="45"/>
                    <a:pt x="50" y="48"/>
                    <a:pt x="53" y="48"/>
                  </a:cubicBezTo>
                  <a:cubicBezTo>
                    <a:pt x="55" y="48"/>
                    <a:pt x="58" y="45"/>
                    <a:pt x="58" y="41"/>
                  </a:cubicBezTo>
                  <a:cubicBezTo>
                    <a:pt x="58" y="37"/>
                    <a:pt x="55" y="34"/>
                    <a:pt x="53" y="34"/>
                  </a:cubicBezTo>
                  <a:cubicBezTo>
                    <a:pt x="50" y="34"/>
                    <a:pt x="48" y="37"/>
                    <a:pt x="48" y="41"/>
                  </a:cubicBezTo>
                  <a:close/>
                  <a:moveTo>
                    <a:pt x="19" y="41"/>
                  </a:moveTo>
                  <a:cubicBezTo>
                    <a:pt x="19" y="45"/>
                    <a:pt x="21" y="48"/>
                    <a:pt x="24" y="48"/>
                  </a:cubicBezTo>
                  <a:cubicBezTo>
                    <a:pt x="27" y="48"/>
                    <a:pt x="29" y="45"/>
                    <a:pt x="29" y="41"/>
                  </a:cubicBezTo>
                  <a:cubicBezTo>
                    <a:pt x="29" y="37"/>
                    <a:pt x="27" y="34"/>
                    <a:pt x="24" y="34"/>
                  </a:cubicBezTo>
                  <a:cubicBezTo>
                    <a:pt x="21" y="34"/>
                    <a:pt x="19" y="37"/>
                    <a:pt x="19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6" name="任意多边形 50"/>
            <p:cNvSpPr/>
            <p:nvPr/>
          </p:nvSpPr>
          <p:spPr bwMode="auto">
            <a:xfrm>
              <a:off x="10654088" y="1900192"/>
              <a:ext cx="401253" cy="401252"/>
            </a:xfrm>
            <a:custGeom>
              <a:avLst/>
              <a:gdLst>
                <a:gd name="T0" fmla="*/ 0 w 125"/>
                <a:gd name="T1" fmla="*/ 63 h 125"/>
                <a:gd name="T2" fmla="*/ 125 w 125"/>
                <a:gd name="T3" fmla="*/ 63 h 125"/>
                <a:gd name="T4" fmla="*/ 98 w 125"/>
                <a:gd name="T5" fmla="*/ 83 h 125"/>
                <a:gd name="T6" fmla="*/ 117 w 125"/>
                <a:gd name="T7" fmla="*/ 67 h 125"/>
                <a:gd name="T8" fmla="*/ 98 w 125"/>
                <a:gd name="T9" fmla="*/ 83 h 125"/>
                <a:gd name="T10" fmla="*/ 25 w 125"/>
                <a:gd name="T11" fmla="*/ 59 h 125"/>
                <a:gd name="T12" fmla="*/ 13 w 125"/>
                <a:gd name="T13" fmla="*/ 42 h 125"/>
                <a:gd name="T14" fmla="*/ 90 w 125"/>
                <a:gd name="T15" fmla="*/ 42 h 125"/>
                <a:gd name="T16" fmla="*/ 67 w 125"/>
                <a:gd name="T17" fmla="*/ 59 h 125"/>
                <a:gd name="T18" fmla="*/ 90 w 125"/>
                <a:gd name="T19" fmla="*/ 42 h 125"/>
                <a:gd name="T20" fmla="*/ 67 w 125"/>
                <a:gd name="T21" fmla="*/ 9 h 125"/>
                <a:gd name="T22" fmla="*/ 82 w 125"/>
                <a:gd name="T23" fmla="*/ 23 h 125"/>
                <a:gd name="T24" fmla="*/ 67 w 125"/>
                <a:gd name="T25" fmla="*/ 34 h 125"/>
                <a:gd name="T26" fmla="*/ 53 w 125"/>
                <a:gd name="T27" fmla="*/ 12 h 125"/>
                <a:gd name="T28" fmla="*/ 59 w 125"/>
                <a:gd name="T29" fmla="*/ 34 h 125"/>
                <a:gd name="T30" fmla="*/ 43 w 125"/>
                <a:gd name="T31" fmla="*/ 23 h 125"/>
                <a:gd name="T32" fmla="*/ 59 w 125"/>
                <a:gd name="T33" fmla="*/ 59 h 125"/>
                <a:gd name="T34" fmla="*/ 36 w 125"/>
                <a:gd name="T35" fmla="*/ 42 h 125"/>
                <a:gd name="T36" fmla="*/ 13 w 125"/>
                <a:gd name="T37" fmla="*/ 83 h 125"/>
                <a:gd name="T38" fmla="*/ 25 w 125"/>
                <a:gd name="T39" fmla="*/ 67 h 125"/>
                <a:gd name="T40" fmla="*/ 13 w 125"/>
                <a:gd name="T41" fmla="*/ 83 h 125"/>
                <a:gd name="T42" fmla="*/ 59 w 125"/>
                <a:gd name="T43" fmla="*/ 67 h 125"/>
                <a:gd name="T44" fmla="*/ 36 w 125"/>
                <a:gd name="T45" fmla="*/ 83 h 125"/>
                <a:gd name="T46" fmla="*/ 59 w 125"/>
                <a:gd name="T47" fmla="*/ 92 h 125"/>
                <a:gd name="T48" fmla="*/ 53 w 125"/>
                <a:gd name="T49" fmla="*/ 113 h 125"/>
                <a:gd name="T50" fmla="*/ 38 w 125"/>
                <a:gd name="T51" fmla="*/ 92 h 125"/>
                <a:gd name="T52" fmla="*/ 82 w 125"/>
                <a:gd name="T53" fmla="*/ 102 h 125"/>
                <a:gd name="T54" fmla="*/ 67 w 125"/>
                <a:gd name="T55" fmla="*/ 116 h 125"/>
                <a:gd name="T56" fmla="*/ 87 w 125"/>
                <a:gd name="T57" fmla="*/ 92 h 125"/>
                <a:gd name="T58" fmla="*/ 67 w 125"/>
                <a:gd name="T59" fmla="*/ 83 h 125"/>
                <a:gd name="T60" fmla="*/ 92 w 125"/>
                <a:gd name="T61" fmla="*/ 67 h 125"/>
                <a:gd name="T62" fmla="*/ 67 w 125"/>
                <a:gd name="T63" fmla="*/ 83 h 125"/>
                <a:gd name="T64" fmla="*/ 98 w 125"/>
                <a:gd name="T65" fmla="*/ 42 h 125"/>
                <a:gd name="T66" fmla="*/ 117 w 125"/>
                <a:gd name="T67" fmla="*/ 59 h 125"/>
                <a:gd name="T68" fmla="*/ 108 w 125"/>
                <a:gd name="T69" fmla="*/ 34 h 125"/>
                <a:gd name="T70" fmla="*/ 86 w 125"/>
                <a:gd name="T71" fmla="*/ 14 h 125"/>
                <a:gd name="T72" fmla="*/ 108 w 125"/>
                <a:gd name="T73" fmla="*/ 34 h 125"/>
                <a:gd name="T74" fmla="*/ 39 w 125"/>
                <a:gd name="T75" fmla="*/ 14 h 125"/>
                <a:gd name="T76" fmla="*/ 17 w 125"/>
                <a:gd name="T77" fmla="*/ 34 h 125"/>
                <a:gd name="T78" fmla="*/ 17 w 125"/>
                <a:gd name="T79" fmla="*/ 92 h 125"/>
                <a:gd name="T80" fmla="*/ 39 w 125"/>
                <a:gd name="T81" fmla="*/ 111 h 125"/>
                <a:gd name="T82" fmla="*/ 17 w 125"/>
                <a:gd name="T83" fmla="*/ 92 h 125"/>
                <a:gd name="T84" fmla="*/ 86 w 125"/>
                <a:gd name="T85" fmla="*/ 111 h 125"/>
                <a:gd name="T86" fmla="*/ 108 w 125"/>
                <a:gd name="T87" fmla="*/ 9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" h="125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5" y="97"/>
                    <a:pt x="125" y="63"/>
                  </a:cubicBezTo>
                  <a:cubicBezTo>
                    <a:pt x="125" y="28"/>
                    <a:pt x="97" y="0"/>
                    <a:pt x="63" y="0"/>
                  </a:cubicBezTo>
                  <a:close/>
                  <a:moveTo>
                    <a:pt x="98" y="83"/>
                  </a:moveTo>
                  <a:cubicBezTo>
                    <a:pt x="99" y="78"/>
                    <a:pt x="100" y="73"/>
                    <a:pt x="100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6" y="73"/>
                    <a:pt x="115" y="78"/>
                    <a:pt x="113" y="83"/>
                  </a:cubicBezTo>
                  <a:lnTo>
                    <a:pt x="98" y="83"/>
                  </a:lnTo>
                  <a:close/>
                  <a:moveTo>
                    <a:pt x="27" y="42"/>
                  </a:moveTo>
                  <a:cubicBezTo>
                    <a:pt x="26" y="47"/>
                    <a:pt x="26" y="53"/>
                    <a:pt x="25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3"/>
                    <a:pt x="11" y="47"/>
                    <a:pt x="13" y="42"/>
                  </a:cubicBezTo>
                  <a:lnTo>
                    <a:pt x="27" y="42"/>
                  </a:lnTo>
                  <a:close/>
                  <a:moveTo>
                    <a:pt x="90" y="42"/>
                  </a:moveTo>
                  <a:cubicBezTo>
                    <a:pt x="91" y="47"/>
                    <a:pt x="92" y="53"/>
                    <a:pt x="92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90" y="42"/>
                  </a:lnTo>
                  <a:close/>
                  <a:moveTo>
                    <a:pt x="67" y="34"/>
                  </a:moveTo>
                  <a:cubicBezTo>
                    <a:pt x="67" y="9"/>
                    <a:pt x="67" y="9"/>
                    <a:pt x="67" y="9"/>
                  </a:cubicBezTo>
                  <a:cubicBezTo>
                    <a:pt x="69" y="10"/>
                    <a:pt x="71" y="11"/>
                    <a:pt x="73" y="12"/>
                  </a:cubicBezTo>
                  <a:cubicBezTo>
                    <a:pt x="76" y="14"/>
                    <a:pt x="79" y="18"/>
                    <a:pt x="82" y="23"/>
                  </a:cubicBezTo>
                  <a:cubicBezTo>
                    <a:pt x="84" y="26"/>
                    <a:pt x="86" y="30"/>
                    <a:pt x="87" y="34"/>
                  </a:cubicBezTo>
                  <a:cubicBezTo>
                    <a:pt x="67" y="34"/>
                    <a:pt x="67" y="34"/>
                    <a:pt x="67" y="34"/>
                  </a:cubicBezTo>
                  <a:close/>
                  <a:moveTo>
                    <a:pt x="43" y="23"/>
                  </a:moveTo>
                  <a:cubicBezTo>
                    <a:pt x="46" y="18"/>
                    <a:pt x="50" y="14"/>
                    <a:pt x="53" y="12"/>
                  </a:cubicBezTo>
                  <a:cubicBezTo>
                    <a:pt x="55" y="11"/>
                    <a:pt x="57" y="10"/>
                    <a:pt x="59" y="9"/>
                  </a:cubicBezTo>
                  <a:cubicBezTo>
                    <a:pt x="59" y="34"/>
                    <a:pt x="59" y="34"/>
                    <a:pt x="59" y="3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0" y="30"/>
                    <a:pt x="41" y="26"/>
                    <a:pt x="43" y="23"/>
                  </a:cubicBezTo>
                  <a:close/>
                  <a:moveTo>
                    <a:pt x="59" y="42"/>
                  </a:moveTo>
                  <a:cubicBezTo>
                    <a:pt x="59" y="59"/>
                    <a:pt x="59" y="59"/>
                    <a:pt x="59" y="59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3"/>
                    <a:pt x="35" y="47"/>
                    <a:pt x="36" y="42"/>
                  </a:cubicBezTo>
                  <a:lnTo>
                    <a:pt x="59" y="42"/>
                  </a:lnTo>
                  <a:close/>
                  <a:moveTo>
                    <a:pt x="13" y="83"/>
                  </a:moveTo>
                  <a:cubicBezTo>
                    <a:pt x="11" y="78"/>
                    <a:pt x="9" y="73"/>
                    <a:pt x="9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73"/>
                    <a:pt x="26" y="78"/>
                    <a:pt x="27" y="83"/>
                  </a:cubicBezTo>
                  <a:lnTo>
                    <a:pt x="13" y="83"/>
                  </a:lnTo>
                  <a:close/>
                  <a:moveTo>
                    <a:pt x="34" y="67"/>
                  </a:moveTo>
                  <a:cubicBezTo>
                    <a:pt x="59" y="67"/>
                    <a:pt x="59" y="67"/>
                    <a:pt x="59" y="67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36" y="83"/>
                    <a:pt x="36" y="83"/>
                    <a:pt x="36" y="83"/>
                  </a:cubicBezTo>
                  <a:cubicBezTo>
                    <a:pt x="35" y="78"/>
                    <a:pt x="34" y="73"/>
                    <a:pt x="34" y="67"/>
                  </a:cubicBezTo>
                  <a:close/>
                  <a:moveTo>
                    <a:pt x="59" y="92"/>
                  </a:moveTo>
                  <a:cubicBezTo>
                    <a:pt x="59" y="116"/>
                    <a:pt x="59" y="116"/>
                    <a:pt x="59" y="116"/>
                  </a:cubicBezTo>
                  <a:cubicBezTo>
                    <a:pt x="57" y="116"/>
                    <a:pt x="55" y="115"/>
                    <a:pt x="53" y="113"/>
                  </a:cubicBezTo>
                  <a:cubicBezTo>
                    <a:pt x="50" y="111"/>
                    <a:pt x="46" y="107"/>
                    <a:pt x="43" y="102"/>
                  </a:cubicBezTo>
                  <a:cubicBezTo>
                    <a:pt x="41" y="99"/>
                    <a:pt x="40" y="96"/>
                    <a:pt x="38" y="92"/>
                  </a:cubicBezTo>
                  <a:cubicBezTo>
                    <a:pt x="59" y="92"/>
                    <a:pt x="59" y="92"/>
                    <a:pt x="59" y="92"/>
                  </a:cubicBezTo>
                  <a:close/>
                  <a:moveTo>
                    <a:pt x="82" y="102"/>
                  </a:moveTo>
                  <a:cubicBezTo>
                    <a:pt x="79" y="107"/>
                    <a:pt x="76" y="111"/>
                    <a:pt x="73" y="113"/>
                  </a:cubicBezTo>
                  <a:cubicBezTo>
                    <a:pt x="71" y="115"/>
                    <a:pt x="69" y="116"/>
                    <a:pt x="67" y="116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7" y="92"/>
                    <a:pt x="87" y="92"/>
                    <a:pt x="87" y="92"/>
                  </a:cubicBezTo>
                  <a:cubicBezTo>
                    <a:pt x="86" y="96"/>
                    <a:pt x="84" y="99"/>
                    <a:pt x="82" y="102"/>
                  </a:cubicBezTo>
                  <a:close/>
                  <a:moveTo>
                    <a:pt x="67" y="83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73"/>
                    <a:pt x="91" y="78"/>
                    <a:pt x="90" y="83"/>
                  </a:cubicBezTo>
                  <a:lnTo>
                    <a:pt x="67" y="83"/>
                  </a:lnTo>
                  <a:close/>
                  <a:moveTo>
                    <a:pt x="100" y="59"/>
                  </a:moveTo>
                  <a:cubicBezTo>
                    <a:pt x="100" y="53"/>
                    <a:pt x="99" y="47"/>
                    <a:pt x="98" y="42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5" y="47"/>
                    <a:pt x="116" y="53"/>
                    <a:pt x="117" y="59"/>
                  </a:cubicBezTo>
                  <a:lnTo>
                    <a:pt x="100" y="59"/>
                  </a:lnTo>
                  <a:close/>
                  <a:moveTo>
                    <a:pt x="108" y="34"/>
                  </a:moveTo>
                  <a:cubicBezTo>
                    <a:pt x="96" y="34"/>
                    <a:pt x="96" y="34"/>
                    <a:pt x="96" y="34"/>
                  </a:cubicBezTo>
                  <a:cubicBezTo>
                    <a:pt x="93" y="26"/>
                    <a:pt x="90" y="19"/>
                    <a:pt x="86" y="14"/>
                  </a:cubicBezTo>
                  <a:cubicBezTo>
                    <a:pt x="92" y="17"/>
                    <a:pt x="97" y="20"/>
                    <a:pt x="101" y="24"/>
                  </a:cubicBezTo>
                  <a:cubicBezTo>
                    <a:pt x="104" y="27"/>
                    <a:pt x="106" y="30"/>
                    <a:pt x="108" y="34"/>
                  </a:cubicBezTo>
                  <a:close/>
                  <a:moveTo>
                    <a:pt x="25" y="24"/>
                  </a:moveTo>
                  <a:cubicBezTo>
                    <a:pt x="29" y="20"/>
                    <a:pt x="34" y="17"/>
                    <a:pt x="39" y="14"/>
                  </a:cubicBezTo>
                  <a:cubicBezTo>
                    <a:pt x="35" y="19"/>
                    <a:pt x="32" y="26"/>
                    <a:pt x="30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0"/>
                    <a:pt x="22" y="27"/>
                    <a:pt x="25" y="24"/>
                  </a:cubicBezTo>
                  <a:close/>
                  <a:moveTo>
                    <a:pt x="17" y="92"/>
                  </a:moveTo>
                  <a:cubicBezTo>
                    <a:pt x="30" y="92"/>
                    <a:pt x="30" y="92"/>
                    <a:pt x="30" y="92"/>
                  </a:cubicBezTo>
                  <a:cubicBezTo>
                    <a:pt x="32" y="99"/>
                    <a:pt x="35" y="106"/>
                    <a:pt x="39" y="111"/>
                  </a:cubicBezTo>
                  <a:cubicBezTo>
                    <a:pt x="34" y="109"/>
                    <a:pt x="29" y="105"/>
                    <a:pt x="25" y="101"/>
                  </a:cubicBezTo>
                  <a:cubicBezTo>
                    <a:pt x="22" y="98"/>
                    <a:pt x="19" y="95"/>
                    <a:pt x="17" y="92"/>
                  </a:cubicBezTo>
                  <a:close/>
                  <a:moveTo>
                    <a:pt x="101" y="101"/>
                  </a:moveTo>
                  <a:cubicBezTo>
                    <a:pt x="97" y="105"/>
                    <a:pt x="92" y="109"/>
                    <a:pt x="86" y="111"/>
                  </a:cubicBezTo>
                  <a:cubicBezTo>
                    <a:pt x="90" y="106"/>
                    <a:pt x="93" y="99"/>
                    <a:pt x="96" y="92"/>
                  </a:cubicBezTo>
                  <a:cubicBezTo>
                    <a:pt x="108" y="92"/>
                    <a:pt x="108" y="92"/>
                    <a:pt x="108" y="92"/>
                  </a:cubicBezTo>
                  <a:cubicBezTo>
                    <a:pt x="106" y="95"/>
                    <a:pt x="104" y="98"/>
                    <a:pt x="10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7" name="任意多边形 51"/>
            <p:cNvSpPr/>
            <p:nvPr/>
          </p:nvSpPr>
          <p:spPr bwMode="auto">
            <a:xfrm>
              <a:off x="10577753" y="1690759"/>
              <a:ext cx="189861" cy="187904"/>
            </a:xfrm>
            <a:custGeom>
              <a:avLst/>
              <a:gdLst>
                <a:gd name="T0" fmla="*/ 49 w 59"/>
                <a:gd name="T1" fmla="*/ 0 h 59"/>
                <a:gd name="T2" fmla="*/ 9 w 59"/>
                <a:gd name="T3" fmla="*/ 0 h 59"/>
                <a:gd name="T4" fmla="*/ 0 w 59"/>
                <a:gd name="T5" fmla="*/ 10 h 59"/>
                <a:gd name="T6" fmla="*/ 0 w 59"/>
                <a:gd name="T7" fmla="*/ 49 h 59"/>
                <a:gd name="T8" fmla="*/ 9 w 59"/>
                <a:gd name="T9" fmla="*/ 59 h 59"/>
                <a:gd name="T10" fmla="*/ 49 w 59"/>
                <a:gd name="T11" fmla="*/ 59 h 59"/>
                <a:gd name="T12" fmla="*/ 59 w 59"/>
                <a:gd name="T13" fmla="*/ 49 h 59"/>
                <a:gd name="T14" fmla="*/ 59 w 59"/>
                <a:gd name="T15" fmla="*/ 10 h 59"/>
                <a:gd name="T16" fmla="*/ 49 w 59"/>
                <a:gd name="T17" fmla="*/ 0 h 59"/>
                <a:gd name="T18" fmla="*/ 40 w 59"/>
                <a:gd name="T19" fmla="*/ 2 h 59"/>
                <a:gd name="T20" fmla="*/ 40 w 59"/>
                <a:gd name="T21" fmla="*/ 11 h 59"/>
                <a:gd name="T22" fmla="*/ 31 w 59"/>
                <a:gd name="T23" fmla="*/ 11 h 59"/>
                <a:gd name="T24" fmla="*/ 31 w 59"/>
                <a:gd name="T25" fmla="*/ 2 h 59"/>
                <a:gd name="T26" fmla="*/ 40 w 59"/>
                <a:gd name="T27" fmla="*/ 2 h 59"/>
                <a:gd name="T28" fmla="*/ 27 w 59"/>
                <a:gd name="T29" fmla="*/ 2 h 59"/>
                <a:gd name="T30" fmla="*/ 27 w 59"/>
                <a:gd name="T31" fmla="*/ 11 h 59"/>
                <a:gd name="T32" fmla="*/ 18 w 59"/>
                <a:gd name="T33" fmla="*/ 11 h 59"/>
                <a:gd name="T34" fmla="*/ 18 w 59"/>
                <a:gd name="T35" fmla="*/ 2 h 59"/>
                <a:gd name="T36" fmla="*/ 27 w 59"/>
                <a:gd name="T37" fmla="*/ 2 h 59"/>
                <a:gd name="T38" fmla="*/ 1 w 59"/>
                <a:gd name="T39" fmla="*/ 11 h 59"/>
                <a:gd name="T40" fmla="*/ 1 w 59"/>
                <a:gd name="T41" fmla="*/ 10 h 59"/>
                <a:gd name="T42" fmla="*/ 9 w 59"/>
                <a:gd name="T43" fmla="*/ 2 h 59"/>
                <a:gd name="T44" fmla="*/ 14 w 59"/>
                <a:gd name="T45" fmla="*/ 2 h 59"/>
                <a:gd name="T46" fmla="*/ 14 w 59"/>
                <a:gd name="T47" fmla="*/ 11 h 59"/>
                <a:gd name="T48" fmla="*/ 1 w 59"/>
                <a:gd name="T49" fmla="*/ 11 h 59"/>
                <a:gd name="T50" fmla="*/ 44 w 59"/>
                <a:gd name="T51" fmla="*/ 37 h 59"/>
                <a:gd name="T52" fmla="*/ 33 w 59"/>
                <a:gd name="T53" fmla="*/ 37 h 59"/>
                <a:gd name="T54" fmla="*/ 33 w 59"/>
                <a:gd name="T55" fmla="*/ 48 h 59"/>
                <a:gd name="T56" fmla="*/ 25 w 59"/>
                <a:gd name="T57" fmla="*/ 48 h 59"/>
                <a:gd name="T58" fmla="*/ 25 w 59"/>
                <a:gd name="T59" fmla="*/ 37 h 59"/>
                <a:gd name="T60" fmla="*/ 14 w 59"/>
                <a:gd name="T61" fmla="*/ 37 h 59"/>
                <a:gd name="T62" fmla="*/ 14 w 59"/>
                <a:gd name="T63" fmla="*/ 30 h 59"/>
                <a:gd name="T64" fmla="*/ 25 w 59"/>
                <a:gd name="T65" fmla="*/ 30 h 59"/>
                <a:gd name="T66" fmla="*/ 25 w 59"/>
                <a:gd name="T67" fmla="*/ 18 h 59"/>
                <a:gd name="T68" fmla="*/ 33 w 59"/>
                <a:gd name="T69" fmla="*/ 18 h 59"/>
                <a:gd name="T70" fmla="*/ 33 w 59"/>
                <a:gd name="T71" fmla="*/ 30 h 59"/>
                <a:gd name="T72" fmla="*/ 44 w 59"/>
                <a:gd name="T73" fmla="*/ 30 h 59"/>
                <a:gd name="T74" fmla="*/ 44 w 59"/>
                <a:gd name="T75" fmla="*/ 37 h 59"/>
                <a:gd name="T76" fmla="*/ 57 w 59"/>
                <a:gd name="T77" fmla="*/ 11 h 59"/>
                <a:gd name="T78" fmla="*/ 44 w 59"/>
                <a:gd name="T79" fmla="*/ 11 h 59"/>
                <a:gd name="T80" fmla="*/ 44 w 59"/>
                <a:gd name="T81" fmla="*/ 2 h 59"/>
                <a:gd name="T82" fmla="*/ 49 w 59"/>
                <a:gd name="T83" fmla="*/ 2 h 59"/>
                <a:gd name="T84" fmla="*/ 57 w 59"/>
                <a:gd name="T85" fmla="*/ 10 h 59"/>
                <a:gd name="T86" fmla="*/ 57 w 59"/>
                <a:gd name="T8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9">
                  <a:moveTo>
                    <a:pt x="49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4" y="59"/>
                    <a:pt x="9" y="59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54" y="59"/>
                    <a:pt x="59" y="55"/>
                    <a:pt x="59" y="49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4" y="0"/>
                    <a:pt x="49" y="0"/>
                  </a:cubicBezTo>
                  <a:close/>
                  <a:moveTo>
                    <a:pt x="40" y="2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2"/>
                    <a:pt x="31" y="2"/>
                    <a:pt x="31" y="2"/>
                  </a:cubicBezTo>
                  <a:lnTo>
                    <a:pt x="40" y="2"/>
                  </a:lnTo>
                  <a:close/>
                  <a:moveTo>
                    <a:pt x="27" y="2"/>
                  </a:moveTo>
                  <a:cubicBezTo>
                    <a:pt x="27" y="11"/>
                    <a:pt x="27" y="11"/>
                    <a:pt x="2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2"/>
                    <a:pt x="18" y="2"/>
                    <a:pt x="18" y="2"/>
                  </a:cubicBezTo>
                  <a:lnTo>
                    <a:pt x="27" y="2"/>
                  </a:lnTo>
                  <a:close/>
                  <a:moveTo>
                    <a:pt x="1" y="1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5"/>
                    <a:pt x="5" y="2"/>
                    <a:pt x="9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1"/>
                    <a:pt x="14" y="11"/>
                    <a:pt x="14" y="11"/>
                  </a:cubicBezTo>
                  <a:lnTo>
                    <a:pt x="1" y="11"/>
                  </a:lnTo>
                  <a:close/>
                  <a:moveTo>
                    <a:pt x="44" y="37"/>
                  </a:moveTo>
                  <a:cubicBezTo>
                    <a:pt x="33" y="37"/>
                    <a:pt x="33" y="37"/>
                    <a:pt x="33" y="3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4" y="30"/>
                    <a:pt x="44" y="30"/>
                    <a:pt x="44" y="30"/>
                  </a:cubicBezTo>
                  <a:lnTo>
                    <a:pt x="44" y="37"/>
                  </a:lnTo>
                  <a:close/>
                  <a:moveTo>
                    <a:pt x="57" y="11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53" y="2"/>
                    <a:pt x="57" y="5"/>
                    <a:pt x="57" y="10"/>
                  </a:cubicBezTo>
                  <a:lnTo>
                    <a:pt x="5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8" name="任意多边形 52"/>
            <p:cNvSpPr/>
            <p:nvPr/>
          </p:nvSpPr>
          <p:spPr bwMode="auto">
            <a:xfrm>
              <a:off x="10793059" y="1731862"/>
              <a:ext cx="176160" cy="137013"/>
            </a:xfrm>
            <a:custGeom>
              <a:avLst/>
              <a:gdLst>
                <a:gd name="T0" fmla="*/ 34 w 90"/>
                <a:gd name="T1" fmla="*/ 70 h 70"/>
                <a:gd name="T2" fmla="*/ 0 w 90"/>
                <a:gd name="T3" fmla="*/ 36 h 70"/>
                <a:gd name="T4" fmla="*/ 18 w 90"/>
                <a:gd name="T5" fmla="*/ 19 h 70"/>
                <a:gd name="T6" fmla="*/ 34 w 90"/>
                <a:gd name="T7" fmla="*/ 36 h 70"/>
                <a:gd name="T8" fmla="*/ 72 w 90"/>
                <a:gd name="T9" fmla="*/ 0 h 70"/>
                <a:gd name="T10" fmla="*/ 90 w 90"/>
                <a:gd name="T11" fmla="*/ 16 h 70"/>
                <a:gd name="T12" fmla="*/ 34 w 90"/>
                <a:gd name="T13" fmla="*/ 70 h 70"/>
                <a:gd name="T14" fmla="*/ 9 w 90"/>
                <a:gd name="T15" fmla="*/ 36 h 70"/>
                <a:gd name="T16" fmla="*/ 34 w 90"/>
                <a:gd name="T17" fmla="*/ 60 h 70"/>
                <a:gd name="T18" fmla="*/ 80 w 90"/>
                <a:gd name="T19" fmla="*/ 16 h 70"/>
                <a:gd name="T20" fmla="*/ 72 w 90"/>
                <a:gd name="T21" fmla="*/ 8 h 70"/>
                <a:gd name="T22" fmla="*/ 34 w 90"/>
                <a:gd name="T23" fmla="*/ 46 h 70"/>
                <a:gd name="T24" fmla="*/ 18 w 90"/>
                <a:gd name="T25" fmla="*/ 28 h 70"/>
                <a:gd name="T26" fmla="*/ 9 w 90"/>
                <a:gd name="T27" fmla="*/ 3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0">
                  <a:moveTo>
                    <a:pt x="34" y="70"/>
                  </a:moveTo>
                  <a:lnTo>
                    <a:pt x="0" y="36"/>
                  </a:lnTo>
                  <a:lnTo>
                    <a:pt x="18" y="19"/>
                  </a:lnTo>
                  <a:lnTo>
                    <a:pt x="34" y="36"/>
                  </a:lnTo>
                  <a:lnTo>
                    <a:pt x="72" y="0"/>
                  </a:lnTo>
                  <a:lnTo>
                    <a:pt x="90" y="16"/>
                  </a:lnTo>
                  <a:lnTo>
                    <a:pt x="34" y="70"/>
                  </a:lnTo>
                  <a:close/>
                  <a:moveTo>
                    <a:pt x="9" y="36"/>
                  </a:moveTo>
                  <a:lnTo>
                    <a:pt x="34" y="60"/>
                  </a:lnTo>
                  <a:lnTo>
                    <a:pt x="80" y="16"/>
                  </a:lnTo>
                  <a:lnTo>
                    <a:pt x="72" y="8"/>
                  </a:lnTo>
                  <a:lnTo>
                    <a:pt x="34" y="46"/>
                  </a:lnTo>
                  <a:lnTo>
                    <a:pt x="18" y="28"/>
                  </a:lnTo>
                  <a:lnTo>
                    <a:pt x="9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59" name="任意多边形 53"/>
            <p:cNvSpPr/>
            <p:nvPr/>
          </p:nvSpPr>
          <p:spPr bwMode="auto">
            <a:xfrm>
              <a:off x="10789144" y="4738319"/>
              <a:ext cx="252496" cy="258367"/>
            </a:xfrm>
            <a:custGeom>
              <a:avLst/>
              <a:gdLst>
                <a:gd name="T0" fmla="*/ 69 w 79"/>
                <a:gd name="T1" fmla="*/ 22 h 81"/>
                <a:gd name="T2" fmla="*/ 22 w 79"/>
                <a:gd name="T3" fmla="*/ 14 h 81"/>
                <a:gd name="T4" fmla="*/ 19 w 79"/>
                <a:gd name="T5" fmla="*/ 3 h 81"/>
                <a:gd name="T6" fmla="*/ 0 w 79"/>
                <a:gd name="T7" fmla="*/ 5 h 81"/>
                <a:gd name="T8" fmla="*/ 12 w 79"/>
                <a:gd name="T9" fmla="*/ 12 h 81"/>
                <a:gd name="T10" fmla="*/ 14 w 79"/>
                <a:gd name="T11" fmla="*/ 54 h 81"/>
                <a:gd name="T12" fmla="*/ 61 w 79"/>
                <a:gd name="T13" fmla="*/ 59 h 81"/>
                <a:gd name="T14" fmla="*/ 76 w 79"/>
                <a:gd name="T15" fmla="*/ 20 h 81"/>
                <a:gd name="T16" fmla="*/ 36 w 79"/>
                <a:gd name="T17" fmla="*/ 32 h 81"/>
                <a:gd name="T18" fmla="*/ 45 w 79"/>
                <a:gd name="T19" fmla="*/ 39 h 81"/>
                <a:gd name="T20" fmla="*/ 44 w 79"/>
                <a:gd name="T21" fmla="*/ 44 h 81"/>
                <a:gd name="T22" fmla="*/ 33 w 79"/>
                <a:gd name="T23" fmla="*/ 47 h 81"/>
                <a:gd name="T24" fmla="*/ 44 w 79"/>
                <a:gd name="T25" fmla="*/ 44 h 81"/>
                <a:gd name="T26" fmla="*/ 38 w 79"/>
                <a:gd name="T27" fmla="*/ 23 h 81"/>
                <a:gd name="T28" fmla="*/ 47 w 79"/>
                <a:gd name="T29" fmla="*/ 29 h 81"/>
                <a:gd name="T30" fmla="*/ 22 w 79"/>
                <a:gd name="T31" fmla="*/ 19 h 81"/>
                <a:gd name="T32" fmla="*/ 32 w 79"/>
                <a:gd name="T33" fmla="*/ 27 h 81"/>
                <a:gd name="T34" fmla="*/ 22 w 79"/>
                <a:gd name="T35" fmla="*/ 19 h 81"/>
                <a:gd name="T36" fmla="*/ 31 w 79"/>
                <a:gd name="T37" fmla="*/ 32 h 81"/>
                <a:gd name="T38" fmla="*/ 21 w 79"/>
                <a:gd name="T39" fmla="*/ 35 h 81"/>
                <a:gd name="T40" fmla="*/ 20 w 79"/>
                <a:gd name="T41" fmla="*/ 40 h 81"/>
                <a:gd name="T42" fmla="*/ 28 w 79"/>
                <a:gd name="T43" fmla="*/ 46 h 81"/>
                <a:gd name="T44" fmla="*/ 20 w 79"/>
                <a:gd name="T45" fmla="*/ 40 h 81"/>
                <a:gd name="T46" fmla="*/ 48 w 79"/>
                <a:gd name="T47" fmla="*/ 50 h 81"/>
                <a:gd name="T48" fmla="*/ 57 w 79"/>
                <a:gd name="T49" fmla="*/ 47 h 81"/>
                <a:gd name="T50" fmla="*/ 59 w 79"/>
                <a:gd name="T51" fmla="*/ 42 h 81"/>
                <a:gd name="T52" fmla="*/ 51 w 79"/>
                <a:gd name="T53" fmla="*/ 35 h 81"/>
                <a:gd name="T54" fmla="*/ 59 w 79"/>
                <a:gd name="T55" fmla="*/ 42 h 81"/>
                <a:gd name="T56" fmla="*/ 52 w 79"/>
                <a:gd name="T57" fmla="*/ 30 h 81"/>
                <a:gd name="T58" fmla="*/ 66 w 79"/>
                <a:gd name="T59" fmla="*/ 28 h 81"/>
                <a:gd name="T60" fmla="*/ 9 w 79"/>
                <a:gd name="T61" fmla="*/ 66 h 81"/>
                <a:gd name="T62" fmla="*/ 24 w 79"/>
                <a:gd name="T63" fmla="*/ 69 h 81"/>
                <a:gd name="T64" fmla="*/ 18 w 79"/>
                <a:gd name="T65" fmla="*/ 60 h 81"/>
                <a:gd name="T66" fmla="*/ 39 w 79"/>
                <a:gd name="T67" fmla="*/ 72 h 81"/>
                <a:gd name="T68" fmla="*/ 54 w 79"/>
                <a:gd name="T69" fmla="*/ 75 h 81"/>
                <a:gd name="T70" fmla="*/ 48 w 79"/>
                <a:gd name="T71" fmla="*/ 6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1">
                  <a:moveTo>
                    <a:pt x="76" y="20"/>
                  </a:moveTo>
                  <a:cubicBezTo>
                    <a:pt x="73" y="19"/>
                    <a:pt x="70" y="20"/>
                    <a:pt x="69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6"/>
                    <a:pt x="21" y="4"/>
                    <a:pt x="19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8"/>
                    <a:pt x="1" y="10"/>
                    <a:pt x="4" y="11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51"/>
                    <a:pt x="11" y="53"/>
                    <a:pt x="14" y="54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8" y="63"/>
                    <a:pt x="60" y="62"/>
                    <a:pt x="61" y="59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9" y="24"/>
                    <a:pt x="78" y="21"/>
                    <a:pt x="76" y="20"/>
                  </a:cubicBezTo>
                  <a:close/>
                  <a:moveTo>
                    <a:pt x="35" y="37"/>
                  </a:moveTo>
                  <a:cubicBezTo>
                    <a:pt x="36" y="32"/>
                    <a:pt x="36" y="32"/>
                    <a:pt x="36" y="32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5" y="39"/>
                    <a:pt x="45" y="39"/>
                    <a:pt x="45" y="39"/>
                  </a:cubicBezTo>
                  <a:lnTo>
                    <a:pt x="35" y="37"/>
                  </a:lnTo>
                  <a:close/>
                  <a:moveTo>
                    <a:pt x="44" y="44"/>
                  </a:moveTo>
                  <a:cubicBezTo>
                    <a:pt x="43" y="49"/>
                    <a:pt x="43" y="49"/>
                    <a:pt x="43" y="49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44" y="44"/>
                  </a:lnTo>
                  <a:close/>
                  <a:moveTo>
                    <a:pt x="37" y="28"/>
                  </a:moveTo>
                  <a:cubicBezTo>
                    <a:pt x="38" y="23"/>
                    <a:pt x="38" y="23"/>
                    <a:pt x="38" y="23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37" y="28"/>
                  </a:lnTo>
                  <a:close/>
                  <a:moveTo>
                    <a:pt x="22" y="19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21" y="25"/>
                    <a:pt x="21" y="25"/>
                    <a:pt x="21" y="25"/>
                  </a:cubicBezTo>
                  <a:lnTo>
                    <a:pt x="22" y="19"/>
                  </a:lnTo>
                  <a:close/>
                  <a:moveTo>
                    <a:pt x="21" y="30"/>
                  </a:moveTo>
                  <a:cubicBezTo>
                    <a:pt x="31" y="32"/>
                    <a:pt x="31" y="32"/>
                    <a:pt x="31" y="32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21" y="35"/>
                    <a:pt x="21" y="35"/>
                    <a:pt x="21" y="35"/>
                  </a:cubicBezTo>
                  <a:lnTo>
                    <a:pt x="21" y="30"/>
                  </a:lnTo>
                  <a:close/>
                  <a:moveTo>
                    <a:pt x="20" y="40"/>
                  </a:moveTo>
                  <a:cubicBezTo>
                    <a:pt x="29" y="41"/>
                    <a:pt x="29" y="41"/>
                    <a:pt x="29" y="41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20" y="45"/>
                    <a:pt x="20" y="45"/>
                    <a:pt x="20" y="45"/>
                  </a:cubicBezTo>
                  <a:lnTo>
                    <a:pt x="20" y="40"/>
                  </a:lnTo>
                  <a:close/>
                  <a:moveTo>
                    <a:pt x="54" y="52"/>
                  </a:moveTo>
                  <a:cubicBezTo>
                    <a:pt x="48" y="50"/>
                    <a:pt x="48" y="50"/>
                    <a:pt x="48" y="50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57" y="47"/>
                    <a:pt x="57" y="47"/>
                    <a:pt x="57" y="47"/>
                  </a:cubicBezTo>
                  <a:lnTo>
                    <a:pt x="54" y="52"/>
                  </a:lnTo>
                  <a:close/>
                  <a:moveTo>
                    <a:pt x="59" y="42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61" y="37"/>
                    <a:pt x="61" y="37"/>
                    <a:pt x="61" y="37"/>
                  </a:cubicBezTo>
                  <a:lnTo>
                    <a:pt x="59" y="42"/>
                  </a:lnTo>
                  <a:close/>
                  <a:moveTo>
                    <a:pt x="64" y="33"/>
                  </a:moveTo>
                  <a:cubicBezTo>
                    <a:pt x="52" y="30"/>
                    <a:pt x="52" y="30"/>
                    <a:pt x="52" y="30"/>
                  </a:cubicBezTo>
                  <a:cubicBezTo>
                    <a:pt x="53" y="25"/>
                    <a:pt x="53" y="25"/>
                    <a:pt x="53" y="25"/>
                  </a:cubicBezTo>
                  <a:cubicBezTo>
                    <a:pt x="66" y="28"/>
                    <a:pt x="66" y="28"/>
                    <a:pt x="66" y="28"/>
                  </a:cubicBezTo>
                  <a:lnTo>
                    <a:pt x="64" y="33"/>
                  </a:lnTo>
                  <a:close/>
                  <a:moveTo>
                    <a:pt x="9" y="66"/>
                  </a:moveTo>
                  <a:cubicBezTo>
                    <a:pt x="8" y="70"/>
                    <a:pt x="11" y="74"/>
                    <a:pt x="15" y="75"/>
                  </a:cubicBezTo>
                  <a:cubicBezTo>
                    <a:pt x="19" y="76"/>
                    <a:pt x="23" y="73"/>
                    <a:pt x="24" y="69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5" y="65"/>
                    <a:pt x="22" y="61"/>
                    <a:pt x="18" y="60"/>
                  </a:cubicBezTo>
                  <a:cubicBezTo>
                    <a:pt x="14" y="59"/>
                    <a:pt x="10" y="62"/>
                    <a:pt x="9" y="66"/>
                  </a:cubicBezTo>
                  <a:close/>
                  <a:moveTo>
                    <a:pt x="39" y="72"/>
                  </a:moveTo>
                  <a:cubicBezTo>
                    <a:pt x="38" y="76"/>
                    <a:pt x="41" y="80"/>
                    <a:pt x="45" y="81"/>
                  </a:cubicBezTo>
                  <a:cubicBezTo>
                    <a:pt x="49" y="81"/>
                    <a:pt x="53" y="79"/>
                    <a:pt x="54" y="75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4" y="70"/>
                    <a:pt x="52" y="66"/>
                    <a:pt x="48" y="66"/>
                  </a:cubicBezTo>
                  <a:cubicBezTo>
                    <a:pt x="43" y="65"/>
                    <a:pt x="39" y="68"/>
                    <a:pt x="39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0" name="任意多边形 54"/>
            <p:cNvSpPr/>
            <p:nvPr/>
          </p:nvSpPr>
          <p:spPr bwMode="auto">
            <a:xfrm>
              <a:off x="10975090" y="4354682"/>
              <a:ext cx="150715" cy="152672"/>
            </a:xfrm>
            <a:custGeom>
              <a:avLst/>
              <a:gdLst>
                <a:gd name="T0" fmla="*/ 24 w 47"/>
                <a:gd name="T1" fmla="*/ 0 h 48"/>
                <a:gd name="T2" fmla="*/ 0 w 47"/>
                <a:gd name="T3" fmla="*/ 24 h 48"/>
                <a:gd name="T4" fmla="*/ 24 w 47"/>
                <a:gd name="T5" fmla="*/ 48 h 48"/>
                <a:gd name="T6" fmla="*/ 47 w 47"/>
                <a:gd name="T7" fmla="*/ 24 h 48"/>
                <a:gd name="T8" fmla="*/ 24 w 47"/>
                <a:gd name="T9" fmla="*/ 0 h 48"/>
                <a:gd name="T10" fmla="*/ 6 w 47"/>
                <a:gd name="T11" fmla="*/ 24 h 48"/>
                <a:gd name="T12" fmla="*/ 24 w 47"/>
                <a:gd name="T13" fmla="*/ 6 h 48"/>
                <a:gd name="T14" fmla="*/ 24 w 47"/>
                <a:gd name="T15" fmla="*/ 42 h 48"/>
                <a:gd name="T16" fmla="*/ 6 w 47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48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ubicBezTo>
                    <a:pt x="37" y="48"/>
                    <a:pt x="47" y="37"/>
                    <a:pt x="47" y="24"/>
                  </a:cubicBezTo>
                  <a:cubicBezTo>
                    <a:pt x="47" y="11"/>
                    <a:pt x="37" y="0"/>
                    <a:pt x="24" y="0"/>
                  </a:cubicBezTo>
                  <a:close/>
                  <a:moveTo>
                    <a:pt x="6" y="24"/>
                  </a:moveTo>
                  <a:cubicBezTo>
                    <a:pt x="6" y="14"/>
                    <a:pt x="14" y="6"/>
                    <a:pt x="24" y="6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14" y="42"/>
                    <a:pt x="6" y="34"/>
                    <a:pt x="6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1" name="任意多边形 55"/>
            <p:cNvSpPr/>
            <p:nvPr/>
          </p:nvSpPr>
          <p:spPr bwMode="auto">
            <a:xfrm>
              <a:off x="10642344" y="3839905"/>
              <a:ext cx="379722" cy="369934"/>
            </a:xfrm>
            <a:custGeom>
              <a:avLst/>
              <a:gdLst>
                <a:gd name="T0" fmla="*/ 22 w 119"/>
                <a:gd name="T1" fmla="*/ 19 h 116"/>
                <a:gd name="T2" fmla="*/ 58 w 119"/>
                <a:gd name="T3" fmla="*/ 33 h 116"/>
                <a:gd name="T4" fmla="*/ 62 w 119"/>
                <a:gd name="T5" fmla="*/ 12 h 116"/>
                <a:gd name="T6" fmla="*/ 82 w 119"/>
                <a:gd name="T7" fmla="*/ 3 h 116"/>
                <a:gd name="T8" fmla="*/ 91 w 119"/>
                <a:gd name="T9" fmla="*/ 23 h 116"/>
                <a:gd name="T10" fmla="*/ 95 w 119"/>
                <a:gd name="T11" fmla="*/ 49 h 116"/>
                <a:gd name="T12" fmla="*/ 95 w 119"/>
                <a:gd name="T13" fmla="*/ 50 h 116"/>
                <a:gd name="T14" fmla="*/ 99 w 119"/>
                <a:gd name="T15" fmla="*/ 41 h 116"/>
                <a:gd name="T16" fmla="*/ 119 w 119"/>
                <a:gd name="T17" fmla="*/ 49 h 116"/>
                <a:gd name="T18" fmla="*/ 93 w 119"/>
                <a:gd name="T19" fmla="*/ 116 h 116"/>
                <a:gd name="T20" fmla="*/ 73 w 119"/>
                <a:gd name="T21" fmla="*/ 109 h 116"/>
                <a:gd name="T22" fmla="*/ 75 w 119"/>
                <a:gd name="T23" fmla="*/ 103 h 116"/>
                <a:gd name="T24" fmla="*/ 63 w 119"/>
                <a:gd name="T25" fmla="*/ 103 h 116"/>
                <a:gd name="T26" fmla="*/ 53 w 119"/>
                <a:gd name="T27" fmla="*/ 106 h 116"/>
                <a:gd name="T28" fmla="*/ 35 w 119"/>
                <a:gd name="T29" fmla="*/ 102 h 116"/>
                <a:gd name="T30" fmla="*/ 30 w 119"/>
                <a:gd name="T31" fmla="*/ 100 h 116"/>
                <a:gd name="T32" fmla="*/ 28 w 119"/>
                <a:gd name="T33" fmla="*/ 99 h 116"/>
                <a:gd name="T34" fmla="*/ 21 w 119"/>
                <a:gd name="T35" fmla="*/ 83 h 116"/>
                <a:gd name="T36" fmla="*/ 22 w 119"/>
                <a:gd name="T37" fmla="*/ 80 h 116"/>
                <a:gd name="T38" fmla="*/ 22 w 119"/>
                <a:gd name="T39" fmla="*/ 70 h 116"/>
                <a:gd name="T40" fmla="*/ 24 w 119"/>
                <a:gd name="T41" fmla="*/ 67 h 116"/>
                <a:gd name="T42" fmla="*/ 24 w 119"/>
                <a:gd name="T43" fmla="*/ 57 h 116"/>
                <a:gd name="T44" fmla="*/ 27 w 119"/>
                <a:gd name="T45" fmla="*/ 52 h 116"/>
                <a:gd name="T46" fmla="*/ 11 w 119"/>
                <a:gd name="T47" fmla="*/ 46 h 116"/>
                <a:gd name="T48" fmla="*/ 3 w 119"/>
                <a:gd name="T49" fmla="*/ 28 h 116"/>
                <a:gd name="T50" fmla="*/ 22 w 119"/>
                <a:gd name="T51" fmla="*/ 19 h 116"/>
                <a:gd name="T52" fmla="*/ 86 w 119"/>
                <a:gd name="T53" fmla="*/ 106 h 116"/>
                <a:gd name="T54" fmla="*/ 90 w 119"/>
                <a:gd name="T55" fmla="*/ 104 h 116"/>
                <a:gd name="T56" fmla="*/ 88 w 119"/>
                <a:gd name="T57" fmla="*/ 99 h 116"/>
                <a:gd name="T58" fmla="*/ 84 w 119"/>
                <a:gd name="T59" fmla="*/ 101 h 116"/>
                <a:gd name="T60" fmla="*/ 86 w 119"/>
                <a:gd name="T61" fmla="*/ 106 h 116"/>
                <a:gd name="T62" fmla="*/ 15 w 119"/>
                <a:gd name="T63" fmla="*/ 40 h 116"/>
                <a:gd name="T64" fmla="*/ 41 w 119"/>
                <a:gd name="T65" fmla="*/ 50 h 116"/>
                <a:gd name="T66" fmla="*/ 42 w 119"/>
                <a:gd name="T67" fmla="*/ 50 h 116"/>
                <a:gd name="T68" fmla="*/ 39 w 119"/>
                <a:gd name="T69" fmla="*/ 57 h 116"/>
                <a:gd name="T70" fmla="*/ 38 w 119"/>
                <a:gd name="T71" fmla="*/ 57 h 116"/>
                <a:gd name="T72" fmla="*/ 31 w 119"/>
                <a:gd name="T73" fmla="*/ 60 h 116"/>
                <a:gd name="T74" fmla="*/ 32 w 119"/>
                <a:gd name="T75" fmla="*/ 66 h 116"/>
                <a:gd name="T76" fmla="*/ 34 w 119"/>
                <a:gd name="T77" fmla="*/ 68 h 116"/>
                <a:gd name="T78" fmla="*/ 31 w 119"/>
                <a:gd name="T79" fmla="*/ 70 h 116"/>
                <a:gd name="T80" fmla="*/ 30 w 119"/>
                <a:gd name="T81" fmla="*/ 73 h 116"/>
                <a:gd name="T82" fmla="*/ 30 w 119"/>
                <a:gd name="T83" fmla="*/ 78 h 116"/>
                <a:gd name="T84" fmla="*/ 32 w 119"/>
                <a:gd name="T85" fmla="*/ 81 h 116"/>
                <a:gd name="T86" fmla="*/ 30 w 119"/>
                <a:gd name="T87" fmla="*/ 83 h 116"/>
                <a:gd name="T88" fmla="*/ 28 w 119"/>
                <a:gd name="T89" fmla="*/ 85 h 116"/>
                <a:gd name="T90" fmla="*/ 31 w 119"/>
                <a:gd name="T91" fmla="*/ 93 h 116"/>
                <a:gd name="T92" fmla="*/ 33 w 119"/>
                <a:gd name="T93" fmla="*/ 93 h 116"/>
                <a:gd name="T94" fmla="*/ 38 w 119"/>
                <a:gd name="T95" fmla="*/ 95 h 116"/>
                <a:gd name="T96" fmla="*/ 60 w 119"/>
                <a:gd name="T97" fmla="*/ 96 h 116"/>
                <a:gd name="T98" fmla="*/ 78 w 119"/>
                <a:gd name="T99" fmla="*/ 95 h 116"/>
                <a:gd name="T100" fmla="*/ 92 w 119"/>
                <a:gd name="T101" fmla="*/ 59 h 116"/>
                <a:gd name="T102" fmla="*/ 88 w 119"/>
                <a:gd name="T103" fmla="*/ 55 h 116"/>
                <a:gd name="T104" fmla="*/ 83 w 119"/>
                <a:gd name="T105" fmla="*/ 20 h 116"/>
                <a:gd name="T106" fmla="*/ 79 w 119"/>
                <a:gd name="T107" fmla="*/ 12 h 116"/>
                <a:gd name="T108" fmla="*/ 70 w 119"/>
                <a:gd name="T109" fmla="*/ 15 h 116"/>
                <a:gd name="T110" fmla="*/ 67 w 119"/>
                <a:gd name="T111" fmla="*/ 37 h 116"/>
                <a:gd name="T112" fmla="*/ 66 w 119"/>
                <a:gd name="T113" fmla="*/ 44 h 116"/>
                <a:gd name="T114" fmla="*/ 20 w 119"/>
                <a:gd name="T115" fmla="*/ 26 h 116"/>
                <a:gd name="T116" fmla="*/ 10 w 119"/>
                <a:gd name="T117" fmla="*/ 31 h 116"/>
                <a:gd name="T118" fmla="*/ 15 w 119"/>
                <a:gd name="T119" fmla="*/ 4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9" h="116">
                  <a:moveTo>
                    <a:pt x="22" y="19"/>
                  </a:moveTo>
                  <a:cubicBezTo>
                    <a:pt x="58" y="33"/>
                    <a:pt x="58" y="33"/>
                    <a:pt x="58" y="33"/>
                  </a:cubicBezTo>
                  <a:cubicBezTo>
                    <a:pt x="59" y="24"/>
                    <a:pt x="59" y="21"/>
                    <a:pt x="62" y="12"/>
                  </a:cubicBezTo>
                  <a:cubicBezTo>
                    <a:pt x="65" y="4"/>
                    <a:pt x="74" y="0"/>
                    <a:pt x="82" y="3"/>
                  </a:cubicBezTo>
                  <a:cubicBezTo>
                    <a:pt x="90" y="6"/>
                    <a:pt x="94" y="15"/>
                    <a:pt x="91" y="23"/>
                  </a:cubicBezTo>
                  <a:cubicBezTo>
                    <a:pt x="87" y="34"/>
                    <a:pt x="89" y="41"/>
                    <a:pt x="95" y="49"/>
                  </a:cubicBezTo>
                  <a:cubicBezTo>
                    <a:pt x="95" y="50"/>
                    <a:pt x="95" y="50"/>
                    <a:pt x="95" y="50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19" y="49"/>
                    <a:pt x="119" y="49"/>
                    <a:pt x="119" y="49"/>
                  </a:cubicBezTo>
                  <a:cubicBezTo>
                    <a:pt x="93" y="116"/>
                    <a:pt x="93" y="116"/>
                    <a:pt x="93" y="116"/>
                  </a:cubicBezTo>
                  <a:cubicBezTo>
                    <a:pt x="73" y="109"/>
                    <a:pt x="73" y="109"/>
                    <a:pt x="73" y="109"/>
                  </a:cubicBezTo>
                  <a:cubicBezTo>
                    <a:pt x="75" y="103"/>
                    <a:pt x="75" y="103"/>
                    <a:pt x="75" y="103"/>
                  </a:cubicBezTo>
                  <a:cubicBezTo>
                    <a:pt x="68" y="101"/>
                    <a:pt x="66" y="102"/>
                    <a:pt x="63" y="103"/>
                  </a:cubicBezTo>
                  <a:cubicBezTo>
                    <a:pt x="60" y="104"/>
                    <a:pt x="57" y="106"/>
                    <a:pt x="53" y="106"/>
                  </a:cubicBezTo>
                  <a:cubicBezTo>
                    <a:pt x="48" y="106"/>
                    <a:pt x="42" y="105"/>
                    <a:pt x="35" y="102"/>
                  </a:cubicBezTo>
                  <a:cubicBezTo>
                    <a:pt x="30" y="100"/>
                    <a:pt x="30" y="100"/>
                    <a:pt x="30" y="100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1" y="97"/>
                    <a:pt x="18" y="89"/>
                    <a:pt x="21" y="83"/>
                  </a:cubicBezTo>
                  <a:cubicBezTo>
                    <a:pt x="21" y="82"/>
                    <a:pt x="22" y="81"/>
                    <a:pt x="22" y="80"/>
                  </a:cubicBezTo>
                  <a:cubicBezTo>
                    <a:pt x="21" y="77"/>
                    <a:pt x="21" y="73"/>
                    <a:pt x="22" y="70"/>
                  </a:cubicBezTo>
                  <a:cubicBezTo>
                    <a:pt x="23" y="69"/>
                    <a:pt x="23" y="68"/>
                    <a:pt x="24" y="67"/>
                  </a:cubicBezTo>
                  <a:cubicBezTo>
                    <a:pt x="23" y="64"/>
                    <a:pt x="23" y="60"/>
                    <a:pt x="24" y="57"/>
                  </a:cubicBezTo>
                  <a:cubicBezTo>
                    <a:pt x="25" y="55"/>
                    <a:pt x="26" y="54"/>
                    <a:pt x="27" y="52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4" y="44"/>
                    <a:pt x="0" y="35"/>
                    <a:pt x="3" y="28"/>
                  </a:cubicBezTo>
                  <a:cubicBezTo>
                    <a:pt x="6" y="20"/>
                    <a:pt x="14" y="16"/>
                    <a:pt x="22" y="19"/>
                  </a:cubicBezTo>
                  <a:close/>
                  <a:moveTo>
                    <a:pt x="86" y="106"/>
                  </a:moveTo>
                  <a:cubicBezTo>
                    <a:pt x="88" y="106"/>
                    <a:pt x="90" y="106"/>
                    <a:pt x="90" y="104"/>
                  </a:cubicBezTo>
                  <a:cubicBezTo>
                    <a:pt x="91" y="102"/>
                    <a:pt x="90" y="100"/>
                    <a:pt x="88" y="99"/>
                  </a:cubicBezTo>
                  <a:cubicBezTo>
                    <a:pt x="86" y="98"/>
                    <a:pt x="84" y="99"/>
                    <a:pt x="84" y="101"/>
                  </a:cubicBezTo>
                  <a:cubicBezTo>
                    <a:pt x="83" y="103"/>
                    <a:pt x="84" y="105"/>
                    <a:pt x="86" y="106"/>
                  </a:cubicBezTo>
                  <a:close/>
                  <a:moveTo>
                    <a:pt x="15" y="40"/>
                  </a:moveTo>
                  <a:cubicBezTo>
                    <a:pt x="41" y="50"/>
                    <a:pt x="41" y="50"/>
                    <a:pt x="41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6" y="56"/>
                    <a:pt x="32" y="57"/>
                    <a:pt x="31" y="60"/>
                  </a:cubicBezTo>
                  <a:cubicBezTo>
                    <a:pt x="31" y="62"/>
                    <a:pt x="31" y="64"/>
                    <a:pt x="32" y="66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0" y="72"/>
                    <a:pt x="30" y="73"/>
                  </a:cubicBezTo>
                  <a:cubicBezTo>
                    <a:pt x="29" y="75"/>
                    <a:pt x="29" y="77"/>
                    <a:pt x="30" y="7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29" y="84"/>
                    <a:pt x="28" y="85"/>
                    <a:pt x="28" y="85"/>
                  </a:cubicBezTo>
                  <a:cubicBezTo>
                    <a:pt x="27" y="88"/>
                    <a:pt x="28" y="92"/>
                    <a:pt x="31" y="93"/>
                  </a:cubicBezTo>
                  <a:cubicBezTo>
                    <a:pt x="33" y="93"/>
                    <a:pt x="33" y="93"/>
                    <a:pt x="33" y="93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51" y="100"/>
                    <a:pt x="56" y="97"/>
                    <a:pt x="60" y="96"/>
                  </a:cubicBezTo>
                  <a:cubicBezTo>
                    <a:pt x="64" y="94"/>
                    <a:pt x="68" y="92"/>
                    <a:pt x="78" y="95"/>
                  </a:cubicBezTo>
                  <a:cubicBezTo>
                    <a:pt x="92" y="59"/>
                    <a:pt x="92" y="59"/>
                    <a:pt x="92" y="59"/>
                  </a:cubicBezTo>
                  <a:cubicBezTo>
                    <a:pt x="90" y="58"/>
                    <a:pt x="89" y="56"/>
                    <a:pt x="88" y="55"/>
                  </a:cubicBezTo>
                  <a:cubicBezTo>
                    <a:pt x="81" y="43"/>
                    <a:pt x="78" y="34"/>
                    <a:pt x="83" y="20"/>
                  </a:cubicBezTo>
                  <a:cubicBezTo>
                    <a:pt x="85" y="17"/>
                    <a:pt x="83" y="13"/>
                    <a:pt x="79" y="12"/>
                  </a:cubicBezTo>
                  <a:cubicBezTo>
                    <a:pt x="76" y="10"/>
                    <a:pt x="72" y="12"/>
                    <a:pt x="70" y="15"/>
                  </a:cubicBezTo>
                  <a:cubicBezTo>
                    <a:pt x="67" y="24"/>
                    <a:pt x="67" y="27"/>
                    <a:pt x="67" y="37"/>
                  </a:cubicBezTo>
                  <a:cubicBezTo>
                    <a:pt x="67" y="39"/>
                    <a:pt x="66" y="42"/>
                    <a:pt x="66" y="44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6" y="25"/>
                    <a:pt x="12" y="27"/>
                    <a:pt x="10" y="31"/>
                  </a:cubicBezTo>
                  <a:cubicBezTo>
                    <a:pt x="9" y="34"/>
                    <a:pt x="11" y="38"/>
                    <a:pt x="15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2" name="任意多边形 56"/>
            <p:cNvSpPr/>
            <p:nvPr/>
          </p:nvSpPr>
          <p:spPr bwMode="auto">
            <a:xfrm>
              <a:off x="10495545" y="4229413"/>
              <a:ext cx="459973" cy="403210"/>
            </a:xfrm>
            <a:custGeom>
              <a:avLst/>
              <a:gdLst>
                <a:gd name="T0" fmla="*/ 144 w 144"/>
                <a:gd name="T1" fmla="*/ 41 h 126"/>
                <a:gd name="T2" fmla="*/ 102 w 144"/>
                <a:gd name="T3" fmla="*/ 0 h 126"/>
                <a:gd name="T4" fmla="*/ 72 w 144"/>
                <a:gd name="T5" fmla="*/ 14 h 126"/>
                <a:gd name="T6" fmla="*/ 41 w 144"/>
                <a:gd name="T7" fmla="*/ 0 h 126"/>
                <a:gd name="T8" fmla="*/ 0 w 144"/>
                <a:gd name="T9" fmla="*/ 41 h 126"/>
                <a:gd name="T10" fmla="*/ 13 w 144"/>
                <a:gd name="T11" fmla="*/ 72 h 126"/>
                <a:gd name="T12" fmla="*/ 13 w 144"/>
                <a:gd name="T13" fmla="*/ 72 h 126"/>
                <a:gd name="T14" fmla="*/ 58 w 144"/>
                <a:gd name="T15" fmla="*/ 117 h 126"/>
                <a:gd name="T16" fmla="*/ 72 w 144"/>
                <a:gd name="T17" fmla="*/ 126 h 126"/>
                <a:gd name="T18" fmla="*/ 85 w 144"/>
                <a:gd name="T19" fmla="*/ 117 h 126"/>
                <a:gd name="T20" fmla="*/ 130 w 144"/>
                <a:gd name="T21" fmla="*/ 72 h 126"/>
                <a:gd name="T22" fmla="*/ 130 w 144"/>
                <a:gd name="T23" fmla="*/ 72 h 126"/>
                <a:gd name="T24" fmla="*/ 144 w 144"/>
                <a:gd name="T25" fmla="*/ 41 h 126"/>
                <a:gd name="T26" fmla="*/ 118 w 144"/>
                <a:gd name="T27" fmla="*/ 59 h 126"/>
                <a:gd name="T28" fmla="*/ 73 w 144"/>
                <a:gd name="T29" fmla="*/ 104 h 126"/>
                <a:gd name="T30" fmla="*/ 72 w 144"/>
                <a:gd name="T31" fmla="*/ 105 h 126"/>
                <a:gd name="T32" fmla="*/ 71 w 144"/>
                <a:gd name="T33" fmla="*/ 104 h 126"/>
                <a:gd name="T34" fmla="*/ 25 w 144"/>
                <a:gd name="T35" fmla="*/ 59 h 126"/>
                <a:gd name="T36" fmla="*/ 18 w 144"/>
                <a:gd name="T37" fmla="*/ 41 h 126"/>
                <a:gd name="T38" fmla="*/ 41 w 144"/>
                <a:gd name="T39" fmla="*/ 18 h 126"/>
                <a:gd name="T40" fmla="*/ 58 w 144"/>
                <a:gd name="T41" fmla="*/ 26 h 126"/>
                <a:gd name="T42" fmla="*/ 72 w 144"/>
                <a:gd name="T43" fmla="*/ 40 h 126"/>
                <a:gd name="T44" fmla="*/ 85 w 144"/>
                <a:gd name="T45" fmla="*/ 26 h 126"/>
                <a:gd name="T46" fmla="*/ 102 w 144"/>
                <a:gd name="T47" fmla="*/ 18 h 126"/>
                <a:gd name="T48" fmla="*/ 126 w 144"/>
                <a:gd name="T49" fmla="*/ 41 h 126"/>
                <a:gd name="T50" fmla="*/ 118 w 144"/>
                <a:gd name="T51" fmla="*/ 5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4" h="126">
                  <a:moveTo>
                    <a:pt x="144" y="41"/>
                  </a:moveTo>
                  <a:cubicBezTo>
                    <a:pt x="144" y="19"/>
                    <a:pt x="125" y="0"/>
                    <a:pt x="102" y="0"/>
                  </a:cubicBezTo>
                  <a:cubicBezTo>
                    <a:pt x="90" y="0"/>
                    <a:pt x="79" y="5"/>
                    <a:pt x="72" y="14"/>
                  </a:cubicBezTo>
                  <a:cubicBezTo>
                    <a:pt x="64" y="5"/>
                    <a:pt x="53" y="0"/>
                    <a:pt x="41" y="0"/>
                  </a:cubicBezTo>
                  <a:cubicBezTo>
                    <a:pt x="18" y="0"/>
                    <a:pt x="0" y="19"/>
                    <a:pt x="0" y="41"/>
                  </a:cubicBezTo>
                  <a:cubicBezTo>
                    <a:pt x="0" y="54"/>
                    <a:pt x="5" y="65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3" y="122"/>
                    <a:pt x="67" y="126"/>
                    <a:pt x="72" y="126"/>
                  </a:cubicBezTo>
                  <a:cubicBezTo>
                    <a:pt x="76" y="126"/>
                    <a:pt x="81" y="122"/>
                    <a:pt x="85" y="117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0" y="72"/>
                    <a:pt x="130" y="72"/>
                    <a:pt x="130" y="72"/>
                  </a:cubicBezTo>
                  <a:cubicBezTo>
                    <a:pt x="139" y="65"/>
                    <a:pt x="144" y="54"/>
                    <a:pt x="144" y="41"/>
                  </a:cubicBezTo>
                  <a:close/>
                  <a:moveTo>
                    <a:pt x="118" y="59"/>
                  </a:moveTo>
                  <a:cubicBezTo>
                    <a:pt x="73" y="104"/>
                    <a:pt x="73" y="104"/>
                    <a:pt x="73" y="104"/>
                  </a:cubicBezTo>
                  <a:cubicBezTo>
                    <a:pt x="72" y="105"/>
                    <a:pt x="72" y="105"/>
                    <a:pt x="72" y="105"/>
                  </a:cubicBezTo>
                  <a:cubicBezTo>
                    <a:pt x="72" y="105"/>
                    <a:pt x="71" y="105"/>
                    <a:pt x="71" y="104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0" y="54"/>
                    <a:pt x="18" y="48"/>
                    <a:pt x="18" y="41"/>
                  </a:cubicBezTo>
                  <a:cubicBezTo>
                    <a:pt x="18" y="29"/>
                    <a:pt x="28" y="18"/>
                    <a:pt x="41" y="18"/>
                  </a:cubicBezTo>
                  <a:cubicBezTo>
                    <a:pt x="48" y="18"/>
                    <a:pt x="54" y="21"/>
                    <a:pt x="58" y="26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6" y="18"/>
                    <a:pt x="102" y="18"/>
                  </a:cubicBezTo>
                  <a:cubicBezTo>
                    <a:pt x="115" y="18"/>
                    <a:pt x="126" y="29"/>
                    <a:pt x="126" y="41"/>
                  </a:cubicBezTo>
                  <a:cubicBezTo>
                    <a:pt x="126" y="48"/>
                    <a:pt x="123" y="54"/>
                    <a:pt x="11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3" name="任意多边形 57"/>
            <p:cNvSpPr/>
            <p:nvPr/>
          </p:nvSpPr>
          <p:spPr bwMode="auto">
            <a:xfrm>
              <a:off x="10558179" y="4663940"/>
              <a:ext cx="195733" cy="195733"/>
            </a:xfrm>
            <a:custGeom>
              <a:avLst/>
              <a:gdLst>
                <a:gd name="T0" fmla="*/ 31 w 61"/>
                <a:gd name="T1" fmla="*/ 0 h 61"/>
                <a:gd name="T2" fmla="*/ 0 w 61"/>
                <a:gd name="T3" fmla="*/ 30 h 61"/>
                <a:gd name="T4" fmla="*/ 31 w 61"/>
                <a:gd name="T5" fmla="*/ 61 h 61"/>
                <a:gd name="T6" fmla="*/ 61 w 61"/>
                <a:gd name="T7" fmla="*/ 30 h 61"/>
                <a:gd name="T8" fmla="*/ 31 w 61"/>
                <a:gd name="T9" fmla="*/ 0 h 61"/>
                <a:gd name="T10" fmla="*/ 31 w 61"/>
                <a:gd name="T11" fmla="*/ 55 h 61"/>
                <a:gd name="T12" fmla="*/ 6 w 61"/>
                <a:gd name="T13" fmla="*/ 30 h 61"/>
                <a:gd name="T14" fmla="*/ 31 w 61"/>
                <a:gd name="T15" fmla="*/ 6 h 61"/>
                <a:gd name="T16" fmla="*/ 55 w 61"/>
                <a:gd name="T17" fmla="*/ 30 h 61"/>
                <a:gd name="T18" fmla="*/ 31 w 61"/>
                <a:gd name="T19" fmla="*/ 55 h 61"/>
                <a:gd name="T20" fmla="*/ 27 w 61"/>
                <a:gd name="T21" fmla="*/ 15 h 61"/>
                <a:gd name="T22" fmla="*/ 34 w 61"/>
                <a:gd name="T23" fmla="*/ 15 h 61"/>
                <a:gd name="T24" fmla="*/ 34 w 61"/>
                <a:gd name="T25" fmla="*/ 23 h 61"/>
                <a:gd name="T26" fmla="*/ 27 w 61"/>
                <a:gd name="T27" fmla="*/ 23 h 61"/>
                <a:gd name="T28" fmla="*/ 27 w 61"/>
                <a:gd name="T29" fmla="*/ 15 h 61"/>
                <a:gd name="T30" fmla="*/ 38 w 61"/>
                <a:gd name="T31" fmla="*/ 46 h 61"/>
                <a:gd name="T32" fmla="*/ 23 w 61"/>
                <a:gd name="T33" fmla="*/ 46 h 61"/>
                <a:gd name="T34" fmla="*/ 23 w 61"/>
                <a:gd name="T35" fmla="*/ 42 h 61"/>
                <a:gd name="T36" fmla="*/ 27 w 61"/>
                <a:gd name="T37" fmla="*/ 42 h 61"/>
                <a:gd name="T38" fmla="*/ 27 w 61"/>
                <a:gd name="T39" fmla="*/ 30 h 61"/>
                <a:gd name="T40" fmla="*/ 23 w 61"/>
                <a:gd name="T41" fmla="*/ 30 h 61"/>
                <a:gd name="T42" fmla="*/ 23 w 61"/>
                <a:gd name="T43" fmla="*/ 27 h 61"/>
                <a:gd name="T44" fmla="*/ 34 w 61"/>
                <a:gd name="T45" fmla="*/ 27 h 61"/>
                <a:gd name="T46" fmla="*/ 34 w 61"/>
                <a:gd name="T47" fmla="*/ 42 h 61"/>
                <a:gd name="T48" fmla="*/ 38 w 61"/>
                <a:gd name="T49" fmla="*/ 42 h 61"/>
                <a:gd name="T50" fmla="*/ 38 w 61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1">
                  <a:moveTo>
                    <a:pt x="31" y="0"/>
                  </a:moveTo>
                  <a:cubicBezTo>
                    <a:pt x="14" y="0"/>
                    <a:pt x="0" y="14"/>
                    <a:pt x="0" y="30"/>
                  </a:cubicBezTo>
                  <a:cubicBezTo>
                    <a:pt x="0" y="47"/>
                    <a:pt x="14" y="61"/>
                    <a:pt x="31" y="61"/>
                  </a:cubicBezTo>
                  <a:cubicBezTo>
                    <a:pt x="47" y="61"/>
                    <a:pt x="61" y="47"/>
                    <a:pt x="61" y="30"/>
                  </a:cubicBezTo>
                  <a:cubicBezTo>
                    <a:pt x="61" y="14"/>
                    <a:pt x="47" y="0"/>
                    <a:pt x="31" y="0"/>
                  </a:cubicBezTo>
                  <a:close/>
                  <a:moveTo>
                    <a:pt x="31" y="55"/>
                  </a:moveTo>
                  <a:cubicBezTo>
                    <a:pt x="17" y="55"/>
                    <a:pt x="6" y="44"/>
                    <a:pt x="6" y="30"/>
                  </a:cubicBezTo>
                  <a:cubicBezTo>
                    <a:pt x="6" y="17"/>
                    <a:pt x="17" y="6"/>
                    <a:pt x="31" y="6"/>
                  </a:cubicBezTo>
                  <a:cubicBezTo>
                    <a:pt x="44" y="6"/>
                    <a:pt x="55" y="17"/>
                    <a:pt x="55" y="30"/>
                  </a:cubicBezTo>
                  <a:cubicBezTo>
                    <a:pt x="55" y="44"/>
                    <a:pt x="44" y="55"/>
                    <a:pt x="31" y="55"/>
                  </a:cubicBezTo>
                  <a:close/>
                  <a:moveTo>
                    <a:pt x="27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7" y="23"/>
                    <a:pt x="27" y="23"/>
                    <a:pt x="27" y="23"/>
                  </a:cubicBezTo>
                  <a:lnTo>
                    <a:pt x="27" y="15"/>
                  </a:lnTo>
                  <a:close/>
                  <a:moveTo>
                    <a:pt x="38" y="46"/>
                  </a:moveTo>
                  <a:cubicBezTo>
                    <a:pt x="23" y="46"/>
                    <a:pt x="23" y="46"/>
                    <a:pt x="23" y="46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4" name="任意多边形 58"/>
            <p:cNvSpPr/>
            <p:nvPr/>
          </p:nvSpPr>
          <p:spPr bwMode="auto">
            <a:xfrm>
              <a:off x="10607112" y="4990815"/>
              <a:ext cx="299472" cy="301429"/>
            </a:xfrm>
            <a:custGeom>
              <a:avLst/>
              <a:gdLst>
                <a:gd name="T0" fmla="*/ 85 w 94"/>
                <a:gd name="T1" fmla="*/ 20 h 94"/>
                <a:gd name="T2" fmla="*/ 37 w 94"/>
                <a:gd name="T3" fmla="*/ 2 h 94"/>
                <a:gd name="T4" fmla="*/ 20 w 94"/>
                <a:gd name="T5" fmla="*/ 10 h 94"/>
                <a:gd name="T6" fmla="*/ 2 w 94"/>
                <a:gd name="T7" fmla="*/ 57 h 94"/>
                <a:gd name="T8" fmla="*/ 10 w 94"/>
                <a:gd name="T9" fmla="*/ 74 h 94"/>
                <a:gd name="T10" fmla="*/ 57 w 94"/>
                <a:gd name="T11" fmla="*/ 92 h 94"/>
                <a:gd name="T12" fmla="*/ 74 w 94"/>
                <a:gd name="T13" fmla="*/ 84 h 94"/>
                <a:gd name="T14" fmla="*/ 92 w 94"/>
                <a:gd name="T15" fmla="*/ 37 h 94"/>
                <a:gd name="T16" fmla="*/ 85 w 94"/>
                <a:gd name="T17" fmla="*/ 20 h 94"/>
                <a:gd name="T18" fmla="*/ 36 w 94"/>
                <a:gd name="T19" fmla="*/ 38 h 94"/>
                <a:gd name="T20" fmla="*/ 62 w 94"/>
                <a:gd name="T21" fmla="*/ 47 h 94"/>
                <a:gd name="T22" fmla="*/ 61 w 94"/>
                <a:gd name="T23" fmla="*/ 52 h 94"/>
                <a:gd name="T24" fmla="*/ 42 w 94"/>
                <a:gd name="T25" fmla="*/ 61 h 94"/>
                <a:gd name="T26" fmla="*/ 33 w 94"/>
                <a:gd name="T27" fmla="*/ 42 h 94"/>
                <a:gd name="T28" fmla="*/ 36 w 94"/>
                <a:gd name="T29" fmla="*/ 38 h 94"/>
                <a:gd name="T30" fmla="*/ 76 w 94"/>
                <a:gd name="T31" fmla="*/ 53 h 94"/>
                <a:gd name="T32" fmla="*/ 69 w 94"/>
                <a:gd name="T33" fmla="*/ 71 h 94"/>
                <a:gd name="T34" fmla="*/ 66 w 94"/>
                <a:gd name="T35" fmla="*/ 80 h 94"/>
                <a:gd name="T36" fmla="*/ 59 w 94"/>
                <a:gd name="T37" fmla="*/ 82 h 94"/>
                <a:gd name="T38" fmla="*/ 15 w 94"/>
                <a:gd name="T39" fmla="*/ 65 h 94"/>
                <a:gd name="T40" fmla="*/ 12 w 94"/>
                <a:gd name="T41" fmla="*/ 59 h 94"/>
                <a:gd name="T42" fmla="*/ 15 w 94"/>
                <a:gd name="T43" fmla="*/ 50 h 94"/>
                <a:gd name="T44" fmla="*/ 22 w 94"/>
                <a:gd name="T45" fmla="*/ 32 h 94"/>
                <a:gd name="T46" fmla="*/ 22 w 94"/>
                <a:gd name="T47" fmla="*/ 32 h 94"/>
                <a:gd name="T48" fmla="*/ 29 w 94"/>
                <a:gd name="T49" fmla="*/ 35 h 94"/>
                <a:gd name="T50" fmla="*/ 27 w 94"/>
                <a:gd name="T51" fmla="*/ 39 h 94"/>
                <a:gd name="T52" fmla="*/ 39 w 94"/>
                <a:gd name="T53" fmla="*/ 67 h 94"/>
                <a:gd name="T54" fmla="*/ 67 w 94"/>
                <a:gd name="T55" fmla="*/ 55 h 94"/>
                <a:gd name="T56" fmla="*/ 69 w 94"/>
                <a:gd name="T57" fmla="*/ 50 h 94"/>
                <a:gd name="T58" fmla="*/ 76 w 94"/>
                <a:gd name="T59" fmla="*/ 53 h 94"/>
                <a:gd name="T60" fmla="*/ 82 w 94"/>
                <a:gd name="T61" fmla="*/ 37 h 94"/>
                <a:gd name="T62" fmla="*/ 79 w 94"/>
                <a:gd name="T63" fmla="*/ 38 h 94"/>
                <a:gd name="T64" fmla="*/ 74 w 94"/>
                <a:gd name="T65" fmla="*/ 37 h 94"/>
                <a:gd name="T66" fmla="*/ 73 w 94"/>
                <a:gd name="T67" fmla="*/ 34 h 94"/>
                <a:gd name="T68" fmla="*/ 74 w 94"/>
                <a:gd name="T69" fmla="*/ 29 h 94"/>
                <a:gd name="T70" fmla="*/ 77 w 94"/>
                <a:gd name="T71" fmla="*/ 28 h 94"/>
                <a:gd name="T72" fmla="*/ 82 w 94"/>
                <a:gd name="T73" fmla="*/ 29 h 94"/>
                <a:gd name="T74" fmla="*/ 83 w 94"/>
                <a:gd name="T75" fmla="*/ 33 h 94"/>
                <a:gd name="T76" fmla="*/ 82 w 94"/>
                <a:gd name="T77" fmla="*/ 3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4" h="94">
                  <a:moveTo>
                    <a:pt x="85" y="20"/>
                  </a:moveTo>
                  <a:cubicBezTo>
                    <a:pt x="37" y="2"/>
                    <a:pt x="37" y="2"/>
                    <a:pt x="37" y="2"/>
                  </a:cubicBezTo>
                  <a:cubicBezTo>
                    <a:pt x="30" y="0"/>
                    <a:pt x="23" y="3"/>
                    <a:pt x="20" y="10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0" y="64"/>
                    <a:pt x="3" y="71"/>
                    <a:pt x="10" y="7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64" y="94"/>
                    <a:pt x="71" y="91"/>
                    <a:pt x="74" y="84"/>
                  </a:cubicBezTo>
                  <a:cubicBezTo>
                    <a:pt x="92" y="37"/>
                    <a:pt x="92" y="37"/>
                    <a:pt x="92" y="37"/>
                  </a:cubicBezTo>
                  <a:cubicBezTo>
                    <a:pt x="94" y="30"/>
                    <a:pt x="91" y="23"/>
                    <a:pt x="85" y="20"/>
                  </a:cubicBezTo>
                  <a:close/>
                  <a:moveTo>
                    <a:pt x="36" y="38"/>
                  </a:moveTo>
                  <a:cubicBezTo>
                    <a:pt x="62" y="47"/>
                    <a:pt x="62" y="47"/>
                    <a:pt x="62" y="47"/>
                  </a:cubicBezTo>
                  <a:cubicBezTo>
                    <a:pt x="62" y="49"/>
                    <a:pt x="61" y="51"/>
                    <a:pt x="61" y="52"/>
                  </a:cubicBezTo>
                  <a:cubicBezTo>
                    <a:pt x="58" y="60"/>
                    <a:pt x="49" y="64"/>
                    <a:pt x="42" y="61"/>
                  </a:cubicBezTo>
                  <a:cubicBezTo>
                    <a:pt x="34" y="58"/>
                    <a:pt x="31" y="49"/>
                    <a:pt x="33" y="42"/>
                  </a:cubicBezTo>
                  <a:cubicBezTo>
                    <a:pt x="34" y="40"/>
                    <a:pt x="35" y="39"/>
                    <a:pt x="36" y="38"/>
                  </a:cubicBezTo>
                  <a:close/>
                  <a:moveTo>
                    <a:pt x="76" y="53"/>
                  </a:moveTo>
                  <a:cubicBezTo>
                    <a:pt x="69" y="71"/>
                    <a:pt x="69" y="71"/>
                    <a:pt x="69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5" y="82"/>
                    <a:pt x="62" y="83"/>
                    <a:pt x="59" y="8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2" y="64"/>
                    <a:pt x="11" y="62"/>
                    <a:pt x="12" y="5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8" y="36"/>
                    <a:pt x="27" y="38"/>
                    <a:pt x="27" y="39"/>
                  </a:cubicBezTo>
                  <a:cubicBezTo>
                    <a:pt x="23" y="51"/>
                    <a:pt x="28" y="63"/>
                    <a:pt x="39" y="67"/>
                  </a:cubicBezTo>
                  <a:cubicBezTo>
                    <a:pt x="51" y="72"/>
                    <a:pt x="63" y="66"/>
                    <a:pt x="67" y="55"/>
                  </a:cubicBezTo>
                  <a:cubicBezTo>
                    <a:pt x="68" y="53"/>
                    <a:pt x="68" y="52"/>
                    <a:pt x="69" y="50"/>
                  </a:cubicBezTo>
                  <a:cubicBezTo>
                    <a:pt x="76" y="53"/>
                    <a:pt x="76" y="53"/>
                    <a:pt x="76" y="53"/>
                  </a:cubicBezTo>
                  <a:close/>
                  <a:moveTo>
                    <a:pt x="82" y="37"/>
                  </a:moveTo>
                  <a:cubicBezTo>
                    <a:pt x="81" y="38"/>
                    <a:pt x="80" y="39"/>
                    <a:pt x="79" y="38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3" y="36"/>
                    <a:pt x="72" y="35"/>
                    <a:pt x="73" y="34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5" y="28"/>
                    <a:pt x="76" y="27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83" y="30"/>
                    <a:pt x="84" y="31"/>
                    <a:pt x="83" y="33"/>
                  </a:cubicBezTo>
                  <a:lnTo>
                    <a:pt x="8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5" name="任意多边形 59"/>
            <p:cNvSpPr/>
            <p:nvPr/>
          </p:nvSpPr>
          <p:spPr bwMode="auto">
            <a:xfrm>
              <a:off x="10793059" y="3628514"/>
              <a:ext cx="168330" cy="168330"/>
            </a:xfrm>
            <a:custGeom>
              <a:avLst/>
              <a:gdLst>
                <a:gd name="T0" fmla="*/ 44 w 53"/>
                <a:gd name="T1" fmla="*/ 0 h 53"/>
                <a:gd name="T2" fmla="*/ 9 w 53"/>
                <a:gd name="T3" fmla="*/ 0 h 53"/>
                <a:gd name="T4" fmla="*/ 0 w 53"/>
                <a:gd name="T5" fmla="*/ 9 h 53"/>
                <a:gd name="T6" fmla="*/ 0 w 53"/>
                <a:gd name="T7" fmla="*/ 44 h 53"/>
                <a:gd name="T8" fmla="*/ 9 w 53"/>
                <a:gd name="T9" fmla="*/ 53 h 53"/>
                <a:gd name="T10" fmla="*/ 44 w 53"/>
                <a:gd name="T11" fmla="*/ 53 h 53"/>
                <a:gd name="T12" fmla="*/ 53 w 53"/>
                <a:gd name="T13" fmla="*/ 44 h 53"/>
                <a:gd name="T14" fmla="*/ 53 w 53"/>
                <a:gd name="T15" fmla="*/ 9 h 53"/>
                <a:gd name="T16" fmla="*/ 44 w 53"/>
                <a:gd name="T17" fmla="*/ 0 h 53"/>
                <a:gd name="T18" fmla="*/ 20 w 53"/>
                <a:gd name="T19" fmla="*/ 43 h 53"/>
                <a:gd name="T20" fmla="*/ 13 w 53"/>
                <a:gd name="T21" fmla="*/ 43 h 53"/>
                <a:gd name="T22" fmla="*/ 13 w 53"/>
                <a:gd name="T23" fmla="*/ 20 h 53"/>
                <a:gd name="T24" fmla="*/ 20 w 53"/>
                <a:gd name="T25" fmla="*/ 20 h 53"/>
                <a:gd name="T26" fmla="*/ 20 w 53"/>
                <a:gd name="T27" fmla="*/ 43 h 53"/>
                <a:gd name="T28" fmla="*/ 17 w 53"/>
                <a:gd name="T29" fmla="*/ 16 h 53"/>
                <a:gd name="T30" fmla="*/ 13 w 53"/>
                <a:gd name="T31" fmla="*/ 13 h 53"/>
                <a:gd name="T32" fmla="*/ 17 w 53"/>
                <a:gd name="T33" fmla="*/ 10 h 53"/>
                <a:gd name="T34" fmla="*/ 20 w 53"/>
                <a:gd name="T35" fmla="*/ 13 h 53"/>
                <a:gd name="T36" fmla="*/ 17 w 53"/>
                <a:gd name="T37" fmla="*/ 16 h 53"/>
                <a:gd name="T38" fmla="*/ 43 w 53"/>
                <a:gd name="T39" fmla="*/ 43 h 53"/>
                <a:gd name="T40" fmla="*/ 37 w 53"/>
                <a:gd name="T41" fmla="*/ 43 h 53"/>
                <a:gd name="T42" fmla="*/ 37 w 53"/>
                <a:gd name="T43" fmla="*/ 30 h 53"/>
                <a:gd name="T44" fmla="*/ 33 w 53"/>
                <a:gd name="T45" fmla="*/ 26 h 53"/>
                <a:gd name="T46" fmla="*/ 30 w 53"/>
                <a:gd name="T47" fmla="*/ 30 h 53"/>
                <a:gd name="T48" fmla="*/ 30 w 53"/>
                <a:gd name="T49" fmla="*/ 43 h 53"/>
                <a:gd name="T50" fmla="*/ 23 w 53"/>
                <a:gd name="T51" fmla="*/ 43 h 53"/>
                <a:gd name="T52" fmla="*/ 23 w 53"/>
                <a:gd name="T53" fmla="*/ 20 h 53"/>
                <a:gd name="T54" fmla="*/ 30 w 53"/>
                <a:gd name="T55" fmla="*/ 20 h 53"/>
                <a:gd name="T56" fmla="*/ 30 w 53"/>
                <a:gd name="T57" fmla="*/ 24 h 53"/>
                <a:gd name="T58" fmla="*/ 36 w 53"/>
                <a:gd name="T59" fmla="*/ 20 h 53"/>
                <a:gd name="T60" fmla="*/ 43 w 53"/>
                <a:gd name="T61" fmla="*/ 28 h 53"/>
                <a:gd name="T62" fmla="*/ 43 w 53"/>
                <a:gd name="T63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3" h="53">
                  <a:moveTo>
                    <a:pt x="4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9"/>
                    <a:pt x="4" y="53"/>
                    <a:pt x="9" y="53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49" y="53"/>
                    <a:pt x="53" y="49"/>
                    <a:pt x="53" y="4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3" y="4"/>
                    <a:pt x="49" y="0"/>
                    <a:pt x="44" y="0"/>
                  </a:cubicBezTo>
                  <a:close/>
                  <a:moveTo>
                    <a:pt x="20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20" y="20"/>
                    <a:pt x="20" y="20"/>
                    <a:pt x="20" y="20"/>
                  </a:cubicBezTo>
                  <a:lnTo>
                    <a:pt x="20" y="43"/>
                  </a:lnTo>
                  <a:close/>
                  <a:moveTo>
                    <a:pt x="17" y="16"/>
                  </a:moveTo>
                  <a:cubicBezTo>
                    <a:pt x="15" y="16"/>
                    <a:pt x="13" y="15"/>
                    <a:pt x="13" y="13"/>
                  </a:cubicBezTo>
                  <a:cubicBezTo>
                    <a:pt x="13" y="11"/>
                    <a:pt x="15" y="10"/>
                    <a:pt x="17" y="10"/>
                  </a:cubicBezTo>
                  <a:cubicBezTo>
                    <a:pt x="18" y="10"/>
                    <a:pt x="20" y="11"/>
                    <a:pt x="20" y="13"/>
                  </a:cubicBezTo>
                  <a:cubicBezTo>
                    <a:pt x="20" y="15"/>
                    <a:pt x="18" y="16"/>
                    <a:pt x="17" y="16"/>
                  </a:cubicBezTo>
                  <a:close/>
                  <a:moveTo>
                    <a:pt x="43" y="43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28"/>
                    <a:pt x="35" y="26"/>
                    <a:pt x="33" y="26"/>
                  </a:cubicBezTo>
                  <a:cubicBezTo>
                    <a:pt x="31" y="26"/>
                    <a:pt x="30" y="28"/>
                    <a:pt x="30" y="30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1" y="22"/>
                    <a:pt x="33" y="20"/>
                    <a:pt x="36" y="20"/>
                  </a:cubicBezTo>
                  <a:cubicBezTo>
                    <a:pt x="40" y="20"/>
                    <a:pt x="43" y="23"/>
                    <a:pt x="43" y="28"/>
                  </a:cubicBezTo>
                  <a:lnTo>
                    <a:pt x="4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6" name="任意多边形 60"/>
            <p:cNvSpPr/>
            <p:nvPr/>
          </p:nvSpPr>
          <p:spPr bwMode="auto">
            <a:xfrm>
              <a:off x="10646259" y="3395591"/>
              <a:ext cx="309258" cy="193775"/>
            </a:xfrm>
            <a:custGeom>
              <a:avLst/>
              <a:gdLst>
                <a:gd name="T0" fmla="*/ 49 w 158"/>
                <a:gd name="T1" fmla="*/ 70 h 99"/>
                <a:gd name="T2" fmla="*/ 49 w 158"/>
                <a:gd name="T3" fmla="*/ 39 h 99"/>
                <a:gd name="T4" fmla="*/ 78 w 158"/>
                <a:gd name="T5" fmla="*/ 39 h 99"/>
                <a:gd name="T6" fmla="*/ 39 w 158"/>
                <a:gd name="T7" fmla="*/ 0 h 99"/>
                <a:gd name="T8" fmla="*/ 0 w 158"/>
                <a:gd name="T9" fmla="*/ 39 h 99"/>
                <a:gd name="T10" fmla="*/ 29 w 158"/>
                <a:gd name="T11" fmla="*/ 39 h 99"/>
                <a:gd name="T12" fmla="*/ 29 w 158"/>
                <a:gd name="T13" fmla="*/ 89 h 99"/>
                <a:gd name="T14" fmla="*/ 88 w 158"/>
                <a:gd name="T15" fmla="*/ 89 h 99"/>
                <a:gd name="T16" fmla="*/ 68 w 158"/>
                <a:gd name="T17" fmla="*/ 70 h 99"/>
                <a:gd name="T18" fmla="*/ 49 w 158"/>
                <a:gd name="T19" fmla="*/ 70 h 99"/>
                <a:gd name="T20" fmla="*/ 129 w 158"/>
                <a:gd name="T21" fmla="*/ 58 h 99"/>
                <a:gd name="T22" fmla="*/ 129 w 158"/>
                <a:gd name="T23" fmla="*/ 9 h 99"/>
                <a:gd name="T24" fmla="*/ 68 w 158"/>
                <a:gd name="T25" fmla="*/ 9 h 99"/>
                <a:gd name="T26" fmla="*/ 88 w 158"/>
                <a:gd name="T27" fmla="*/ 29 h 99"/>
                <a:gd name="T28" fmla="*/ 107 w 158"/>
                <a:gd name="T29" fmla="*/ 29 h 99"/>
                <a:gd name="T30" fmla="*/ 107 w 158"/>
                <a:gd name="T31" fmla="*/ 58 h 99"/>
                <a:gd name="T32" fmla="*/ 78 w 158"/>
                <a:gd name="T33" fmla="*/ 58 h 99"/>
                <a:gd name="T34" fmla="*/ 119 w 158"/>
                <a:gd name="T35" fmla="*/ 99 h 99"/>
                <a:gd name="T36" fmla="*/ 158 w 158"/>
                <a:gd name="T37" fmla="*/ 58 h 99"/>
                <a:gd name="T38" fmla="*/ 129 w 158"/>
                <a:gd name="T39" fmla="*/ 5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" h="99">
                  <a:moveTo>
                    <a:pt x="49" y="70"/>
                  </a:moveTo>
                  <a:lnTo>
                    <a:pt x="49" y="39"/>
                  </a:lnTo>
                  <a:lnTo>
                    <a:pt x="78" y="39"/>
                  </a:lnTo>
                  <a:lnTo>
                    <a:pt x="39" y="0"/>
                  </a:lnTo>
                  <a:lnTo>
                    <a:pt x="0" y="39"/>
                  </a:lnTo>
                  <a:lnTo>
                    <a:pt x="29" y="39"/>
                  </a:lnTo>
                  <a:lnTo>
                    <a:pt x="29" y="89"/>
                  </a:lnTo>
                  <a:lnTo>
                    <a:pt x="88" y="89"/>
                  </a:lnTo>
                  <a:lnTo>
                    <a:pt x="68" y="70"/>
                  </a:lnTo>
                  <a:lnTo>
                    <a:pt x="49" y="70"/>
                  </a:lnTo>
                  <a:close/>
                  <a:moveTo>
                    <a:pt x="129" y="58"/>
                  </a:moveTo>
                  <a:lnTo>
                    <a:pt x="129" y="9"/>
                  </a:lnTo>
                  <a:lnTo>
                    <a:pt x="68" y="9"/>
                  </a:lnTo>
                  <a:lnTo>
                    <a:pt x="88" y="29"/>
                  </a:lnTo>
                  <a:lnTo>
                    <a:pt x="107" y="29"/>
                  </a:lnTo>
                  <a:lnTo>
                    <a:pt x="107" y="58"/>
                  </a:lnTo>
                  <a:lnTo>
                    <a:pt x="78" y="58"/>
                  </a:lnTo>
                  <a:lnTo>
                    <a:pt x="119" y="99"/>
                  </a:lnTo>
                  <a:lnTo>
                    <a:pt x="158" y="58"/>
                  </a:lnTo>
                  <a:lnTo>
                    <a:pt x="129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7" name="任意多边形 61"/>
            <p:cNvSpPr/>
            <p:nvPr/>
          </p:nvSpPr>
          <p:spPr bwMode="auto">
            <a:xfrm>
              <a:off x="10910498" y="2367994"/>
              <a:ext cx="321002" cy="322959"/>
            </a:xfrm>
            <a:custGeom>
              <a:avLst/>
              <a:gdLst>
                <a:gd name="T0" fmla="*/ 96 w 100"/>
                <a:gd name="T1" fmla="*/ 85 h 101"/>
                <a:gd name="T2" fmla="*/ 73 w 100"/>
                <a:gd name="T3" fmla="*/ 65 h 101"/>
                <a:gd name="T4" fmla="*/ 66 w 100"/>
                <a:gd name="T5" fmla="*/ 62 h 101"/>
                <a:gd name="T6" fmla="*/ 74 w 100"/>
                <a:gd name="T7" fmla="*/ 37 h 101"/>
                <a:gd name="T8" fmla="*/ 37 w 100"/>
                <a:gd name="T9" fmla="*/ 0 h 101"/>
                <a:gd name="T10" fmla="*/ 0 w 100"/>
                <a:gd name="T11" fmla="*/ 37 h 101"/>
                <a:gd name="T12" fmla="*/ 37 w 100"/>
                <a:gd name="T13" fmla="*/ 75 h 101"/>
                <a:gd name="T14" fmla="*/ 61 w 100"/>
                <a:gd name="T15" fmla="*/ 66 h 101"/>
                <a:gd name="T16" fmla="*/ 64 w 100"/>
                <a:gd name="T17" fmla="*/ 73 h 101"/>
                <a:gd name="T18" fmla="*/ 84 w 100"/>
                <a:gd name="T19" fmla="*/ 96 h 101"/>
                <a:gd name="T20" fmla="*/ 97 w 100"/>
                <a:gd name="T21" fmla="*/ 97 h 101"/>
                <a:gd name="T22" fmla="*/ 96 w 100"/>
                <a:gd name="T23" fmla="*/ 85 h 101"/>
                <a:gd name="T24" fmla="*/ 37 w 100"/>
                <a:gd name="T25" fmla="*/ 62 h 101"/>
                <a:gd name="T26" fmla="*/ 12 w 100"/>
                <a:gd name="T27" fmla="*/ 37 h 101"/>
                <a:gd name="T28" fmla="*/ 37 w 100"/>
                <a:gd name="T29" fmla="*/ 12 h 101"/>
                <a:gd name="T30" fmla="*/ 62 w 100"/>
                <a:gd name="T31" fmla="*/ 37 h 101"/>
                <a:gd name="T32" fmla="*/ 37 w 100"/>
                <a:gd name="T33" fmla="*/ 6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01">
                  <a:moveTo>
                    <a:pt x="96" y="85"/>
                  </a:moveTo>
                  <a:cubicBezTo>
                    <a:pt x="73" y="65"/>
                    <a:pt x="73" y="65"/>
                    <a:pt x="73" y="65"/>
                  </a:cubicBezTo>
                  <a:cubicBezTo>
                    <a:pt x="70" y="62"/>
                    <a:pt x="68" y="61"/>
                    <a:pt x="66" y="62"/>
                  </a:cubicBezTo>
                  <a:cubicBezTo>
                    <a:pt x="71" y="55"/>
                    <a:pt x="74" y="47"/>
                    <a:pt x="74" y="37"/>
                  </a:cubicBezTo>
                  <a:cubicBezTo>
                    <a:pt x="74" y="17"/>
                    <a:pt x="58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58"/>
                    <a:pt x="17" y="75"/>
                    <a:pt x="37" y="75"/>
                  </a:cubicBezTo>
                  <a:cubicBezTo>
                    <a:pt x="46" y="75"/>
                    <a:pt x="55" y="71"/>
                    <a:pt x="61" y="66"/>
                  </a:cubicBezTo>
                  <a:cubicBezTo>
                    <a:pt x="61" y="68"/>
                    <a:pt x="62" y="70"/>
                    <a:pt x="64" y="73"/>
                  </a:cubicBezTo>
                  <a:cubicBezTo>
                    <a:pt x="84" y="96"/>
                    <a:pt x="84" y="96"/>
                    <a:pt x="84" y="96"/>
                  </a:cubicBezTo>
                  <a:cubicBezTo>
                    <a:pt x="88" y="100"/>
                    <a:pt x="94" y="101"/>
                    <a:pt x="97" y="97"/>
                  </a:cubicBezTo>
                  <a:cubicBezTo>
                    <a:pt x="100" y="94"/>
                    <a:pt x="100" y="88"/>
                    <a:pt x="96" y="85"/>
                  </a:cubicBezTo>
                  <a:close/>
                  <a:moveTo>
                    <a:pt x="37" y="62"/>
                  </a:moveTo>
                  <a:cubicBezTo>
                    <a:pt x="23" y="62"/>
                    <a:pt x="12" y="51"/>
                    <a:pt x="12" y="37"/>
                  </a:cubicBezTo>
                  <a:cubicBezTo>
                    <a:pt x="12" y="24"/>
                    <a:pt x="23" y="12"/>
                    <a:pt x="37" y="12"/>
                  </a:cubicBezTo>
                  <a:cubicBezTo>
                    <a:pt x="51" y="12"/>
                    <a:pt x="62" y="24"/>
                    <a:pt x="62" y="37"/>
                  </a:cubicBezTo>
                  <a:cubicBezTo>
                    <a:pt x="62" y="51"/>
                    <a:pt x="51" y="62"/>
                    <a:pt x="37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8" name="任意多边形 62"/>
            <p:cNvSpPr/>
            <p:nvPr/>
          </p:nvSpPr>
          <p:spPr bwMode="auto">
            <a:xfrm>
              <a:off x="10581667" y="2328848"/>
              <a:ext cx="395380" cy="383636"/>
            </a:xfrm>
            <a:custGeom>
              <a:avLst/>
              <a:gdLst>
                <a:gd name="T0" fmla="*/ 78 w 124"/>
                <a:gd name="T1" fmla="*/ 84 h 120"/>
                <a:gd name="T2" fmla="*/ 75 w 124"/>
                <a:gd name="T3" fmla="*/ 75 h 120"/>
                <a:gd name="T4" fmla="*/ 86 w 124"/>
                <a:gd name="T5" fmla="*/ 54 h 120"/>
                <a:gd name="T6" fmla="*/ 89 w 124"/>
                <a:gd name="T7" fmla="*/ 37 h 120"/>
                <a:gd name="T8" fmla="*/ 62 w 124"/>
                <a:gd name="T9" fmla="*/ 0 h 120"/>
                <a:gd name="T10" fmla="*/ 36 w 124"/>
                <a:gd name="T11" fmla="*/ 37 h 120"/>
                <a:gd name="T12" fmla="*/ 39 w 124"/>
                <a:gd name="T13" fmla="*/ 54 h 120"/>
                <a:gd name="T14" fmla="*/ 50 w 124"/>
                <a:gd name="T15" fmla="*/ 75 h 120"/>
                <a:gd name="T16" fmla="*/ 47 w 124"/>
                <a:gd name="T17" fmla="*/ 84 h 120"/>
                <a:gd name="T18" fmla="*/ 0 w 124"/>
                <a:gd name="T19" fmla="*/ 120 h 120"/>
                <a:gd name="T20" fmla="*/ 62 w 124"/>
                <a:gd name="T21" fmla="*/ 120 h 120"/>
                <a:gd name="T22" fmla="*/ 124 w 124"/>
                <a:gd name="T23" fmla="*/ 120 h 120"/>
                <a:gd name="T24" fmla="*/ 78 w 124"/>
                <a:gd name="T25" fmla="*/ 8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20">
                  <a:moveTo>
                    <a:pt x="78" y="84"/>
                  </a:moveTo>
                  <a:cubicBezTo>
                    <a:pt x="75" y="84"/>
                    <a:pt x="75" y="75"/>
                    <a:pt x="75" y="75"/>
                  </a:cubicBezTo>
                  <a:cubicBezTo>
                    <a:pt x="75" y="75"/>
                    <a:pt x="84" y="66"/>
                    <a:pt x="86" y="54"/>
                  </a:cubicBezTo>
                  <a:cubicBezTo>
                    <a:pt x="91" y="54"/>
                    <a:pt x="94" y="42"/>
                    <a:pt x="89" y="37"/>
                  </a:cubicBezTo>
                  <a:cubicBezTo>
                    <a:pt x="89" y="32"/>
                    <a:pt x="96" y="0"/>
                    <a:pt x="62" y="0"/>
                  </a:cubicBezTo>
                  <a:cubicBezTo>
                    <a:pt x="29" y="0"/>
                    <a:pt x="36" y="32"/>
                    <a:pt x="36" y="37"/>
                  </a:cubicBezTo>
                  <a:cubicBezTo>
                    <a:pt x="31" y="42"/>
                    <a:pt x="34" y="54"/>
                    <a:pt x="39" y="54"/>
                  </a:cubicBezTo>
                  <a:cubicBezTo>
                    <a:pt x="41" y="66"/>
                    <a:pt x="50" y="75"/>
                    <a:pt x="50" y="75"/>
                  </a:cubicBezTo>
                  <a:cubicBezTo>
                    <a:pt x="50" y="75"/>
                    <a:pt x="50" y="84"/>
                    <a:pt x="47" y="84"/>
                  </a:cubicBezTo>
                  <a:cubicBezTo>
                    <a:pt x="37" y="86"/>
                    <a:pt x="0" y="102"/>
                    <a:pt x="0" y="120"/>
                  </a:cubicBezTo>
                  <a:cubicBezTo>
                    <a:pt x="62" y="120"/>
                    <a:pt x="62" y="120"/>
                    <a:pt x="62" y="120"/>
                  </a:cubicBezTo>
                  <a:cubicBezTo>
                    <a:pt x="124" y="120"/>
                    <a:pt x="124" y="120"/>
                    <a:pt x="124" y="120"/>
                  </a:cubicBezTo>
                  <a:cubicBezTo>
                    <a:pt x="124" y="102"/>
                    <a:pt x="88" y="86"/>
                    <a:pt x="78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69" name="任意多边形 63"/>
            <p:cNvSpPr/>
            <p:nvPr/>
          </p:nvSpPr>
          <p:spPr bwMode="auto">
            <a:xfrm>
              <a:off x="10658002" y="5303987"/>
              <a:ext cx="131142" cy="207477"/>
            </a:xfrm>
            <a:custGeom>
              <a:avLst/>
              <a:gdLst>
                <a:gd name="T0" fmla="*/ 21 w 41"/>
                <a:gd name="T1" fmla="*/ 0 h 65"/>
                <a:gd name="T2" fmla="*/ 0 w 41"/>
                <a:gd name="T3" fmla="*/ 20 h 65"/>
                <a:gd name="T4" fmla="*/ 21 w 41"/>
                <a:gd name="T5" fmla="*/ 65 h 65"/>
                <a:gd name="T6" fmla="*/ 41 w 41"/>
                <a:gd name="T7" fmla="*/ 20 h 65"/>
                <a:gd name="T8" fmla="*/ 21 w 41"/>
                <a:gd name="T9" fmla="*/ 0 h 65"/>
                <a:gd name="T10" fmla="*/ 21 w 41"/>
                <a:gd name="T11" fmla="*/ 33 h 65"/>
                <a:gd name="T12" fmla="*/ 8 w 41"/>
                <a:gd name="T13" fmla="*/ 20 h 65"/>
                <a:gd name="T14" fmla="*/ 21 w 41"/>
                <a:gd name="T15" fmla="*/ 8 h 65"/>
                <a:gd name="T16" fmla="*/ 33 w 41"/>
                <a:gd name="T17" fmla="*/ 20 h 65"/>
                <a:gd name="T18" fmla="*/ 21 w 41"/>
                <a:gd name="T19" fmla="*/ 33 h 65"/>
                <a:gd name="T20" fmla="*/ 13 w 41"/>
                <a:gd name="T21" fmla="*/ 20 h 65"/>
                <a:gd name="T22" fmla="*/ 21 w 41"/>
                <a:gd name="T23" fmla="*/ 28 h 65"/>
                <a:gd name="T24" fmla="*/ 29 w 41"/>
                <a:gd name="T25" fmla="*/ 20 h 65"/>
                <a:gd name="T26" fmla="*/ 21 w 41"/>
                <a:gd name="T27" fmla="*/ 12 h 65"/>
                <a:gd name="T28" fmla="*/ 13 w 41"/>
                <a:gd name="T29" fmla="*/ 2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65">
                  <a:moveTo>
                    <a:pt x="21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41"/>
                    <a:pt x="21" y="65"/>
                    <a:pt x="21" y="65"/>
                  </a:cubicBezTo>
                  <a:cubicBezTo>
                    <a:pt x="21" y="65"/>
                    <a:pt x="41" y="41"/>
                    <a:pt x="41" y="20"/>
                  </a:cubicBezTo>
                  <a:cubicBezTo>
                    <a:pt x="41" y="9"/>
                    <a:pt x="32" y="0"/>
                    <a:pt x="21" y="0"/>
                  </a:cubicBezTo>
                  <a:close/>
                  <a:moveTo>
                    <a:pt x="21" y="33"/>
                  </a:moveTo>
                  <a:cubicBezTo>
                    <a:pt x="14" y="33"/>
                    <a:pt x="8" y="27"/>
                    <a:pt x="8" y="20"/>
                  </a:cubicBezTo>
                  <a:cubicBezTo>
                    <a:pt x="8" y="13"/>
                    <a:pt x="14" y="8"/>
                    <a:pt x="21" y="8"/>
                  </a:cubicBezTo>
                  <a:cubicBezTo>
                    <a:pt x="28" y="8"/>
                    <a:pt x="33" y="13"/>
                    <a:pt x="33" y="20"/>
                  </a:cubicBezTo>
                  <a:cubicBezTo>
                    <a:pt x="33" y="27"/>
                    <a:pt x="28" y="33"/>
                    <a:pt x="21" y="33"/>
                  </a:cubicBezTo>
                  <a:close/>
                  <a:moveTo>
                    <a:pt x="13" y="20"/>
                  </a:moveTo>
                  <a:cubicBezTo>
                    <a:pt x="13" y="25"/>
                    <a:pt x="16" y="28"/>
                    <a:pt x="21" y="28"/>
                  </a:cubicBezTo>
                  <a:cubicBezTo>
                    <a:pt x="25" y="28"/>
                    <a:pt x="29" y="25"/>
                    <a:pt x="29" y="20"/>
                  </a:cubicBezTo>
                  <a:cubicBezTo>
                    <a:pt x="29" y="16"/>
                    <a:pt x="25" y="12"/>
                    <a:pt x="21" y="12"/>
                  </a:cubicBezTo>
                  <a:cubicBezTo>
                    <a:pt x="16" y="12"/>
                    <a:pt x="13" y="16"/>
                    <a:pt x="13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0" name="任意多边形 64"/>
            <p:cNvSpPr/>
            <p:nvPr/>
          </p:nvSpPr>
          <p:spPr bwMode="auto">
            <a:xfrm>
              <a:off x="10515118" y="5527123"/>
              <a:ext cx="203562" cy="275983"/>
            </a:xfrm>
            <a:custGeom>
              <a:avLst/>
              <a:gdLst>
                <a:gd name="T0" fmla="*/ 58 w 64"/>
                <a:gd name="T1" fmla="*/ 9 h 86"/>
                <a:gd name="T2" fmla="*/ 24 w 64"/>
                <a:gd name="T3" fmla="*/ 1 h 86"/>
                <a:gd name="T4" fmla="*/ 16 w 64"/>
                <a:gd name="T5" fmla="*/ 7 h 86"/>
                <a:gd name="T6" fmla="*/ 1 w 64"/>
                <a:gd name="T7" fmla="*/ 68 h 86"/>
                <a:gd name="T8" fmla="*/ 6 w 64"/>
                <a:gd name="T9" fmla="*/ 77 h 86"/>
                <a:gd name="T10" fmla="*/ 39 w 64"/>
                <a:gd name="T11" fmla="*/ 85 h 86"/>
                <a:gd name="T12" fmla="*/ 48 w 64"/>
                <a:gd name="T13" fmla="*/ 80 h 86"/>
                <a:gd name="T14" fmla="*/ 63 w 64"/>
                <a:gd name="T15" fmla="*/ 18 h 86"/>
                <a:gd name="T16" fmla="*/ 58 w 64"/>
                <a:gd name="T17" fmla="*/ 9 h 86"/>
                <a:gd name="T18" fmla="*/ 31 w 64"/>
                <a:gd name="T19" fmla="*/ 7 h 86"/>
                <a:gd name="T20" fmla="*/ 50 w 64"/>
                <a:gd name="T21" fmla="*/ 11 h 86"/>
                <a:gd name="T22" fmla="*/ 49 w 64"/>
                <a:gd name="T23" fmla="*/ 14 h 86"/>
                <a:gd name="T24" fmla="*/ 30 w 64"/>
                <a:gd name="T25" fmla="*/ 9 h 86"/>
                <a:gd name="T26" fmla="*/ 31 w 64"/>
                <a:gd name="T27" fmla="*/ 7 h 86"/>
                <a:gd name="T28" fmla="*/ 24 w 64"/>
                <a:gd name="T29" fmla="*/ 76 h 86"/>
                <a:gd name="T30" fmla="*/ 20 w 64"/>
                <a:gd name="T31" fmla="*/ 71 h 86"/>
                <a:gd name="T32" fmla="*/ 26 w 64"/>
                <a:gd name="T33" fmla="*/ 67 h 86"/>
                <a:gd name="T34" fmla="*/ 30 w 64"/>
                <a:gd name="T35" fmla="*/ 73 h 86"/>
                <a:gd name="T36" fmla="*/ 24 w 64"/>
                <a:gd name="T37" fmla="*/ 76 h 86"/>
                <a:gd name="T38" fmla="*/ 46 w 64"/>
                <a:gd name="T39" fmla="*/ 67 h 86"/>
                <a:gd name="T40" fmla="*/ 8 w 64"/>
                <a:gd name="T41" fmla="*/ 58 h 86"/>
                <a:gd name="T42" fmla="*/ 20 w 64"/>
                <a:gd name="T43" fmla="*/ 10 h 86"/>
                <a:gd name="T44" fmla="*/ 58 w 64"/>
                <a:gd name="T45" fmla="*/ 19 h 86"/>
                <a:gd name="T46" fmla="*/ 46 w 64"/>
                <a:gd name="T47" fmla="*/ 6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4" h="86">
                  <a:moveTo>
                    <a:pt x="58" y="9"/>
                  </a:moveTo>
                  <a:cubicBezTo>
                    <a:pt x="24" y="1"/>
                    <a:pt x="24" y="1"/>
                    <a:pt x="24" y="1"/>
                  </a:cubicBezTo>
                  <a:cubicBezTo>
                    <a:pt x="21" y="0"/>
                    <a:pt x="17" y="3"/>
                    <a:pt x="16" y="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0" y="72"/>
                    <a:pt x="2" y="76"/>
                    <a:pt x="6" y="77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3" y="86"/>
                    <a:pt x="47" y="84"/>
                    <a:pt x="48" y="80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4"/>
                    <a:pt x="61" y="10"/>
                    <a:pt x="58" y="9"/>
                  </a:cubicBezTo>
                  <a:close/>
                  <a:moveTo>
                    <a:pt x="31" y="7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31" y="7"/>
                  </a:lnTo>
                  <a:close/>
                  <a:moveTo>
                    <a:pt x="24" y="76"/>
                  </a:moveTo>
                  <a:cubicBezTo>
                    <a:pt x="21" y="76"/>
                    <a:pt x="19" y="73"/>
                    <a:pt x="20" y="71"/>
                  </a:cubicBezTo>
                  <a:cubicBezTo>
                    <a:pt x="21" y="68"/>
                    <a:pt x="23" y="66"/>
                    <a:pt x="26" y="67"/>
                  </a:cubicBezTo>
                  <a:cubicBezTo>
                    <a:pt x="29" y="68"/>
                    <a:pt x="30" y="70"/>
                    <a:pt x="30" y="73"/>
                  </a:cubicBezTo>
                  <a:cubicBezTo>
                    <a:pt x="29" y="75"/>
                    <a:pt x="26" y="77"/>
                    <a:pt x="24" y="76"/>
                  </a:cubicBezTo>
                  <a:close/>
                  <a:moveTo>
                    <a:pt x="46" y="67"/>
                  </a:moveTo>
                  <a:cubicBezTo>
                    <a:pt x="8" y="58"/>
                    <a:pt x="8" y="58"/>
                    <a:pt x="8" y="58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58" y="19"/>
                    <a:pt x="58" y="19"/>
                    <a:pt x="58" y="19"/>
                  </a:cubicBezTo>
                  <a:lnTo>
                    <a:pt x="46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1" name="任意多边形 65"/>
            <p:cNvSpPr/>
            <p:nvPr/>
          </p:nvSpPr>
          <p:spPr bwMode="auto">
            <a:xfrm>
              <a:off x="10470099" y="3638300"/>
              <a:ext cx="274026" cy="207477"/>
            </a:xfrm>
            <a:custGeom>
              <a:avLst/>
              <a:gdLst>
                <a:gd name="T0" fmla="*/ 75 w 86"/>
                <a:gd name="T1" fmla="*/ 11 h 65"/>
                <a:gd name="T2" fmla="*/ 75 w 86"/>
                <a:gd name="T3" fmla="*/ 0 h 65"/>
                <a:gd name="T4" fmla="*/ 0 w 86"/>
                <a:gd name="T5" fmla="*/ 0 h 65"/>
                <a:gd name="T6" fmla="*/ 0 w 86"/>
                <a:gd name="T7" fmla="*/ 60 h 65"/>
                <a:gd name="T8" fmla="*/ 5 w 86"/>
                <a:gd name="T9" fmla="*/ 65 h 65"/>
                <a:gd name="T10" fmla="*/ 78 w 86"/>
                <a:gd name="T11" fmla="*/ 65 h 65"/>
                <a:gd name="T12" fmla="*/ 86 w 86"/>
                <a:gd name="T13" fmla="*/ 57 h 65"/>
                <a:gd name="T14" fmla="*/ 86 w 86"/>
                <a:gd name="T15" fmla="*/ 11 h 65"/>
                <a:gd name="T16" fmla="*/ 75 w 86"/>
                <a:gd name="T17" fmla="*/ 11 h 65"/>
                <a:gd name="T18" fmla="*/ 70 w 86"/>
                <a:gd name="T19" fmla="*/ 60 h 65"/>
                <a:gd name="T20" fmla="*/ 5 w 86"/>
                <a:gd name="T21" fmla="*/ 60 h 65"/>
                <a:gd name="T22" fmla="*/ 5 w 86"/>
                <a:gd name="T23" fmla="*/ 5 h 65"/>
                <a:gd name="T24" fmla="*/ 70 w 86"/>
                <a:gd name="T25" fmla="*/ 5 h 65"/>
                <a:gd name="T26" fmla="*/ 70 w 86"/>
                <a:gd name="T27" fmla="*/ 60 h 65"/>
                <a:gd name="T28" fmla="*/ 10 w 86"/>
                <a:gd name="T29" fmla="*/ 16 h 65"/>
                <a:gd name="T30" fmla="*/ 64 w 86"/>
                <a:gd name="T31" fmla="*/ 16 h 65"/>
                <a:gd name="T32" fmla="*/ 64 w 86"/>
                <a:gd name="T33" fmla="*/ 22 h 65"/>
                <a:gd name="T34" fmla="*/ 10 w 86"/>
                <a:gd name="T35" fmla="*/ 22 h 65"/>
                <a:gd name="T36" fmla="*/ 10 w 86"/>
                <a:gd name="T37" fmla="*/ 16 h 65"/>
                <a:gd name="T38" fmla="*/ 43 w 86"/>
                <a:gd name="T39" fmla="*/ 27 h 65"/>
                <a:gd name="T40" fmla="*/ 64 w 86"/>
                <a:gd name="T41" fmla="*/ 27 h 65"/>
                <a:gd name="T42" fmla="*/ 64 w 86"/>
                <a:gd name="T43" fmla="*/ 32 h 65"/>
                <a:gd name="T44" fmla="*/ 43 w 86"/>
                <a:gd name="T45" fmla="*/ 32 h 65"/>
                <a:gd name="T46" fmla="*/ 43 w 86"/>
                <a:gd name="T47" fmla="*/ 27 h 65"/>
                <a:gd name="T48" fmla="*/ 43 w 86"/>
                <a:gd name="T49" fmla="*/ 38 h 65"/>
                <a:gd name="T50" fmla="*/ 64 w 86"/>
                <a:gd name="T51" fmla="*/ 38 h 65"/>
                <a:gd name="T52" fmla="*/ 64 w 86"/>
                <a:gd name="T53" fmla="*/ 43 h 65"/>
                <a:gd name="T54" fmla="*/ 43 w 86"/>
                <a:gd name="T55" fmla="*/ 43 h 65"/>
                <a:gd name="T56" fmla="*/ 43 w 86"/>
                <a:gd name="T57" fmla="*/ 38 h 65"/>
                <a:gd name="T58" fmla="*/ 43 w 86"/>
                <a:gd name="T59" fmla="*/ 49 h 65"/>
                <a:gd name="T60" fmla="*/ 59 w 86"/>
                <a:gd name="T61" fmla="*/ 49 h 65"/>
                <a:gd name="T62" fmla="*/ 59 w 86"/>
                <a:gd name="T63" fmla="*/ 54 h 65"/>
                <a:gd name="T64" fmla="*/ 43 w 86"/>
                <a:gd name="T65" fmla="*/ 54 h 65"/>
                <a:gd name="T66" fmla="*/ 43 w 86"/>
                <a:gd name="T67" fmla="*/ 49 h 65"/>
                <a:gd name="T68" fmla="*/ 10 w 86"/>
                <a:gd name="T69" fmla="*/ 27 h 65"/>
                <a:gd name="T70" fmla="*/ 37 w 86"/>
                <a:gd name="T71" fmla="*/ 27 h 65"/>
                <a:gd name="T72" fmla="*/ 37 w 86"/>
                <a:gd name="T73" fmla="*/ 54 h 65"/>
                <a:gd name="T74" fmla="*/ 10 w 86"/>
                <a:gd name="T75" fmla="*/ 54 h 65"/>
                <a:gd name="T76" fmla="*/ 10 w 86"/>
                <a:gd name="T77" fmla="*/ 2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" h="65">
                  <a:moveTo>
                    <a:pt x="75" y="11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65"/>
                    <a:pt x="86" y="61"/>
                    <a:pt x="86" y="57"/>
                  </a:cubicBezTo>
                  <a:cubicBezTo>
                    <a:pt x="86" y="11"/>
                    <a:pt x="86" y="11"/>
                    <a:pt x="86" y="11"/>
                  </a:cubicBezTo>
                  <a:lnTo>
                    <a:pt x="75" y="11"/>
                  </a:lnTo>
                  <a:close/>
                  <a:moveTo>
                    <a:pt x="70" y="60"/>
                  </a:moveTo>
                  <a:cubicBezTo>
                    <a:pt x="5" y="60"/>
                    <a:pt x="5" y="60"/>
                    <a:pt x="5" y="60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0" y="5"/>
                    <a:pt x="70" y="5"/>
                    <a:pt x="70" y="5"/>
                  </a:cubicBezTo>
                  <a:lnTo>
                    <a:pt x="70" y="60"/>
                  </a:lnTo>
                  <a:close/>
                  <a:moveTo>
                    <a:pt x="10" y="16"/>
                  </a:moveTo>
                  <a:cubicBezTo>
                    <a:pt x="64" y="16"/>
                    <a:pt x="64" y="16"/>
                    <a:pt x="64" y="16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10" y="22"/>
                    <a:pt x="10" y="22"/>
                    <a:pt x="10" y="22"/>
                  </a:cubicBezTo>
                  <a:lnTo>
                    <a:pt x="10" y="16"/>
                  </a:lnTo>
                  <a:close/>
                  <a:moveTo>
                    <a:pt x="43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43" y="32"/>
                    <a:pt x="43" y="32"/>
                    <a:pt x="43" y="32"/>
                  </a:cubicBezTo>
                  <a:lnTo>
                    <a:pt x="43" y="27"/>
                  </a:lnTo>
                  <a:close/>
                  <a:moveTo>
                    <a:pt x="43" y="38"/>
                  </a:moveTo>
                  <a:cubicBezTo>
                    <a:pt x="64" y="38"/>
                    <a:pt x="64" y="38"/>
                    <a:pt x="64" y="38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43" y="43"/>
                    <a:pt x="43" y="43"/>
                    <a:pt x="43" y="43"/>
                  </a:cubicBezTo>
                  <a:lnTo>
                    <a:pt x="43" y="38"/>
                  </a:lnTo>
                  <a:close/>
                  <a:moveTo>
                    <a:pt x="43" y="49"/>
                  </a:moveTo>
                  <a:cubicBezTo>
                    <a:pt x="59" y="49"/>
                    <a:pt x="59" y="49"/>
                    <a:pt x="59" y="49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43" y="54"/>
                    <a:pt x="43" y="54"/>
                    <a:pt x="43" y="54"/>
                  </a:cubicBezTo>
                  <a:lnTo>
                    <a:pt x="43" y="49"/>
                  </a:lnTo>
                  <a:close/>
                  <a:moveTo>
                    <a:pt x="10" y="27"/>
                  </a:moveTo>
                  <a:cubicBezTo>
                    <a:pt x="37" y="27"/>
                    <a:pt x="37" y="27"/>
                    <a:pt x="37" y="27"/>
                  </a:cubicBezTo>
                  <a:cubicBezTo>
                    <a:pt x="37" y="54"/>
                    <a:pt x="37" y="54"/>
                    <a:pt x="37" y="54"/>
                  </a:cubicBezTo>
                  <a:cubicBezTo>
                    <a:pt x="10" y="54"/>
                    <a:pt x="10" y="54"/>
                    <a:pt x="10" y="54"/>
                  </a:cubicBezTo>
                  <a:lnTo>
                    <a:pt x="1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2" name="任意多边形 66"/>
            <p:cNvSpPr/>
            <p:nvPr/>
          </p:nvSpPr>
          <p:spPr bwMode="auto">
            <a:xfrm>
              <a:off x="10763698" y="2767289"/>
              <a:ext cx="256411" cy="256409"/>
            </a:xfrm>
            <a:custGeom>
              <a:avLst/>
              <a:gdLst>
                <a:gd name="T0" fmla="*/ 0 w 131"/>
                <a:gd name="T1" fmla="*/ 131 h 131"/>
                <a:gd name="T2" fmla="*/ 65 w 131"/>
                <a:gd name="T3" fmla="*/ 131 h 131"/>
                <a:gd name="T4" fmla="*/ 65 w 131"/>
                <a:gd name="T5" fmla="*/ 0 h 131"/>
                <a:gd name="T6" fmla="*/ 0 w 131"/>
                <a:gd name="T7" fmla="*/ 0 h 131"/>
                <a:gd name="T8" fmla="*/ 0 w 131"/>
                <a:gd name="T9" fmla="*/ 131 h 131"/>
                <a:gd name="T10" fmla="*/ 41 w 131"/>
                <a:gd name="T11" fmla="*/ 17 h 131"/>
                <a:gd name="T12" fmla="*/ 57 w 131"/>
                <a:gd name="T13" fmla="*/ 17 h 131"/>
                <a:gd name="T14" fmla="*/ 57 w 131"/>
                <a:gd name="T15" fmla="*/ 33 h 131"/>
                <a:gd name="T16" fmla="*/ 41 w 131"/>
                <a:gd name="T17" fmla="*/ 33 h 131"/>
                <a:gd name="T18" fmla="*/ 41 w 131"/>
                <a:gd name="T19" fmla="*/ 17 h 131"/>
                <a:gd name="T20" fmla="*/ 41 w 131"/>
                <a:gd name="T21" fmla="*/ 49 h 131"/>
                <a:gd name="T22" fmla="*/ 57 w 131"/>
                <a:gd name="T23" fmla="*/ 49 h 131"/>
                <a:gd name="T24" fmla="*/ 57 w 131"/>
                <a:gd name="T25" fmla="*/ 66 h 131"/>
                <a:gd name="T26" fmla="*/ 41 w 131"/>
                <a:gd name="T27" fmla="*/ 66 h 131"/>
                <a:gd name="T28" fmla="*/ 41 w 131"/>
                <a:gd name="T29" fmla="*/ 49 h 131"/>
                <a:gd name="T30" fmla="*/ 41 w 131"/>
                <a:gd name="T31" fmla="*/ 82 h 131"/>
                <a:gd name="T32" fmla="*/ 57 w 131"/>
                <a:gd name="T33" fmla="*/ 82 h 131"/>
                <a:gd name="T34" fmla="*/ 57 w 131"/>
                <a:gd name="T35" fmla="*/ 98 h 131"/>
                <a:gd name="T36" fmla="*/ 41 w 131"/>
                <a:gd name="T37" fmla="*/ 98 h 131"/>
                <a:gd name="T38" fmla="*/ 41 w 131"/>
                <a:gd name="T39" fmla="*/ 82 h 131"/>
                <a:gd name="T40" fmla="*/ 8 w 131"/>
                <a:gd name="T41" fmla="*/ 17 h 131"/>
                <a:gd name="T42" fmla="*/ 24 w 131"/>
                <a:gd name="T43" fmla="*/ 17 h 131"/>
                <a:gd name="T44" fmla="*/ 24 w 131"/>
                <a:gd name="T45" fmla="*/ 33 h 131"/>
                <a:gd name="T46" fmla="*/ 8 w 131"/>
                <a:gd name="T47" fmla="*/ 33 h 131"/>
                <a:gd name="T48" fmla="*/ 8 w 131"/>
                <a:gd name="T49" fmla="*/ 17 h 131"/>
                <a:gd name="T50" fmla="*/ 8 w 131"/>
                <a:gd name="T51" fmla="*/ 49 h 131"/>
                <a:gd name="T52" fmla="*/ 24 w 131"/>
                <a:gd name="T53" fmla="*/ 49 h 131"/>
                <a:gd name="T54" fmla="*/ 24 w 131"/>
                <a:gd name="T55" fmla="*/ 66 h 131"/>
                <a:gd name="T56" fmla="*/ 8 w 131"/>
                <a:gd name="T57" fmla="*/ 66 h 131"/>
                <a:gd name="T58" fmla="*/ 8 w 131"/>
                <a:gd name="T59" fmla="*/ 49 h 131"/>
                <a:gd name="T60" fmla="*/ 8 w 131"/>
                <a:gd name="T61" fmla="*/ 82 h 131"/>
                <a:gd name="T62" fmla="*/ 24 w 131"/>
                <a:gd name="T63" fmla="*/ 82 h 131"/>
                <a:gd name="T64" fmla="*/ 24 w 131"/>
                <a:gd name="T65" fmla="*/ 98 h 131"/>
                <a:gd name="T66" fmla="*/ 8 w 131"/>
                <a:gd name="T67" fmla="*/ 98 h 131"/>
                <a:gd name="T68" fmla="*/ 8 w 131"/>
                <a:gd name="T69" fmla="*/ 82 h 131"/>
                <a:gd name="T70" fmla="*/ 73 w 131"/>
                <a:gd name="T71" fmla="*/ 41 h 131"/>
                <a:gd name="T72" fmla="*/ 131 w 131"/>
                <a:gd name="T73" fmla="*/ 41 h 131"/>
                <a:gd name="T74" fmla="*/ 131 w 131"/>
                <a:gd name="T75" fmla="*/ 49 h 131"/>
                <a:gd name="T76" fmla="*/ 73 w 131"/>
                <a:gd name="T77" fmla="*/ 49 h 131"/>
                <a:gd name="T78" fmla="*/ 73 w 131"/>
                <a:gd name="T79" fmla="*/ 41 h 131"/>
                <a:gd name="T80" fmla="*/ 73 w 131"/>
                <a:gd name="T81" fmla="*/ 131 h 131"/>
                <a:gd name="T82" fmla="*/ 90 w 131"/>
                <a:gd name="T83" fmla="*/ 131 h 131"/>
                <a:gd name="T84" fmla="*/ 90 w 131"/>
                <a:gd name="T85" fmla="*/ 98 h 131"/>
                <a:gd name="T86" fmla="*/ 114 w 131"/>
                <a:gd name="T87" fmla="*/ 98 h 131"/>
                <a:gd name="T88" fmla="*/ 114 w 131"/>
                <a:gd name="T89" fmla="*/ 131 h 131"/>
                <a:gd name="T90" fmla="*/ 131 w 131"/>
                <a:gd name="T91" fmla="*/ 131 h 131"/>
                <a:gd name="T92" fmla="*/ 131 w 131"/>
                <a:gd name="T93" fmla="*/ 57 h 131"/>
                <a:gd name="T94" fmla="*/ 73 w 131"/>
                <a:gd name="T95" fmla="*/ 57 h 131"/>
                <a:gd name="T96" fmla="*/ 73 w 131"/>
                <a:gd name="T9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1">
                  <a:moveTo>
                    <a:pt x="0" y="131"/>
                  </a:moveTo>
                  <a:lnTo>
                    <a:pt x="65" y="131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131"/>
                  </a:lnTo>
                  <a:close/>
                  <a:moveTo>
                    <a:pt x="41" y="17"/>
                  </a:moveTo>
                  <a:lnTo>
                    <a:pt x="57" y="17"/>
                  </a:lnTo>
                  <a:lnTo>
                    <a:pt x="57" y="33"/>
                  </a:lnTo>
                  <a:lnTo>
                    <a:pt x="41" y="33"/>
                  </a:lnTo>
                  <a:lnTo>
                    <a:pt x="41" y="17"/>
                  </a:lnTo>
                  <a:close/>
                  <a:moveTo>
                    <a:pt x="41" y="49"/>
                  </a:moveTo>
                  <a:lnTo>
                    <a:pt x="57" y="49"/>
                  </a:lnTo>
                  <a:lnTo>
                    <a:pt x="57" y="66"/>
                  </a:lnTo>
                  <a:lnTo>
                    <a:pt x="41" y="66"/>
                  </a:lnTo>
                  <a:lnTo>
                    <a:pt x="41" y="49"/>
                  </a:lnTo>
                  <a:close/>
                  <a:moveTo>
                    <a:pt x="41" y="82"/>
                  </a:moveTo>
                  <a:lnTo>
                    <a:pt x="57" y="82"/>
                  </a:lnTo>
                  <a:lnTo>
                    <a:pt x="57" y="98"/>
                  </a:lnTo>
                  <a:lnTo>
                    <a:pt x="41" y="98"/>
                  </a:lnTo>
                  <a:lnTo>
                    <a:pt x="41" y="82"/>
                  </a:lnTo>
                  <a:close/>
                  <a:moveTo>
                    <a:pt x="8" y="17"/>
                  </a:moveTo>
                  <a:lnTo>
                    <a:pt x="24" y="17"/>
                  </a:lnTo>
                  <a:lnTo>
                    <a:pt x="24" y="33"/>
                  </a:lnTo>
                  <a:lnTo>
                    <a:pt x="8" y="33"/>
                  </a:lnTo>
                  <a:lnTo>
                    <a:pt x="8" y="17"/>
                  </a:lnTo>
                  <a:close/>
                  <a:moveTo>
                    <a:pt x="8" y="49"/>
                  </a:moveTo>
                  <a:lnTo>
                    <a:pt x="24" y="49"/>
                  </a:lnTo>
                  <a:lnTo>
                    <a:pt x="24" y="66"/>
                  </a:lnTo>
                  <a:lnTo>
                    <a:pt x="8" y="66"/>
                  </a:lnTo>
                  <a:lnTo>
                    <a:pt x="8" y="49"/>
                  </a:lnTo>
                  <a:close/>
                  <a:moveTo>
                    <a:pt x="8" y="82"/>
                  </a:moveTo>
                  <a:lnTo>
                    <a:pt x="24" y="82"/>
                  </a:lnTo>
                  <a:lnTo>
                    <a:pt x="24" y="98"/>
                  </a:lnTo>
                  <a:lnTo>
                    <a:pt x="8" y="98"/>
                  </a:lnTo>
                  <a:lnTo>
                    <a:pt x="8" y="82"/>
                  </a:lnTo>
                  <a:close/>
                  <a:moveTo>
                    <a:pt x="73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3" y="49"/>
                  </a:lnTo>
                  <a:lnTo>
                    <a:pt x="73" y="41"/>
                  </a:lnTo>
                  <a:close/>
                  <a:moveTo>
                    <a:pt x="73" y="131"/>
                  </a:moveTo>
                  <a:lnTo>
                    <a:pt x="90" y="131"/>
                  </a:lnTo>
                  <a:lnTo>
                    <a:pt x="90" y="98"/>
                  </a:lnTo>
                  <a:lnTo>
                    <a:pt x="114" y="98"/>
                  </a:lnTo>
                  <a:lnTo>
                    <a:pt x="114" y="131"/>
                  </a:lnTo>
                  <a:lnTo>
                    <a:pt x="131" y="131"/>
                  </a:lnTo>
                  <a:lnTo>
                    <a:pt x="131" y="57"/>
                  </a:lnTo>
                  <a:lnTo>
                    <a:pt x="73" y="57"/>
                  </a:lnTo>
                  <a:lnTo>
                    <a:pt x="73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3" name="任意多边形 67"/>
            <p:cNvSpPr/>
            <p:nvPr/>
          </p:nvSpPr>
          <p:spPr bwMode="auto">
            <a:xfrm>
              <a:off x="10712808" y="3080462"/>
              <a:ext cx="272069" cy="272068"/>
            </a:xfrm>
            <a:custGeom>
              <a:avLst/>
              <a:gdLst>
                <a:gd name="T0" fmla="*/ 79 w 85"/>
                <a:gd name="T1" fmla="*/ 24 h 85"/>
                <a:gd name="T2" fmla="*/ 61 w 85"/>
                <a:gd name="T3" fmla="*/ 6 h 85"/>
                <a:gd name="T4" fmla="*/ 66 w 85"/>
                <a:gd name="T5" fmla="*/ 0 h 85"/>
                <a:gd name="T6" fmla="*/ 85 w 85"/>
                <a:gd name="T7" fmla="*/ 19 h 85"/>
                <a:gd name="T8" fmla="*/ 79 w 85"/>
                <a:gd name="T9" fmla="*/ 24 h 85"/>
                <a:gd name="T10" fmla="*/ 74 w 85"/>
                <a:gd name="T11" fmla="*/ 30 h 85"/>
                <a:gd name="T12" fmla="*/ 71 w 85"/>
                <a:gd name="T13" fmla="*/ 59 h 85"/>
                <a:gd name="T14" fmla="*/ 13 w 85"/>
                <a:gd name="T15" fmla="*/ 85 h 85"/>
                <a:gd name="T16" fmla="*/ 8 w 85"/>
                <a:gd name="T17" fmla="*/ 81 h 85"/>
                <a:gd name="T18" fmla="*/ 31 w 85"/>
                <a:gd name="T19" fmla="*/ 58 h 85"/>
                <a:gd name="T20" fmla="*/ 34 w 85"/>
                <a:gd name="T21" fmla="*/ 59 h 85"/>
                <a:gd name="T22" fmla="*/ 42 w 85"/>
                <a:gd name="T23" fmla="*/ 51 h 85"/>
                <a:gd name="T24" fmla="*/ 34 w 85"/>
                <a:gd name="T25" fmla="*/ 43 h 85"/>
                <a:gd name="T26" fmla="*/ 26 w 85"/>
                <a:gd name="T27" fmla="*/ 51 h 85"/>
                <a:gd name="T28" fmla="*/ 27 w 85"/>
                <a:gd name="T29" fmla="*/ 54 h 85"/>
                <a:gd name="T30" fmla="*/ 4 w 85"/>
                <a:gd name="T31" fmla="*/ 76 h 85"/>
                <a:gd name="T32" fmla="*/ 0 w 85"/>
                <a:gd name="T33" fmla="*/ 72 h 85"/>
                <a:gd name="T34" fmla="*/ 26 w 85"/>
                <a:gd name="T35" fmla="*/ 14 h 85"/>
                <a:gd name="T36" fmla="*/ 55 w 85"/>
                <a:gd name="T37" fmla="*/ 11 h 85"/>
                <a:gd name="T38" fmla="*/ 74 w 85"/>
                <a:gd name="T39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85">
                  <a:moveTo>
                    <a:pt x="79" y="24"/>
                  </a:moveTo>
                  <a:cubicBezTo>
                    <a:pt x="61" y="6"/>
                    <a:pt x="61" y="6"/>
                    <a:pt x="61" y="6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85" y="19"/>
                    <a:pt x="85" y="19"/>
                    <a:pt x="85" y="19"/>
                  </a:cubicBezTo>
                  <a:lnTo>
                    <a:pt x="79" y="24"/>
                  </a:lnTo>
                  <a:close/>
                  <a:moveTo>
                    <a:pt x="74" y="30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47" y="59"/>
                    <a:pt x="13" y="85"/>
                    <a:pt x="13" y="85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2" y="59"/>
                    <a:pt x="33" y="59"/>
                    <a:pt x="34" y="59"/>
                  </a:cubicBezTo>
                  <a:cubicBezTo>
                    <a:pt x="38" y="59"/>
                    <a:pt x="42" y="55"/>
                    <a:pt x="42" y="51"/>
                  </a:cubicBezTo>
                  <a:cubicBezTo>
                    <a:pt x="42" y="46"/>
                    <a:pt x="38" y="43"/>
                    <a:pt x="34" y="43"/>
                  </a:cubicBezTo>
                  <a:cubicBezTo>
                    <a:pt x="30" y="43"/>
                    <a:pt x="26" y="46"/>
                    <a:pt x="26" y="51"/>
                  </a:cubicBezTo>
                  <a:cubicBezTo>
                    <a:pt x="26" y="52"/>
                    <a:pt x="26" y="53"/>
                    <a:pt x="27" y="54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26" y="37"/>
                    <a:pt x="26" y="14"/>
                  </a:cubicBezTo>
                  <a:cubicBezTo>
                    <a:pt x="55" y="11"/>
                    <a:pt x="55" y="11"/>
                    <a:pt x="55" y="11"/>
                  </a:cubicBezTo>
                  <a:lnTo>
                    <a:pt x="74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4" name="任意多边形 68"/>
            <p:cNvSpPr/>
            <p:nvPr/>
          </p:nvSpPr>
          <p:spPr bwMode="auto">
            <a:xfrm>
              <a:off x="10466184" y="275750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6 w 77"/>
                <a:gd name="T3" fmla="*/ 2 h 77"/>
                <a:gd name="T4" fmla="*/ 39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8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9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8 h 77"/>
                <a:gd name="T36" fmla="*/ 20 w 77"/>
                <a:gd name="T37" fmla="*/ 5 h 77"/>
                <a:gd name="T38" fmla="*/ 32 w 77"/>
                <a:gd name="T39" fmla="*/ 17 h 77"/>
                <a:gd name="T40" fmla="*/ 20 w 77"/>
                <a:gd name="T41" fmla="*/ 38 h 77"/>
                <a:gd name="T42" fmla="*/ 20 w 77"/>
                <a:gd name="T43" fmla="*/ 72 h 77"/>
                <a:gd name="T44" fmla="*/ 4 w 77"/>
                <a:gd name="T45" fmla="*/ 54 h 77"/>
                <a:gd name="T46" fmla="*/ 20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6" y="2"/>
                    <a:pt x="26" y="2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44" y="0"/>
                    <a:pt x="49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8"/>
                  </a:cubicBezTo>
                  <a:cubicBezTo>
                    <a:pt x="77" y="43"/>
                    <a:pt x="76" y="48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9" y="77"/>
                  </a:cubicBezTo>
                  <a:cubicBezTo>
                    <a:pt x="34" y="77"/>
                    <a:pt x="29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1" y="45"/>
                    <a:pt x="0" y="42"/>
                    <a:pt x="0" y="38"/>
                  </a:cubicBezTo>
                  <a:cubicBezTo>
                    <a:pt x="0" y="24"/>
                    <a:pt x="8" y="11"/>
                    <a:pt x="20" y="5"/>
                  </a:cubicBezTo>
                  <a:lnTo>
                    <a:pt x="32" y="17"/>
                  </a:lnTo>
                  <a:close/>
                  <a:moveTo>
                    <a:pt x="20" y="38"/>
                  </a:moveTo>
                  <a:cubicBezTo>
                    <a:pt x="20" y="72"/>
                    <a:pt x="20" y="72"/>
                    <a:pt x="20" y="72"/>
                  </a:cubicBezTo>
                  <a:cubicBezTo>
                    <a:pt x="12" y="68"/>
                    <a:pt x="7" y="61"/>
                    <a:pt x="4" y="54"/>
                  </a:cubicBezTo>
                  <a:lnTo>
                    <a:pt x="2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5" name="任意多边形 69"/>
            <p:cNvSpPr/>
            <p:nvPr/>
          </p:nvSpPr>
          <p:spPr bwMode="auto">
            <a:xfrm>
              <a:off x="10462270" y="3049145"/>
              <a:ext cx="230965" cy="185946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58 h 58"/>
                <a:gd name="T4" fmla="*/ 72 w 72"/>
                <a:gd name="T5" fmla="*/ 58 h 58"/>
                <a:gd name="T6" fmla="*/ 72 w 72"/>
                <a:gd name="T7" fmla="*/ 0 h 58"/>
                <a:gd name="T8" fmla="*/ 0 w 72"/>
                <a:gd name="T9" fmla="*/ 0 h 58"/>
                <a:gd name="T10" fmla="*/ 67 w 72"/>
                <a:gd name="T11" fmla="*/ 53 h 58"/>
                <a:gd name="T12" fmla="*/ 4 w 72"/>
                <a:gd name="T13" fmla="*/ 53 h 58"/>
                <a:gd name="T14" fmla="*/ 4 w 72"/>
                <a:gd name="T15" fmla="*/ 4 h 58"/>
                <a:gd name="T16" fmla="*/ 67 w 72"/>
                <a:gd name="T17" fmla="*/ 4 h 58"/>
                <a:gd name="T18" fmla="*/ 67 w 72"/>
                <a:gd name="T19" fmla="*/ 53 h 58"/>
                <a:gd name="T20" fmla="*/ 49 w 72"/>
                <a:gd name="T21" fmla="*/ 15 h 58"/>
                <a:gd name="T22" fmla="*/ 56 w 72"/>
                <a:gd name="T23" fmla="*/ 22 h 58"/>
                <a:gd name="T24" fmla="*/ 63 w 72"/>
                <a:gd name="T25" fmla="*/ 15 h 58"/>
                <a:gd name="T26" fmla="*/ 56 w 72"/>
                <a:gd name="T27" fmla="*/ 9 h 58"/>
                <a:gd name="T28" fmla="*/ 49 w 72"/>
                <a:gd name="T29" fmla="*/ 15 h 58"/>
                <a:gd name="T30" fmla="*/ 63 w 72"/>
                <a:gd name="T31" fmla="*/ 49 h 58"/>
                <a:gd name="T32" fmla="*/ 9 w 72"/>
                <a:gd name="T33" fmla="*/ 49 h 58"/>
                <a:gd name="T34" fmla="*/ 22 w 72"/>
                <a:gd name="T35" fmla="*/ 13 h 58"/>
                <a:gd name="T36" fmla="*/ 40 w 72"/>
                <a:gd name="T37" fmla="*/ 35 h 58"/>
                <a:gd name="T38" fmla="*/ 49 w 72"/>
                <a:gd name="T39" fmla="*/ 29 h 58"/>
                <a:gd name="T40" fmla="*/ 63 w 72"/>
                <a:gd name="T41" fmla="*/ 4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72" y="58"/>
                    <a:pt x="72" y="58"/>
                    <a:pt x="72" y="58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0" y="0"/>
                  </a:lnTo>
                  <a:close/>
                  <a:moveTo>
                    <a:pt x="67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7" y="4"/>
                    <a:pt x="67" y="4"/>
                    <a:pt x="67" y="4"/>
                  </a:cubicBezTo>
                  <a:lnTo>
                    <a:pt x="67" y="53"/>
                  </a:lnTo>
                  <a:close/>
                  <a:moveTo>
                    <a:pt x="49" y="15"/>
                  </a:moveTo>
                  <a:cubicBezTo>
                    <a:pt x="49" y="19"/>
                    <a:pt x="52" y="22"/>
                    <a:pt x="56" y="22"/>
                  </a:cubicBezTo>
                  <a:cubicBezTo>
                    <a:pt x="60" y="22"/>
                    <a:pt x="63" y="19"/>
                    <a:pt x="63" y="15"/>
                  </a:cubicBezTo>
                  <a:cubicBezTo>
                    <a:pt x="63" y="12"/>
                    <a:pt x="60" y="9"/>
                    <a:pt x="56" y="9"/>
                  </a:cubicBezTo>
                  <a:cubicBezTo>
                    <a:pt x="52" y="9"/>
                    <a:pt x="49" y="12"/>
                    <a:pt x="49" y="15"/>
                  </a:cubicBezTo>
                  <a:close/>
                  <a:moveTo>
                    <a:pt x="63" y="49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40" y="35"/>
                    <a:pt x="40" y="35"/>
                    <a:pt x="40" y="35"/>
                  </a:cubicBezTo>
                  <a:cubicBezTo>
                    <a:pt x="49" y="29"/>
                    <a:pt x="49" y="29"/>
                    <a:pt x="49" y="29"/>
                  </a:cubicBezTo>
                  <a:lnTo>
                    <a:pt x="63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6" name="任意多边形 70"/>
            <p:cNvSpPr/>
            <p:nvPr/>
          </p:nvSpPr>
          <p:spPr bwMode="auto">
            <a:xfrm>
              <a:off x="10370276" y="3305554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6 w 76"/>
                <a:gd name="T5" fmla="*/ 65 h 88"/>
                <a:gd name="T6" fmla="*/ 49 w 76"/>
                <a:gd name="T7" fmla="*/ 27 h 88"/>
                <a:gd name="T8" fmla="*/ 32 w 76"/>
                <a:gd name="T9" fmla="*/ 75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0" y="23"/>
                    <a:pt x="30" y="12"/>
                    <a:pt x="14" y="28"/>
                  </a:cubicBezTo>
                  <a:cubicBezTo>
                    <a:pt x="0" y="42"/>
                    <a:pt x="5" y="60"/>
                    <a:pt x="16" y="65"/>
                  </a:cubicBezTo>
                  <a:cubicBezTo>
                    <a:pt x="28" y="60"/>
                    <a:pt x="40" y="46"/>
                    <a:pt x="49" y="27"/>
                  </a:cubicBezTo>
                  <a:cubicBezTo>
                    <a:pt x="49" y="27"/>
                    <a:pt x="57" y="51"/>
                    <a:pt x="32" y="75"/>
                  </a:cubicBezTo>
                  <a:cubicBezTo>
                    <a:pt x="44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9"/>
                    <a:pt x="4" y="83"/>
                    <a:pt x="10" y="83"/>
                  </a:cubicBezTo>
                  <a:cubicBezTo>
                    <a:pt x="14" y="83"/>
                    <a:pt x="36" y="71"/>
                    <a:pt x="47" y="41"/>
                  </a:cubicBezTo>
                  <a:cubicBezTo>
                    <a:pt x="30" y="71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7" name="任意多边形 71"/>
            <p:cNvSpPr/>
            <p:nvPr/>
          </p:nvSpPr>
          <p:spPr bwMode="auto">
            <a:xfrm>
              <a:off x="10303727" y="2346463"/>
              <a:ext cx="328831" cy="244665"/>
            </a:xfrm>
            <a:custGeom>
              <a:avLst/>
              <a:gdLst>
                <a:gd name="T0" fmla="*/ 99 w 103"/>
                <a:gd name="T1" fmla="*/ 3 h 77"/>
                <a:gd name="T2" fmla="*/ 52 w 103"/>
                <a:gd name="T3" fmla="*/ 0 h 77"/>
                <a:gd name="T4" fmla="*/ 4 w 103"/>
                <a:gd name="T5" fmla="*/ 3 h 77"/>
                <a:gd name="T6" fmla="*/ 0 w 103"/>
                <a:gd name="T7" fmla="*/ 38 h 77"/>
                <a:gd name="T8" fmla="*/ 4 w 103"/>
                <a:gd name="T9" fmla="*/ 73 h 77"/>
                <a:gd name="T10" fmla="*/ 52 w 103"/>
                <a:gd name="T11" fmla="*/ 77 h 77"/>
                <a:gd name="T12" fmla="*/ 99 w 103"/>
                <a:gd name="T13" fmla="*/ 73 h 77"/>
                <a:gd name="T14" fmla="*/ 103 w 103"/>
                <a:gd name="T15" fmla="*/ 38 h 77"/>
                <a:gd name="T16" fmla="*/ 99 w 103"/>
                <a:gd name="T17" fmla="*/ 3 h 77"/>
                <a:gd name="T18" fmla="*/ 39 w 103"/>
                <a:gd name="T19" fmla="*/ 57 h 77"/>
                <a:gd name="T20" fmla="*/ 39 w 103"/>
                <a:gd name="T21" fmla="*/ 19 h 77"/>
                <a:gd name="T22" fmla="*/ 71 w 103"/>
                <a:gd name="T23" fmla="*/ 38 h 77"/>
                <a:gd name="T24" fmla="*/ 39 w 103"/>
                <a:gd name="T25" fmla="*/ 5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77">
                  <a:moveTo>
                    <a:pt x="99" y="3"/>
                  </a:moveTo>
                  <a:cubicBezTo>
                    <a:pt x="84" y="1"/>
                    <a:pt x="68" y="0"/>
                    <a:pt x="52" y="0"/>
                  </a:cubicBezTo>
                  <a:cubicBezTo>
                    <a:pt x="35" y="0"/>
                    <a:pt x="19" y="1"/>
                    <a:pt x="4" y="3"/>
                  </a:cubicBezTo>
                  <a:cubicBezTo>
                    <a:pt x="2" y="14"/>
                    <a:pt x="0" y="26"/>
                    <a:pt x="0" y="38"/>
                  </a:cubicBezTo>
                  <a:cubicBezTo>
                    <a:pt x="0" y="51"/>
                    <a:pt x="2" y="63"/>
                    <a:pt x="4" y="73"/>
                  </a:cubicBezTo>
                  <a:cubicBezTo>
                    <a:pt x="19" y="75"/>
                    <a:pt x="35" y="77"/>
                    <a:pt x="52" y="77"/>
                  </a:cubicBezTo>
                  <a:cubicBezTo>
                    <a:pt x="68" y="77"/>
                    <a:pt x="84" y="75"/>
                    <a:pt x="99" y="73"/>
                  </a:cubicBezTo>
                  <a:cubicBezTo>
                    <a:pt x="101" y="63"/>
                    <a:pt x="103" y="51"/>
                    <a:pt x="103" y="38"/>
                  </a:cubicBezTo>
                  <a:cubicBezTo>
                    <a:pt x="103" y="26"/>
                    <a:pt x="101" y="14"/>
                    <a:pt x="99" y="3"/>
                  </a:cubicBezTo>
                  <a:close/>
                  <a:moveTo>
                    <a:pt x="39" y="57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71" y="38"/>
                    <a:pt x="71" y="38"/>
                    <a:pt x="71" y="38"/>
                  </a:cubicBezTo>
                  <a:lnTo>
                    <a:pt x="3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8" name="任意多边形 72"/>
            <p:cNvSpPr/>
            <p:nvPr/>
          </p:nvSpPr>
          <p:spPr bwMode="auto">
            <a:xfrm>
              <a:off x="10278281" y="3927985"/>
              <a:ext cx="367978" cy="367978"/>
            </a:xfrm>
            <a:custGeom>
              <a:avLst/>
              <a:gdLst>
                <a:gd name="T0" fmla="*/ 115 w 115"/>
                <a:gd name="T1" fmla="*/ 32 h 115"/>
                <a:gd name="T2" fmla="*/ 104 w 115"/>
                <a:gd name="T3" fmla="*/ 22 h 115"/>
                <a:gd name="T4" fmla="*/ 84 w 115"/>
                <a:gd name="T5" fmla="*/ 42 h 115"/>
                <a:gd name="T6" fmla="*/ 73 w 115"/>
                <a:gd name="T7" fmla="*/ 30 h 115"/>
                <a:gd name="T8" fmla="*/ 93 w 115"/>
                <a:gd name="T9" fmla="*/ 10 h 115"/>
                <a:gd name="T10" fmla="*/ 83 w 115"/>
                <a:gd name="T11" fmla="*/ 0 h 115"/>
                <a:gd name="T12" fmla="*/ 63 w 115"/>
                <a:gd name="T13" fmla="*/ 20 h 115"/>
                <a:gd name="T14" fmla="*/ 50 w 115"/>
                <a:gd name="T15" fmla="*/ 7 h 115"/>
                <a:gd name="T16" fmla="*/ 40 w 115"/>
                <a:gd name="T17" fmla="*/ 17 h 115"/>
                <a:gd name="T18" fmla="*/ 98 w 115"/>
                <a:gd name="T19" fmla="*/ 74 h 115"/>
                <a:gd name="T20" fmla="*/ 107 w 115"/>
                <a:gd name="T21" fmla="*/ 65 h 115"/>
                <a:gd name="T22" fmla="*/ 95 w 115"/>
                <a:gd name="T23" fmla="*/ 52 h 115"/>
                <a:gd name="T24" fmla="*/ 115 w 115"/>
                <a:gd name="T25" fmla="*/ 32 h 115"/>
                <a:gd name="T26" fmla="*/ 31 w 115"/>
                <a:gd name="T27" fmla="*/ 84 h 115"/>
                <a:gd name="T28" fmla="*/ 89 w 115"/>
                <a:gd name="T29" fmla="*/ 76 h 115"/>
                <a:gd name="T30" fmla="*/ 39 w 115"/>
                <a:gd name="T31" fmla="*/ 26 h 115"/>
                <a:gd name="T32" fmla="*/ 31 w 115"/>
                <a:gd name="T33" fmla="*/ 84 h 115"/>
                <a:gd name="T34" fmla="*/ 21 w 115"/>
                <a:gd name="T35" fmla="*/ 79 h 115"/>
                <a:gd name="T36" fmla="*/ 36 w 115"/>
                <a:gd name="T37" fmla="*/ 93 h 115"/>
                <a:gd name="T38" fmla="*/ 14 w 115"/>
                <a:gd name="T39" fmla="*/ 115 h 115"/>
                <a:gd name="T40" fmla="*/ 0 w 115"/>
                <a:gd name="T41" fmla="*/ 100 h 115"/>
                <a:gd name="T42" fmla="*/ 21 w 115"/>
                <a:gd name="T43" fmla="*/ 7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5" h="115">
                  <a:moveTo>
                    <a:pt x="115" y="32"/>
                  </a:moveTo>
                  <a:cubicBezTo>
                    <a:pt x="104" y="22"/>
                    <a:pt x="104" y="22"/>
                    <a:pt x="104" y="22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107" y="65"/>
                    <a:pt x="107" y="65"/>
                    <a:pt x="107" y="65"/>
                  </a:cubicBezTo>
                  <a:cubicBezTo>
                    <a:pt x="95" y="52"/>
                    <a:pt x="95" y="52"/>
                    <a:pt x="95" y="52"/>
                  </a:cubicBezTo>
                  <a:lnTo>
                    <a:pt x="115" y="32"/>
                  </a:lnTo>
                  <a:close/>
                  <a:moveTo>
                    <a:pt x="31" y="84"/>
                  </a:moveTo>
                  <a:cubicBezTo>
                    <a:pt x="49" y="103"/>
                    <a:pt x="74" y="88"/>
                    <a:pt x="89" y="7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41"/>
                    <a:pt x="12" y="66"/>
                    <a:pt x="31" y="84"/>
                  </a:cubicBezTo>
                  <a:close/>
                  <a:moveTo>
                    <a:pt x="21" y="79"/>
                  </a:moveTo>
                  <a:cubicBezTo>
                    <a:pt x="36" y="93"/>
                    <a:pt x="36" y="93"/>
                    <a:pt x="36" y="93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0" y="100"/>
                    <a:pt x="0" y="100"/>
                    <a:pt x="0" y="100"/>
                  </a:cubicBezTo>
                  <a:lnTo>
                    <a:pt x="21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79" name="任意多边形 73"/>
            <p:cNvSpPr/>
            <p:nvPr/>
          </p:nvSpPr>
          <p:spPr bwMode="auto">
            <a:xfrm>
              <a:off x="10217604" y="4376214"/>
              <a:ext cx="270111" cy="313173"/>
            </a:xfrm>
            <a:custGeom>
              <a:avLst/>
              <a:gdLst>
                <a:gd name="T0" fmla="*/ 55 w 85"/>
                <a:gd name="T1" fmla="*/ 14 h 98"/>
                <a:gd name="T2" fmla="*/ 55 w 85"/>
                <a:gd name="T3" fmla="*/ 27 h 98"/>
                <a:gd name="T4" fmla="*/ 64 w 85"/>
                <a:gd name="T5" fmla="*/ 33 h 98"/>
                <a:gd name="T6" fmla="*/ 73 w 85"/>
                <a:gd name="T7" fmla="*/ 55 h 98"/>
                <a:gd name="T8" fmla="*/ 64 w 85"/>
                <a:gd name="T9" fmla="*/ 77 h 98"/>
                <a:gd name="T10" fmla="*/ 43 w 85"/>
                <a:gd name="T11" fmla="*/ 86 h 98"/>
                <a:gd name="T12" fmla="*/ 21 w 85"/>
                <a:gd name="T13" fmla="*/ 77 h 98"/>
                <a:gd name="T14" fmla="*/ 12 w 85"/>
                <a:gd name="T15" fmla="*/ 55 h 98"/>
                <a:gd name="T16" fmla="*/ 21 w 85"/>
                <a:gd name="T17" fmla="*/ 33 h 98"/>
                <a:gd name="T18" fmla="*/ 30 w 85"/>
                <a:gd name="T19" fmla="*/ 27 h 98"/>
                <a:gd name="T20" fmla="*/ 30 w 85"/>
                <a:gd name="T21" fmla="*/ 14 h 98"/>
                <a:gd name="T22" fmla="*/ 0 w 85"/>
                <a:gd name="T23" fmla="*/ 55 h 98"/>
                <a:gd name="T24" fmla="*/ 43 w 85"/>
                <a:gd name="T25" fmla="*/ 98 h 98"/>
                <a:gd name="T26" fmla="*/ 85 w 85"/>
                <a:gd name="T27" fmla="*/ 55 h 98"/>
                <a:gd name="T28" fmla="*/ 55 w 85"/>
                <a:gd name="T29" fmla="*/ 14 h 98"/>
                <a:gd name="T30" fmla="*/ 37 w 85"/>
                <a:gd name="T31" fmla="*/ 0 h 98"/>
                <a:gd name="T32" fmla="*/ 49 w 85"/>
                <a:gd name="T33" fmla="*/ 0 h 98"/>
                <a:gd name="T34" fmla="*/ 49 w 85"/>
                <a:gd name="T35" fmla="*/ 49 h 98"/>
                <a:gd name="T36" fmla="*/ 37 w 85"/>
                <a:gd name="T37" fmla="*/ 49 h 98"/>
                <a:gd name="T38" fmla="*/ 37 w 85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8" y="29"/>
                    <a:pt x="62" y="31"/>
                    <a:pt x="64" y="33"/>
                  </a:cubicBezTo>
                  <a:cubicBezTo>
                    <a:pt x="70" y="39"/>
                    <a:pt x="73" y="47"/>
                    <a:pt x="73" y="55"/>
                  </a:cubicBezTo>
                  <a:cubicBezTo>
                    <a:pt x="73" y="63"/>
                    <a:pt x="70" y="71"/>
                    <a:pt x="64" y="77"/>
                  </a:cubicBezTo>
                  <a:cubicBezTo>
                    <a:pt x="58" y="82"/>
                    <a:pt x="51" y="86"/>
                    <a:pt x="43" y="86"/>
                  </a:cubicBezTo>
                  <a:cubicBezTo>
                    <a:pt x="34" y="86"/>
                    <a:pt x="27" y="82"/>
                    <a:pt x="21" y="77"/>
                  </a:cubicBezTo>
                  <a:cubicBezTo>
                    <a:pt x="15" y="71"/>
                    <a:pt x="12" y="63"/>
                    <a:pt x="12" y="55"/>
                  </a:cubicBezTo>
                  <a:cubicBezTo>
                    <a:pt x="12" y="47"/>
                    <a:pt x="15" y="39"/>
                    <a:pt x="21" y="33"/>
                  </a:cubicBezTo>
                  <a:cubicBezTo>
                    <a:pt x="24" y="31"/>
                    <a:pt x="27" y="29"/>
                    <a:pt x="30" y="27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19" y="98"/>
                    <a:pt x="43" y="98"/>
                  </a:cubicBezTo>
                  <a:cubicBezTo>
                    <a:pt x="66" y="98"/>
                    <a:pt x="85" y="79"/>
                    <a:pt x="85" y="55"/>
                  </a:cubicBezTo>
                  <a:cubicBezTo>
                    <a:pt x="85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0" name="任意多边形 74"/>
            <p:cNvSpPr/>
            <p:nvPr/>
          </p:nvSpPr>
          <p:spPr bwMode="auto">
            <a:xfrm>
              <a:off x="10248921" y="3640258"/>
              <a:ext cx="146800" cy="256409"/>
            </a:xfrm>
            <a:custGeom>
              <a:avLst/>
              <a:gdLst>
                <a:gd name="T0" fmla="*/ 0 w 75"/>
                <a:gd name="T1" fmla="*/ 131 h 131"/>
                <a:gd name="T2" fmla="*/ 0 w 75"/>
                <a:gd name="T3" fmla="*/ 0 h 131"/>
                <a:gd name="T4" fmla="*/ 21 w 75"/>
                <a:gd name="T5" fmla="*/ 0 h 131"/>
                <a:gd name="T6" fmla="*/ 21 w 75"/>
                <a:gd name="T7" fmla="*/ 59 h 131"/>
                <a:gd name="T8" fmla="*/ 75 w 75"/>
                <a:gd name="T9" fmla="*/ 5 h 131"/>
                <a:gd name="T10" fmla="*/ 75 w 75"/>
                <a:gd name="T11" fmla="*/ 125 h 131"/>
                <a:gd name="T12" fmla="*/ 21 w 75"/>
                <a:gd name="T13" fmla="*/ 71 h 131"/>
                <a:gd name="T14" fmla="*/ 21 w 75"/>
                <a:gd name="T15" fmla="*/ 131 h 131"/>
                <a:gd name="T16" fmla="*/ 0 w 75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131">
                  <a:moveTo>
                    <a:pt x="0" y="131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59"/>
                  </a:lnTo>
                  <a:lnTo>
                    <a:pt x="75" y="5"/>
                  </a:lnTo>
                  <a:lnTo>
                    <a:pt x="75" y="125"/>
                  </a:lnTo>
                  <a:lnTo>
                    <a:pt x="21" y="71"/>
                  </a:lnTo>
                  <a:lnTo>
                    <a:pt x="21" y="131"/>
                  </a:lnTo>
                  <a:lnTo>
                    <a:pt x="0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1" name="任意多边形 75"/>
            <p:cNvSpPr/>
            <p:nvPr/>
          </p:nvSpPr>
          <p:spPr bwMode="auto">
            <a:xfrm>
              <a:off x="10156926" y="2651806"/>
              <a:ext cx="279899" cy="250538"/>
            </a:xfrm>
            <a:custGeom>
              <a:avLst/>
              <a:gdLst>
                <a:gd name="T0" fmla="*/ 22 w 88"/>
                <a:gd name="T1" fmla="*/ 0 h 78"/>
                <a:gd name="T2" fmla="*/ 66 w 88"/>
                <a:gd name="T3" fmla="*/ 0 h 78"/>
                <a:gd name="T4" fmla="*/ 66 w 88"/>
                <a:gd name="T5" fmla="*/ 11 h 78"/>
                <a:gd name="T6" fmla="*/ 22 w 88"/>
                <a:gd name="T7" fmla="*/ 11 h 78"/>
                <a:gd name="T8" fmla="*/ 22 w 88"/>
                <a:gd name="T9" fmla="*/ 0 h 78"/>
                <a:gd name="T10" fmla="*/ 83 w 88"/>
                <a:gd name="T11" fmla="*/ 17 h 78"/>
                <a:gd name="T12" fmla="*/ 5 w 88"/>
                <a:gd name="T13" fmla="*/ 17 h 78"/>
                <a:gd name="T14" fmla="*/ 0 w 88"/>
                <a:gd name="T15" fmla="*/ 22 h 78"/>
                <a:gd name="T16" fmla="*/ 0 w 88"/>
                <a:gd name="T17" fmla="*/ 50 h 78"/>
                <a:gd name="T18" fmla="*/ 5 w 88"/>
                <a:gd name="T19" fmla="*/ 56 h 78"/>
                <a:gd name="T20" fmla="*/ 22 w 88"/>
                <a:gd name="T21" fmla="*/ 56 h 78"/>
                <a:gd name="T22" fmla="*/ 22 w 88"/>
                <a:gd name="T23" fmla="*/ 78 h 78"/>
                <a:gd name="T24" fmla="*/ 66 w 88"/>
                <a:gd name="T25" fmla="*/ 78 h 78"/>
                <a:gd name="T26" fmla="*/ 66 w 88"/>
                <a:gd name="T27" fmla="*/ 56 h 78"/>
                <a:gd name="T28" fmla="*/ 83 w 88"/>
                <a:gd name="T29" fmla="*/ 56 h 78"/>
                <a:gd name="T30" fmla="*/ 88 w 88"/>
                <a:gd name="T31" fmla="*/ 50 h 78"/>
                <a:gd name="T32" fmla="*/ 88 w 88"/>
                <a:gd name="T33" fmla="*/ 22 h 78"/>
                <a:gd name="T34" fmla="*/ 83 w 88"/>
                <a:gd name="T35" fmla="*/ 17 h 78"/>
                <a:gd name="T36" fmla="*/ 60 w 88"/>
                <a:gd name="T37" fmla="*/ 72 h 78"/>
                <a:gd name="T38" fmla="*/ 27 w 88"/>
                <a:gd name="T39" fmla="*/ 72 h 78"/>
                <a:gd name="T40" fmla="*/ 27 w 88"/>
                <a:gd name="T41" fmla="*/ 45 h 78"/>
                <a:gd name="T42" fmla="*/ 60 w 88"/>
                <a:gd name="T43" fmla="*/ 45 h 78"/>
                <a:gd name="T44" fmla="*/ 60 w 88"/>
                <a:gd name="T45" fmla="*/ 72 h 78"/>
                <a:gd name="T46" fmla="*/ 84 w 88"/>
                <a:gd name="T47" fmla="*/ 25 h 78"/>
                <a:gd name="T48" fmla="*/ 80 w 88"/>
                <a:gd name="T49" fmla="*/ 29 h 78"/>
                <a:gd name="T50" fmla="*/ 76 w 88"/>
                <a:gd name="T51" fmla="*/ 25 h 78"/>
                <a:gd name="T52" fmla="*/ 80 w 88"/>
                <a:gd name="T53" fmla="*/ 21 h 78"/>
                <a:gd name="T54" fmla="*/ 84 w 88"/>
                <a:gd name="T55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78">
                  <a:moveTo>
                    <a:pt x="22" y="0"/>
                  </a:moveTo>
                  <a:cubicBezTo>
                    <a:pt x="66" y="0"/>
                    <a:pt x="66" y="0"/>
                    <a:pt x="66" y="0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2" y="11"/>
                    <a:pt x="22" y="11"/>
                    <a:pt x="22" y="11"/>
                  </a:cubicBezTo>
                  <a:lnTo>
                    <a:pt x="22" y="0"/>
                  </a:lnTo>
                  <a:close/>
                  <a:moveTo>
                    <a:pt x="83" y="17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2" y="17"/>
                    <a:pt x="0" y="19"/>
                    <a:pt x="0" y="22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3"/>
                    <a:pt x="2" y="56"/>
                    <a:pt x="5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6" y="56"/>
                    <a:pt x="88" y="53"/>
                    <a:pt x="88" y="50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8" y="19"/>
                    <a:pt x="86" y="17"/>
                    <a:pt x="83" y="17"/>
                  </a:cubicBezTo>
                  <a:close/>
                  <a:moveTo>
                    <a:pt x="60" y="72"/>
                  </a:moveTo>
                  <a:cubicBezTo>
                    <a:pt x="27" y="72"/>
                    <a:pt x="27" y="72"/>
                    <a:pt x="27" y="72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60" y="45"/>
                    <a:pt x="60" y="45"/>
                    <a:pt x="60" y="45"/>
                  </a:cubicBezTo>
                  <a:lnTo>
                    <a:pt x="60" y="72"/>
                  </a:lnTo>
                  <a:close/>
                  <a:moveTo>
                    <a:pt x="84" y="25"/>
                  </a:moveTo>
                  <a:cubicBezTo>
                    <a:pt x="84" y="27"/>
                    <a:pt x="82" y="29"/>
                    <a:pt x="80" y="29"/>
                  </a:cubicBezTo>
                  <a:cubicBezTo>
                    <a:pt x="78" y="29"/>
                    <a:pt x="76" y="27"/>
                    <a:pt x="76" y="25"/>
                  </a:cubicBezTo>
                  <a:cubicBezTo>
                    <a:pt x="76" y="23"/>
                    <a:pt x="78" y="21"/>
                    <a:pt x="80" y="21"/>
                  </a:cubicBezTo>
                  <a:cubicBezTo>
                    <a:pt x="82" y="21"/>
                    <a:pt x="84" y="23"/>
                    <a:pt x="84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2" name="任意多边形 76"/>
            <p:cNvSpPr/>
            <p:nvPr/>
          </p:nvSpPr>
          <p:spPr bwMode="auto">
            <a:xfrm>
              <a:off x="10164756" y="2953235"/>
              <a:ext cx="244667" cy="258367"/>
            </a:xfrm>
            <a:custGeom>
              <a:avLst/>
              <a:gdLst>
                <a:gd name="T0" fmla="*/ 69 w 76"/>
                <a:gd name="T1" fmla="*/ 0 h 81"/>
                <a:gd name="T2" fmla="*/ 8 w 76"/>
                <a:gd name="T3" fmla="*/ 0 h 81"/>
                <a:gd name="T4" fmla="*/ 0 w 76"/>
                <a:gd name="T5" fmla="*/ 7 h 81"/>
                <a:gd name="T6" fmla="*/ 0 w 76"/>
                <a:gd name="T7" fmla="*/ 73 h 81"/>
                <a:gd name="T8" fmla="*/ 8 w 76"/>
                <a:gd name="T9" fmla="*/ 81 h 81"/>
                <a:gd name="T10" fmla="*/ 69 w 76"/>
                <a:gd name="T11" fmla="*/ 81 h 81"/>
                <a:gd name="T12" fmla="*/ 76 w 76"/>
                <a:gd name="T13" fmla="*/ 73 h 81"/>
                <a:gd name="T14" fmla="*/ 76 w 76"/>
                <a:gd name="T15" fmla="*/ 7 h 81"/>
                <a:gd name="T16" fmla="*/ 69 w 76"/>
                <a:gd name="T17" fmla="*/ 0 h 81"/>
                <a:gd name="T18" fmla="*/ 66 w 76"/>
                <a:gd name="T19" fmla="*/ 71 h 81"/>
                <a:gd name="T20" fmla="*/ 11 w 76"/>
                <a:gd name="T21" fmla="*/ 71 h 81"/>
                <a:gd name="T22" fmla="*/ 11 w 76"/>
                <a:gd name="T23" fmla="*/ 10 h 81"/>
                <a:gd name="T24" fmla="*/ 66 w 76"/>
                <a:gd name="T25" fmla="*/ 10 h 81"/>
                <a:gd name="T26" fmla="*/ 66 w 76"/>
                <a:gd name="T27" fmla="*/ 71 h 81"/>
                <a:gd name="T28" fmla="*/ 21 w 76"/>
                <a:gd name="T29" fmla="*/ 45 h 81"/>
                <a:gd name="T30" fmla="*/ 56 w 76"/>
                <a:gd name="T31" fmla="*/ 45 h 81"/>
                <a:gd name="T32" fmla="*/ 56 w 76"/>
                <a:gd name="T33" fmla="*/ 50 h 81"/>
                <a:gd name="T34" fmla="*/ 21 w 76"/>
                <a:gd name="T35" fmla="*/ 50 h 81"/>
                <a:gd name="T36" fmla="*/ 21 w 76"/>
                <a:gd name="T37" fmla="*/ 45 h 81"/>
                <a:gd name="T38" fmla="*/ 21 w 76"/>
                <a:gd name="T39" fmla="*/ 55 h 81"/>
                <a:gd name="T40" fmla="*/ 56 w 76"/>
                <a:gd name="T41" fmla="*/ 55 h 81"/>
                <a:gd name="T42" fmla="*/ 56 w 76"/>
                <a:gd name="T43" fmla="*/ 60 h 81"/>
                <a:gd name="T44" fmla="*/ 21 w 76"/>
                <a:gd name="T45" fmla="*/ 60 h 81"/>
                <a:gd name="T46" fmla="*/ 21 w 76"/>
                <a:gd name="T47" fmla="*/ 55 h 81"/>
                <a:gd name="T48" fmla="*/ 26 w 76"/>
                <a:gd name="T49" fmla="*/ 23 h 81"/>
                <a:gd name="T50" fmla="*/ 33 w 76"/>
                <a:gd name="T51" fmla="*/ 30 h 81"/>
                <a:gd name="T52" fmla="*/ 41 w 76"/>
                <a:gd name="T53" fmla="*/ 23 h 81"/>
                <a:gd name="T54" fmla="*/ 33 w 76"/>
                <a:gd name="T55" fmla="*/ 15 h 81"/>
                <a:gd name="T56" fmla="*/ 26 w 76"/>
                <a:gd name="T57" fmla="*/ 23 h 81"/>
                <a:gd name="T58" fmla="*/ 38 w 76"/>
                <a:gd name="T59" fmla="*/ 30 h 81"/>
                <a:gd name="T60" fmla="*/ 28 w 76"/>
                <a:gd name="T61" fmla="*/ 30 h 81"/>
                <a:gd name="T62" fmla="*/ 21 w 76"/>
                <a:gd name="T63" fmla="*/ 35 h 81"/>
                <a:gd name="T64" fmla="*/ 21 w 76"/>
                <a:gd name="T65" fmla="*/ 40 h 81"/>
                <a:gd name="T66" fmla="*/ 46 w 76"/>
                <a:gd name="T67" fmla="*/ 40 h 81"/>
                <a:gd name="T68" fmla="*/ 46 w 76"/>
                <a:gd name="T69" fmla="*/ 35 h 81"/>
                <a:gd name="T70" fmla="*/ 38 w 76"/>
                <a:gd name="T71" fmla="*/ 3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6" h="81">
                  <a:moveTo>
                    <a:pt x="69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7"/>
                    <a:pt x="4" y="81"/>
                    <a:pt x="8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73" y="81"/>
                    <a:pt x="76" y="77"/>
                    <a:pt x="76" y="73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lose/>
                  <a:moveTo>
                    <a:pt x="66" y="71"/>
                  </a:moveTo>
                  <a:cubicBezTo>
                    <a:pt x="11" y="71"/>
                    <a:pt x="11" y="71"/>
                    <a:pt x="11" y="7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66" y="10"/>
                    <a:pt x="66" y="10"/>
                    <a:pt x="66" y="10"/>
                  </a:cubicBezTo>
                  <a:lnTo>
                    <a:pt x="66" y="71"/>
                  </a:lnTo>
                  <a:close/>
                  <a:moveTo>
                    <a:pt x="21" y="45"/>
                  </a:moveTo>
                  <a:cubicBezTo>
                    <a:pt x="56" y="45"/>
                    <a:pt x="56" y="45"/>
                    <a:pt x="56" y="45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21" y="50"/>
                    <a:pt x="21" y="50"/>
                    <a:pt x="21" y="50"/>
                  </a:cubicBezTo>
                  <a:lnTo>
                    <a:pt x="21" y="45"/>
                  </a:lnTo>
                  <a:close/>
                  <a:moveTo>
                    <a:pt x="21" y="55"/>
                  </a:moveTo>
                  <a:cubicBezTo>
                    <a:pt x="56" y="55"/>
                    <a:pt x="56" y="55"/>
                    <a:pt x="56" y="55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55"/>
                  </a:lnTo>
                  <a:close/>
                  <a:moveTo>
                    <a:pt x="26" y="23"/>
                  </a:moveTo>
                  <a:cubicBezTo>
                    <a:pt x="26" y="27"/>
                    <a:pt x="29" y="30"/>
                    <a:pt x="33" y="30"/>
                  </a:cubicBezTo>
                  <a:cubicBezTo>
                    <a:pt x="37" y="30"/>
                    <a:pt x="41" y="27"/>
                    <a:pt x="41" y="23"/>
                  </a:cubicBezTo>
                  <a:cubicBezTo>
                    <a:pt x="41" y="18"/>
                    <a:pt x="37" y="15"/>
                    <a:pt x="33" y="15"/>
                  </a:cubicBezTo>
                  <a:cubicBezTo>
                    <a:pt x="29" y="15"/>
                    <a:pt x="26" y="18"/>
                    <a:pt x="26" y="23"/>
                  </a:cubicBezTo>
                  <a:close/>
                  <a:moveTo>
                    <a:pt x="38" y="30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4" y="30"/>
                    <a:pt x="21" y="32"/>
                    <a:pt x="21" y="35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2"/>
                    <a:pt x="42" y="30"/>
                    <a:pt x="38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3" name="任意多边形 77"/>
            <p:cNvSpPr/>
            <p:nvPr/>
          </p:nvSpPr>
          <p:spPr bwMode="auto">
            <a:xfrm>
              <a:off x="10383977" y="2054822"/>
              <a:ext cx="248581" cy="248580"/>
            </a:xfrm>
            <a:custGeom>
              <a:avLst/>
              <a:gdLst>
                <a:gd name="T0" fmla="*/ 67 w 127"/>
                <a:gd name="T1" fmla="*/ 0 h 127"/>
                <a:gd name="T2" fmla="*/ 55 w 127"/>
                <a:gd name="T3" fmla="*/ 11 h 127"/>
                <a:gd name="T4" fmla="*/ 67 w 127"/>
                <a:gd name="T5" fmla="*/ 24 h 127"/>
                <a:gd name="T6" fmla="*/ 39 w 127"/>
                <a:gd name="T7" fmla="*/ 55 h 127"/>
                <a:gd name="T8" fmla="*/ 11 w 127"/>
                <a:gd name="T9" fmla="*/ 55 h 127"/>
                <a:gd name="T10" fmla="*/ 34 w 127"/>
                <a:gd name="T11" fmla="*/ 77 h 127"/>
                <a:gd name="T12" fmla="*/ 0 w 127"/>
                <a:gd name="T13" fmla="*/ 122 h 127"/>
                <a:gd name="T14" fmla="*/ 0 w 127"/>
                <a:gd name="T15" fmla="*/ 127 h 127"/>
                <a:gd name="T16" fmla="*/ 4 w 127"/>
                <a:gd name="T17" fmla="*/ 127 h 127"/>
                <a:gd name="T18" fmla="*/ 49 w 127"/>
                <a:gd name="T19" fmla="*/ 93 h 127"/>
                <a:gd name="T20" fmla="*/ 71 w 127"/>
                <a:gd name="T21" fmla="*/ 114 h 127"/>
                <a:gd name="T22" fmla="*/ 71 w 127"/>
                <a:gd name="T23" fmla="*/ 86 h 127"/>
                <a:gd name="T24" fmla="*/ 102 w 127"/>
                <a:gd name="T25" fmla="*/ 59 h 127"/>
                <a:gd name="T26" fmla="*/ 114 w 127"/>
                <a:gd name="T27" fmla="*/ 72 h 127"/>
                <a:gd name="T28" fmla="*/ 127 w 127"/>
                <a:gd name="T29" fmla="*/ 59 h 127"/>
                <a:gd name="T30" fmla="*/ 67 w 127"/>
                <a:gd name="T31" fmla="*/ 0 h 127"/>
                <a:gd name="T32" fmla="*/ 55 w 127"/>
                <a:gd name="T33" fmla="*/ 67 h 127"/>
                <a:gd name="T34" fmla="*/ 47 w 127"/>
                <a:gd name="T35" fmla="*/ 59 h 127"/>
                <a:gd name="T36" fmla="*/ 75 w 127"/>
                <a:gd name="T37" fmla="*/ 31 h 127"/>
                <a:gd name="T38" fmla="*/ 83 w 127"/>
                <a:gd name="T39" fmla="*/ 39 h 127"/>
                <a:gd name="T40" fmla="*/ 55 w 127"/>
                <a:gd name="T41" fmla="*/ 6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7">
                  <a:moveTo>
                    <a:pt x="67" y="0"/>
                  </a:moveTo>
                  <a:lnTo>
                    <a:pt x="55" y="11"/>
                  </a:lnTo>
                  <a:lnTo>
                    <a:pt x="67" y="24"/>
                  </a:lnTo>
                  <a:lnTo>
                    <a:pt x="39" y="55"/>
                  </a:lnTo>
                  <a:lnTo>
                    <a:pt x="11" y="55"/>
                  </a:lnTo>
                  <a:lnTo>
                    <a:pt x="34" y="77"/>
                  </a:lnTo>
                  <a:lnTo>
                    <a:pt x="0" y="122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49" y="93"/>
                  </a:lnTo>
                  <a:lnTo>
                    <a:pt x="71" y="114"/>
                  </a:lnTo>
                  <a:lnTo>
                    <a:pt x="71" y="86"/>
                  </a:lnTo>
                  <a:lnTo>
                    <a:pt x="102" y="59"/>
                  </a:lnTo>
                  <a:lnTo>
                    <a:pt x="114" y="72"/>
                  </a:lnTo>
                  <a:lnTo>
                    <a:pt x="127" y="59"/>
                  </a:lnTo>
                  <a:lnTo>
                    <a:pt x="67" y="0"/>
                  </a:lnTo>
                  <a:close/>
                  <a:moveTo>
                    <a:pt x="55" y="67"/>
                  </a:moveTo>
                  <a:lnTo>
                    <a:pt x="47" y="59"/>
                  </a:lnTo>
                  <a:lnTo>
                    <a:pt x="75" y="31"/>
                  </a:lnTo>
                  <a:lnTo>
                    <a:pt x="83" y="39"/>
                  </a:lnTo>
                  <a:lnTo>
                    <a:pt x="5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4" name="任意多边形 78"/>
            <p:cNvSpPr/>
            <p:nvPr/>
          </p:nvSpPr>
          <p:spPr bwMode="auto">
            <a:xfrm>
              <a:off x="10274366" y="1367799"/>
              <a:ext cx="246623" cy="166372"/>
            </a:xfrm>
            <a:custGeom>
              <a:avLst/>
              <a:gdLst>
                <a:gd name="T0" fmla="*/ 17 w 77"/>
                <a:gd name="T1" fmla="*/ 19 h 52"/>
                <a:gd name="T2" fmla="*/ 34 w 77"/>
                <a:gd name="T3" fmla="*/ 36 h 52"/>
                <a:gd name="T4" fmla="*/ 17 w 77"/>
                <a:gd name="T5" fmla="*/ 52 h 52"/>
                <a:gd name="T6" fmla="*/ 0 w 77"/>
                <a:gd name="T7" fmla="*/ 36 h 52"/>
                <a:gd name="T8" fmla="*/ 0 w 77"/>
                <a:gd name="T9" fmla="*/ 33 h 52"/>
                <a:gd name="T10" fmla="*/ 34 w 77"/>
                <a:gd name="T11" fmla="*/ 0 h 52"/>
                <a:gd name="T12" fmla="*/ 34 w 77"/>
                <a:gd name="T13" fmla="*/ 9 h 52"/>
                <a:gd name="T14" fmla="*/ 17 w 77"/>
                <a:gd name="T15" fmla="*/ 16 h 52"/>
                <a:gd name="T16" fmla="*/ 14 w 77"/>
                <a:gd name="T17" fmla="*/ 19 h 52"/>
                <a:gd name="T18" fmla="*/ 17 w 77"/>
                <a:gd name="T19" fmla="*/ 19 h 52"/>
                <a:gd name="T20" fmla="*/ 60 w 77"/>
                <a:gd name="T21" fmla="*/ 19 h 52"/>
                <a:gd name="T22" fmla="*/ 77 w 77"/>
                <a:gd name="T23" fmla="*/ 36 h 52"/>
                <a:gd name="T24" fmla="*/ 60 w 77"/>
                <a:gd name="T25" fmla="*/ 52 h 52"/>
                <a:gd name="T26" fmla="*/ 43 w 77"/>
                <a:gd name="T27" fmla="*/ 36 h 52"/>
                <a:gd name="T28" fmla="*/ 43 w 77"/>
                <a:gd name="T29" fmla="*/ 33 h 52"/>
                <a:gd name="T30" fmla="*/ 77 w 77"/>
                <a:gd name="T31" fmla="*/ 0 h 52"/>
                <a:gd name="T32" fmla="*/ 77 w 77"/>
                <a:gd name="T33" fmla="*/ 9 h 52"/>
                <a:gd name="T34" fmla="*/ 60 w 77"/>
                <a:gd name="T35" fmla="*/ 16 h 52"/>
                <a:gd name="T36" fmla="*/ 58 w 77"/>
                <a:gd name="T37" fmla="*/ 19 h 52"/>
                <a:gd name="T38" fmla="*/ 60 w 77"/>
                <a:gd name="T39" fmla="*/ 1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52">
                  <a:moveTo>
                    <a:pt x="17" y="19"/>
                  </a:moveTo>
                  <a:cubicBezTo>
                    <a:pt x="26" y="19"/>
                    <a:pt x="34" y="26"/>
                    <a:pt x="34" y="36"/>
                  </a:cubicBezTo>
                  <a:cubicBezTo>
                    <a:pt x="34" y="45"/>
                    <a:pt x="26" y="52"/>
                    <a:pt x="17" y="52"/>
                  </a:cubicBezTo>
                  <a:cubicBezTo>
                    <a:pt x="8" y="52"/>
                    <a:pt x="0" y="45"/>
                    <a:pt x="0" y="3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27" y="9"/>
                    <a:pt x="21" y="12"/>
                    <a:pt x="17" y="16"/>
                  </a:cubicBezTo>
                  <a:cubicBezTo>
                    <a:pt x="16" y="17"/>
                    <a:pt x="15" y="18"/>
                    <a:pt x="14" y="19"/>
                  </a:cubicBezTo>
                  <a:cubicBezTo>
                    <a:pt x="15" y="19"/>
                    <a:pt x="16" y="19"/>
                    <a:pt x="17" y="19"/>
                  </a:cubicBezTo>
                  <a:close/>
                  <a:moveTo>
                    <a:pt x="60" y="19"/>
                  </a:moveTo>
                  <a:cubicBezTo>
                    <a:pt x="70" y="19"/>
                    <a:pt x="77" y="26"/>
                    <a:pt x="77" y="36"/>
                  </a:cubicBezTo>
                  <a:cubicBezTo>
                    <a:pt x="77" y="45"/>
                    <a:pt x="70" y="52"/>
                    <a:pt x="60" y="52"/>
                  </a:cubicBezTo>
                  <a:cubicBezTo>
                    <a:pt x="51" y="52"/>
                    <a:pt x="43" y="45"/>
                    <a:pt x="43" y="36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15"/>
                    <a:pt x="58" y="0"/>
                    <a:pt x="77" y="0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1" y="9"/>
                    <a:pt x="65" y="12"/>
                    <a:pt x="60" y="16"/>
                  </a:cubicBezTo>
                  <a:cubicBezTo>
                    <a:pt x="59" y="17"/>
                    <a:pt x="58" y="18"/>
                    <a:pt x="58" y="19"/>
                  </a:cubicBezTo>
                  <a:cubicBezTo>
                    <a:pt x="58" y="19"/>
                    <a:pt x="59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5" name="任意多边形 79"/>
            <p:cNvSpPr/>
            <p:nvPr/>
          </p:nvSpPr>
          <p:spPr bwMode="auto">
            <a:xfrm>
              <a:off x="10213690" y="1782753"/>
              <a:ext cx="383636" cy="364063"/>
            </a:xfrm>
            <a:custGeom>
              <a:avLst/>
              <a:gdLst>
                <a:gd name="T0" fmla="*/ 78 w 120"/>
                <a:gd name="T1" fmla="*/ 29 h 114"/>
                <a:gd name="T2" fmla="*/ 83 w 120"/>
                <a:gd name="T3" fmla="*/ 0 h 114"/>
                <a:gd name="T4" fmla="*/ 120 w 120"/>
                <a:gd name="T5" fmla="*/ 52 h 114"/>
                <a:gd name="T6" fmla="*/ 68 w 120"/>
                <a:gd name="T7" fmla="*/ 90 h 114"/>
                <a:gd name="T8" fmla="*/ 73 w 120"/>
                <a:gd name="T9" fmla="*/ 60 h 114"/>
                <a:gd name="T10" fmla="*/ 27 w 120"/>
                <a:gd name="T11" fmla="*/ 114 h 114"/>
                <a:gd name="T12" fmla="*/ 78 w 120"/>
                <a:gd name="T13" fmla="*/ 29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114">
                  <a:moveTo>
                    <a:pt x="78" y="29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21" y="51"/>
                    <a:pt x="18" y="88"/>
                    <a:pt x="27" y="114"/>
                  </a:cubicBezTo>
                  <a:cubicBezTo>
                    <a:pt x="0" y="73"/>
                    <a:pt x="16" y="18"/>
                    <a:pt x="7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6" name="任意多边形 80"/>
            <p:cNvSpPr/>
            <p:nvPr/>
          </p:nvSpPr>
          <p:spPr bwMode="auto">
            <a:xfrm>
              <a:off x="10295897" y="1555702"/>
              <a:ext cx="240752" cy="252495"/>
            </a:xfrm>
            <a:custGeom>
              <a:avLst/>
              <a:gdLst>
                <a:gd name="T0" fmla="*/ 59 w 123"/>
                <a:gd name="T1" fmla="*/ 129 h 129"/>
                <a:gd name="T2" fmla="*/ 59 w 123"/>
                <a:gd name="T3" fmla="*/ 72 h 129"/>
                <a:gd name="T4" fmla="*/ 0 w 123"/>
                <a:gd name="T5" fmla="*/ 129 h 129"/>
                <a:gd name="T6" fmla="*/ 0 w 123"/>
                <a:gd name="T7" fmla="*/ 0 h 129"/>
                <a:gd name="T8" fmla="*/ 59 w 123"/>
                <a:gd name="T9" fmla="*/ 59 h 129"/>
                <a:gd name="T10" fmla="*/ 59 w 123"/>
                <a:gd name="T11" fmla="*/ 0 h 129"/>
                <a:gd name="T12" fmla="*/ 123 w 123"/>
                <a:gd name="T13" fmla="*/ 65 h 129"/>
                <a:gd name="T14" fmla="*/ 59 w 123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129">
                  <a:moveTo>
                    <a:pt x="59" y="129"/>
                  </a:moveTo>
                  <a:lnTo>
                    <a:pt x="59" y="72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9"/>
                  </a:lnTo>
                  <a:lnTo>
                    <a:pt x="59" y="0"/>
                  </a:lnTo>
                  <a:lnTo>
                    <a:pt x="123" y="65"/>
                  </a:lnTo>
                  <a:lnTo>
                    <a:pt x="5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7" name="任意多边形 81"/>
            <p:cNvSpPr/>
            <p:nvPr/>
          </p:nvSpPr>
          <p:spPr bwMode="auto">
            <a:xfrm>
              <a:off x="10051231" y="3280109"/>
              <a:ext cx="303387" cy="303385"/>
            </a:xfrm>
            <a:custGeom>
              <a:avLst/>
              <a:gdLst>
                <a:gd name="T0" fmla="*/ 95 w 95"/>
                <a:gd name="T1" fmla="*/ 35 h 95"/>
                <a:gd name="T2" fmla="*/ 60 w 95"/>
                <a:gd name="T3" fmla="*/ 35 h 95"/>
                <a:gd name="T4" fmla="*/ 73 w 95"/>
                <a:gd name="T5" fmla="*/ 22 h 95"/>
                <a:gd name="T6" fmla="*/ 48 w 95"/>
                <a:gd name="T7" fmla="*/ 12 h 95"/>
                <a:gd name="T8" fmla="*/ 23 w 95"/>
                <a:gd name="T9" fmla="*/ 22 h 95"/>
                <a:gd name="T10" fmla="*/ 12 w 95"/>
                <a:gd name="T11" fmla="*/ 47 h 95"/>
                <a:gd name="T12" fmla="*/ 23 w 95"/>
                <a:gd name="T13" fmla="*/ 72 h 95"/>
                <a:gd name="T14" fmla="*/ 48 w 95"/>
                <a:gd name="T15" fmla="*/ 83 h 95"/>
                <a:gd name="T16" fmla="*/ 73 w 95"/>
                <a:gd name="T17" fmla="*/ 72 h 95"/>
                <a:gd name="T18" fmla="*/ 74 w 95"/>
                <a:gd name="T19" fmla="*/ 71 h 95"/>
                <a:gd name="T20" fmla="*/ 83 w 95"/>
                <a:gd name="T21" fmla="*/ 78 h 95"/>
                <a:gd name="T22" fmla="*/ 48 w 95"/>
                <a:gd name="T23" fmla="*/ 95 h 95"/>
                <a:gd name="T24" fmla="*/ 0 w 95"/>
                <a:gd name="T25" fmla="*/ 47 h 95"/>
                <a:gd name="T26" fmla="*/ 48 w 95"/>
                <a:gd name="T27" fmla="*/ 0 h 95"/>
                <a:gd name="T28" fmla="*/ 81 w 95"/>
                <a:gd name="T29" fmla="*/ 14 h 95"/>
                <a:gd name="T30" fmla="*/ 95 w 95"/>
                <a:gd name="T31" fmla="*/ 0 h 95"/>
                <a:gd name="T32" fmla="*/ 95 w 95"/>
                <a:gd name="T33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5" y="35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66" y="15"/>
                    <a:pt x="57" y="12"/>
                    <a:pt x="48" y="12"/>
                  </a:cubicBezTo>
                  <a:cubicBezTo>
                    <a:pt x="38" y="12"/>
                    <a:pt x="29" y="15"/>
                    <a:pt x="23" y="22"/>
                  </a:cubicBezTo>
                  <a:cubicBezTo>
                    <a:pt x="16" y="29"/>
                    <a:pt x="12" y="38"/>
                    <a:pt x="12" y="47"/>
                  </a:cubicBezTo>
                  <a:cubicBezTo>
                    <a:pt x="12" y="57"/>
                    <a:pt x="16" y="66"/>
                    <a:pt x="23" y="72"/>
                  </a:cubicBezTo>
                  <a:cubicBezTo>
                    <a:pt x="29" y="79"/>
                    <a:pt x="38" y="83"/>
                    <a:pt x="48" y="83"/>
                  </a:cubicBezTo>
                  <a:cubicBezTo>
                    <a:pt x="57" y="83"/>
                    <a:pt x="66" y="79"/>
                    <a:pt x="73" y="72"/>
                  </a:cubicBezTo>
                  <a:cubicBezTo>
                    <a:pt x="73" y="72"/>
                    <a:pt x="74" y="71"/>
                    <a:pt x="74" y="71"/>
                  </a:cubicBezTo>
                  <a:cubicBezTo>
                    <a:pt x="83" y="78"/>
                    <a:pt x="83" y="78"/>
                    <a:pt x="83" y="78"/>
                  </a:cubicBezTo>
                  <a:cubicBezTo>
                    <a:pt x="75" y="88"/>
                    <a:pt x="62" y="95"/>
                    <a:pt x="48" y="95"/>
                  </a:cubicBezTo>
                  <a:cubicBezTo>
                    <a:pt x="22" y="95"/>
                    <a:pt x="0" y="73"/>
                    <a:pt x="0" y="47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61" y="0"/>
                    <a:pt x="73" y="5"/>
                    <a:pt x="81" y="14"/>
                  </a:cubicBezTo>
                  <a:cubicBezTo>
                    <a:pt x="95" y="0"/>
                    <a:pt x="95" y="0"/>
                    <a:pt x="95" y="0"/>
                  </a:cubicBezTo>
                  <a:lnTo>
                    <a:pt x="9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8" name="任意多边形 82"/>
            <p:cNvSpPr/>
            <p:nvPr/>
          </p:nvSpPr>
          <p:spPr bwMode="auto">
            <a:xfrm>
              <a:off x="9912261" y="2277957"/>
              <a:ext cx="332746" cy="336661"/>
            </a:xfrm>
            <a:custGeom>
              <a:avLst/>
              <a:gdLst>
                <a:gd name="T0" fmla="*/ 86 w 104"/>
                <a:gd name="T1" fmla="*/ 0 h 105"/>
                <a:gd name="T2" fmla="*/ 17 w 104"/>
                <a:gd name="T3" fmla="*/ 0 h 105"/>
                <a:gd name="T4" fmla="*/ 0 w 104"/>
                <a:gd name="T5" fmla="*/ 18 h 105"/>
                <a:gd name="T6" fmla="*/ 0 w 104"/>
                <a:gd name="T7" fmla="*/ 87 h 105"/>
                <a:gd name="T8" fmla="*/ 17 w 104"/>
                <a:gd name="T9" fmla="*/ 105 h 105"/>
                <a:gd name="T10" fmla="*/ 86 w 104"/>
                <a:gd name="T11" fmla="*/ 105 h 105"/>
                <a:gd name="T12" fmla="*/ 104 w 104"/>
                <a:gd name="T13" fmla="*/ 87 h 105"/>
                <a:gd name="T14" fmla="*/ 104 w 104"/>
                <a:gd name="T15" fmla="*/ 18 h 105"/>
                <a:gd name="T16" fmla="*/ 86 w 104"/>
                <a:gd name="T17" fmla="*/ 0 h 105"/>
                <a:gd name="T18" fmla="*/ 28 w 104"/>
                <a:gd name="T19" fmla="*/ 85 h 105"/>
                <a:gd name="T20" fmla="*/ 19 w 104"/>
                <a:gd name="T21" fmla="*/ 76 h 105"/>
                <a:gd name="T22" fmla="*/ 28 w 104"/>
                <a:gd name="T23" fmla="*/ 67 h 105"/>
                <a:gd name="T24" fmla="*/ 37 w 104"/>
                <a:gd name="T25" fmla="*/ 76 h 105"/>
                <a:gd name="T26" fmla="*/ 28 w 104"/>
                <a:gd name="T27" fmla="*/ 85 h 105"/>
                <a:gd name="T28" fmla="*/ 50 w 104"/>
                <a:gd name="T29" fmla="*/ 85 h 105"/>
                <a:gd name="T30" fmla="*/ 41 w 104"/>
                <a:gd name="T31" fmla="*/ 63 h 105"/>
                <a:gd name="T32" fmla="*/ 19 w 104"/>
                <a:gd name="T33" fmla="*/ 54 h 105"/>
                <a:gd name="T34" fmla="*/ 19 w 104"/>
                <a:gd name="T35" fmla="*/ 41 h 105"/>
                <a:gd name="T36" fmla="*/ 63 w 104"/>
                <a:gd name="T37" fmla="*/ 85 h 105"/>
                <a:gd name="T38" fmla="*/ 50 w 104"/>
                <a:gd name="T39" fmla="*/ 85 h 105"/>
                <a:gd name="T40" fmla="*/ 73 w 104"/>
                <a:gd name="T41" fmla="*/ 85 h 105"/>
                <a:gd name="T42" fmla="*/ 19 w 104"/>
                <a:gd name="T43" fmla="*/ 31 h 105"/>
                <a:gd name="T44" fmla="*/ 19 w 104"/>
                <a:gd name="T45" fmla="*/ 18 h 105"/>
                <a:gd name="T46" fmla="*/ 86 w 104"/>
                <a:gd name="T47" fmla="*/ 85 h 105"/>
                <a:gd name="T48" fmla="*/ 73 w 104"/>
                <a:gd name="T49" fmla="*/ 8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4" h="105">
                  <a:moveTo>
                    <a:pt x="86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8"/>
                    <a:pt x="0" y="18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97"/>
                    <a:pt x="7" y="105"/>
                    <a:pt x="17" y="105"/>
                  </a:cubicBezTo>
                  <a:cubicBezTo>
                    <a:pt x="86" y="105"/>
                    <a:pt x="86" y="105"/>
                    <a:pt x="86" y="105"/>
                  </a:cubicBezTo>
                  <a:cubicBezTo>
                    <a:pt x="96" y="105"/>
                    <a:pt x="104" y="97"/>
                    <a:pt x="104" y="87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8"/>
                    <a:pt x="96" y="0"/>
                    <a:pt x="86" y="0"/>
                  </a:cubicBezTo>
                  <a:close/>
                  <a:moveTo>
                    <a:pt x="28" y="85"/>
                  </a:moveTo>
                  <a:cubicBezTo>
                    <a:pt x="23" y="85"/>
                    <a:pt x="19" y="81"/>
                    <a:pt x="19" y="76"/>
                  </a:cubicBezTo>
                  <a:cubicBezTo>
                    <a:pt x="19" y="71"/>
                    <a:pt x="23" y="67"/>
                    <a:pt x="28" y="67"/>
                  </a:cubicBezTo>
                  <a:cubicBezTo>
                    <a:pt x="33" y="67"/>
                    <a:pt x="37" y="71"/>
                    <a:pt x="37" y="76"/>
                  </a:cubicBezTo>
                  <a:cubicBezTo>
                    <a:pt x="37" y="81"/>
                    <a:pt x="33" y="85"/>
                    <a:pt x="28" y="85"/>
                  </a:cubicBezTo>
                  <a:close/>
                  <a:moveTo>
                    <a:pt x="50" y="85"/>
                  </a:moveTo>
                  <a:cubicBezTo>
                    <a:pt x="50" y="77"/>
                    <a:pt x="47" y="69"/>
                    <a:pt x="41" y="63"/>
                  </a:cubicBezTo>
                  <a:cubicBezTo>
                    <a:pt x="35" y="57"/>
                    <a:pt x="27" y="54"/>
                    <a:pt x="19" y="54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43" y="41"/>
                    <a:pt x="63" y="61"/>
                    <a:pt x="63" y="85"/>
                  </a:cubicBezTo>
                  <a:cubicBezTo>
                    <a:pt x="50" y="85"/>
                    <a:pt x="50" y="85"/>
                    <a:pt x="50" y="85"/>
                  </a:cubicBezTo>
                  <a:close/>
                  <a:moveTo>
                    <a:pt x="73" y="85"/>
                  </a:moveTo>
                  <a:cubicBezTo>
                    <a:pt x="73" y="55"/>
                    <a:pt x="49" y="31"/>
                    <a:pt x="19" y="31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56" y="18"/>
                    <a:pt x="86" y="48"/>
                    <a:pt x="86" y="85"/>
                  </a:cubicBezTo>
                  <a:cubicBezTo>
                    <a:pt x="73" y="85"/>
                    <a:pt x="73" y="85"/>
                    <a:pt x="73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89" name="任意多边形 83"/>
            <p:cNvSpPr/>
            <p:nvPr/>
          </p:nvSpPr>
          <p:spPr bwMode="auto">
            <a:xfrm>
              <a:off x="9884858" y="3579580"/>
              <a:ext cx="307301" cy="322959"/>
            </a:xfrm>
            <a:custGeom>
              <a:avLst/>
              <a:gdLst>
                <a:gd name="T0" fmla="*/ 41 w 96"/>
                <a:gd name="T1" fmla="*/ 6 h 101"/>
                <a:gd name="T2" fmla="*/ 42 w 96"/>
                <a:gd name="T3" fmla="*/ 2 h 101"/>
                <a:gd name="T4" fmla="*/ 36 w 96"/>
                <a:gd name="T5" fmla="*/ 0 h 101"/>
                <a:gd name="T6" fmla="*/ 35 w 96"/>
                <a:gd name="T7" fmla="*/ 7 h 101"/>
                <a:gd name="T8" fmla="*/ 0 w 96"/>
                <a:gd name="T9" fmla="*/ 54 h 101"/>
                <a:gd name="T10" fmla="*/ 96 w 96"/>
                <a:gd name="T11" fmla="*/ 54 h 101"/>
                <a:gd name="T12" fmla="*/ 33 w 96"/>
                <a:gd name="T13" fmla="*/ 4 h 101"/>
                <a:gd name="T14" fmla="*/ 38 w 96"/>
                <a:gd name="T15" fmla="*/ 1 h 101"/>
                <a:gd name="T16" fmla="*/ 40 w 96"/>
                <a:gd name="T17" fmla="*/ 5 h 101"/>
                <a:gd name="T18" fmla="*/ 35 w 96"/>
                <a:gd name="T19" fmla="*/ 6 h 101"/>
                <a:gd name="T20" fmla="*/ 73 w 96"/>
                <a:gd name="T21" fmla="*/ 79 h 101"/>
                <a:gd name="T22" fmla="*/ 54 w 96"/>
                <a:gd name="T23" fmla="*/ 81 h 101"/>
                <a:gd name="T24" fmla="*/ 48 w 96"/>
                <a:gd name="T25" fmla="*/ 90 h 101"/>
                <a:gd name="T26" fmla="*/ 13 w 96"/>
                <a:gd name="T27" fmla="*/ 64 h 101"/>
                <a:gd name="T28" fmla="*/ 12 w 96"/>
                <a:gd name="T29" fmla="*/ 58 h 101"/>
                <a:gd name="T30" fmla="*/ 22 w 96"/>
                <a:gd name="T31" fmla="*/ 28 h 101"/>
                <a:gd name="T32" fmla="*/ 42 w 96"/>
                <a:gd name="T33" fmla="*/ 26 h 101"/>
                <a:gd name="T34" fmla="*/ 48 w 96"/>
                <a:gd name="T35" fmla="*/ 17 h 101"/>
                <a:gd name="T36" fmla="*/ 83 w 96"/>
                <a:gd name="T37" fmla="*/ 43 h 101"/>
                <a:gd name="T38" fmla="*/ 84 w 96"/>
                <a:gd name="T39" fmla="*/ 49 h 101"/>
                <a:gd name="T40" fmla="*/ 73 w 96"/>
                <a:gd name="T41" fmla="*/ 79 h 101"/>
                <a:gd name="T42" fmla="*/ 53 w 96"/>
                <a:gd name="T43" fmla="*/ 44 h 101"/>
                <a:gd name="T44" fmla="*/ 43 w 96"/>
                <a:gd name="T45" fmla="*/ 32 h 101"/>
                <a:gd name="T46" fmla="*/ 40 w 96"/>
                <a:gd name="T47" fmla="*/ 46 h 101"/>
                <a:gd name="T48" fmla="*/ 38 w 96"/>
                <a:gd name="T49" fmla="*/ 49 h 101"/>
                <a:gd name="T50" fmla="*/ 26 w 96"/>
                <a:gd name="T51" fmla="*/ 58 h 101"/>
                <a:gd name="T52" fmla="*/ 38 w 96"/>
                <a:gd name="T53" fmla="*/ 59 h 101"/>
                <a:gd name="T54" fmla="*/ 43 w 96"/>
                <a:gd name="T55" fmla="*/ 63 h 101"/>
                <a:gd name="T56" fmla="*/ 53 w 96"/>
                <a:gd name="T57" fmla="*/ 75 h 101"/>
                <a:gd name="T58" fmla="*/ 56 w 96"/>
                <a:gd name="T59" fmla="*/ 61 h 101"/>
                <a:gd name="T60" fmla="*/ 58 w 96"/>
                <a:gd name="T61" fmla="*/ 58 h 101"/>
                <a:gd name="T62" fmla="*/ 70 w 96"/>
                <a:gd name="T63" fmla="*/ 49 h 101"/>
                <a:gd name="T64" fmla="*/ 58 w 96"/>
                <a:gd name="T65" fmla="*/ 48 h 101"/>
                <a:gd name="T66" fmla="*/ 48 w 96"/>
                <a:gd name="T67" fmla="*/ 44 h 101"/>
                <a:gd name="T68" fmla="*/ 48 w 96"/>
                <a:gd name="T69" fmla="*/ 44 h 101"/>
                <a:gd name="T70" fmla="*/ 48 w 96"/>
                <a:gd name="T71" fmla="*/ 44 h 101"/>
                <a:gd name="T72" fmla="*/ 49 w 96"/>
                <a:gd name="T73" fmla="*/ 44 h 101"/>
                <a:gd name="T74" fmla="*/ 52 w 96"/>
                <a:gd name="T75" fmla="*/ 45 h 101"/>
                <a:gd name="T76" fmla="*/ 39 w 96"/>
                <a:gd name="T77" fmla="*/ 57 h 101"/>
                <a:gd name="T78" fmla="*/ 46 w 96"/>
                <a:gd name="T79" fmla="*/ 44 h 101"/>
                <a:gd name="T80" fmla="*/ 53 w 96"/>
                <a:gd name="T81" fmla="*/ 62 h 101"/>
                <a:gd name="T82" fmla="*/ 50 w 96"/>
                <a:gd name="T83" fmla="*/ 63 h 101"/>
                <a:gd name="T84" fmla="*/ 47 w 96"/>
                <a:gd name="T85" fmla="*/ 63 h 101"/>
                <a:gd name="T86" fmla="*/ 47 w 96"/>
                <a:gd name="T87" fmla="*/ 63 h 101"/>
                <a:gd name="T88" fmla="*/ 51 w 96"/>
                <a:gd name="T89" fmla="*/ 57 h 101"/>
                <a:gd name="T90" fmla="*/ 57 w 96"/>
                <a:gd name="T91" fmla="*/ 5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1">
                  <a:moveTo>
                    <a:pt x="48" y="6"/>
                  </a:moveTo>
                  <a:cubicBezTo>
                    <a:pt x="46" y="6"/>
                    <a:pt x="43" y="6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2" y="5"/>
                    <a:pt x="43" y="4"/>
                    <a:pt x="42" y="2"/>
                  </a:cubicBezTo>
                  <a:cubicBezTo>
                    <a:pt x="42" y="1"/>
                    <a:pt x="40" y="0"/>
                    <a:pt x="38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3" y="0"/>
                    <a:pt x="31" y="3"/>
                    <a:pt x="32" y="5"/>
                  </a:cubicBezTo>
                  <a:cubicBezTo>
                    <a:pt x="32" y="6"/>
                    <a:pt x="33" y="7"/>
                    <a:pt x="35" y="7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15" y="13"/>
                    <a:pt x="0" y="32"/>
                    <a:pt x="0" y="54"/>
                  </a:cubicBezTo>
                  <a:cubicBezTo>
                    <a:pt x="0" y="80"/>
                    <a:pt x="22" y="101"/>
                    <a:pt x="48" y="101"/>
                  </a:cubicBezTo>
                  <a:cubicBezTo>
                    <a:pt x="74" y="101"/>
                    <a:pt x="96" y="80"/>
                    <a:pt x="96" y="54"/>
                  </a:cubicBezTo>
                  <a:cubicBezTo>
                    <a:pt x="96" y="27"/>
                    <a:pt x="74" y="6"/>
                    <a:pt x="48" y="6"/>
                  </a:cubicBezTo>
                  <a:close/>
                  <a:moveTo>
                    <a:pt x="33" y="4"/>
                  </a:moveTo>
                  <a:cubicBezTo>
                    <a:pt x="33" y="3"/>
                    <a:pt x="35" y="2"/>
                    <a:pt x="37" y="1"/>
                  </a:cubicBezTo>
                  <a:cubicBezTo>
                    <a:pt x="37" y="1"/>
                    <a:pt x="37" y="1"/>
                    <a:pt x="38" y="1"/>
                  </a:cubicBezTo>
                  <a:cubicBezTo>
                    <a:pt x="39" y="1"/>
                    <a:pt x="41" y="2"/>
                    <a:pt x="41" y="3"/>
                  </a:cubicBezTo>
                  <a:cubicBezTo>
                    <a:pt x="41" y="4"/>
                    <a:pt x="41" y="4"/>
                    <a:pt x="40" y="5"/>
                  </a:cubicBezTo>
                  <a:cubicBezTo>
                    <a:pt x="39" y="4"/>
                    <a:pt x="38" y="4"/>
                    <a:pt x="37" y="4"/>
                  </a:cubicBezTo>
                  <a:cubicBezTo>
                    <a:pt x="36" y="5"/>
                    <a:pt x="36" y="5"/>
                    <a:pt x="35" y="6"/>
                  </a:cubicBezTo>
                  <a:cubicBezTo>
                    <a:pt x="34" y="6"/>
                    <a:pt x="33" y="5"/>
                    <a:pt x="33" y="4"/>
                  </a:cubicBezTo>
                  <a:close/>
                  <a:moveTo>
                    <a:pt x="73" y="79"/>
                  </a:moveTo>
                  <a:cubicBezTo>
                    <a:pt x="69" y="84"/>
                    <a:pt x="64" y="87"/>
                    <a:pt x="58" y="88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90"/>
                    <a:pt x="50" y="90"/>
                    <a:pt x="48" y="90"/>
                  </a:cubicBezTo>
                  <a:cubicBezTo>
                    <a:pt x="38" y="90"/>
                    <a:pt x="29" y="86"/>
                    <a:pt x="22" y="79"/>
                  </a:cubicBezTo>
                  <a:cubicBezTo>
                    <a:pt x="18" y="75"/>
                    <a:pt x="15" y="70"/>
                    <a:pt x="13" y="64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2" y="57"/>
                    <a:pt x="12" y="55"/>
                    <a:pt x="12" y="54"/>
                  </a:cubicBezTo>
                  <a:cubicBezTo>
                    <a:pt x="12" y="44"/>
                    <a:pt x="15" y="35"/>
                    <a:pt x="22" y="28"/>
                  </a:cubicBezTo>
                  <a:cubicBezTo>
                    <a:pt x="27" y="24"/>
                    <a:pt x="32" y="21"/>
                    <a:pt x="38" y="19"/>
                  </a:cubicBezTo>
                  <a:cubicBezTo>
                    <a:pt x="42" y="26"/>
                    <a:pt x="42" y="26"/>
                    <a:pt x="42" y="26"/>
                  </a:cubicBezTo>
                  <a:cubicBezTo>
                    <a:pt x="43" y="18"/>
                    <a:pt x="43" y="18"/>
                    <a:pt x="43" y="18"/>
                  </a:cubicBezTo>
                  <a:cubicBezTo>
                    <a:pt x="45" y="18"/>
                    <a:pt x="46" y="17"/>
                    <a:pt x="48" y="17"/>
                  </a:cubicBezTo>
                  <a:cubicBezTo>
                    <a:pt x="58" y="17"/>
                    <a:pt x="67" y="21"/>
                    <a:pt x="73" y="28"/>
                  </a:cubicBezTo>
                  <a:cubicBezTo>
                    <a:pt x="78" y="32"/>
                    <a:pt x="81" y="38"/>
                    <a:pt x="83" y="43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4" y="50"/>
                    <a:pt x="84" y="52"/>
                    <a:pt x="84" y="54"/>
                  </a:cubicBezTo>
                  <a:cubicBezTo>
                    <a:pt x="84" y="63"/>
                    <a:pt x="80" y="72"/>
                    <a:pt x="73" y="79"/>
                  </a:cubicBezTo>
                  <a:close/>
                  <a:moveTo>
                    <a:pt x="73" y="29"/>
                  </a:moveTo>
                  <a:cubicBezTo>
                    <a:pt x="53" y="44"/>
                    <a:pt x="53" y="44"/>
                    <a:pt x="53" y="44"/>
                  </a:cubicBezTo>
                  <a:cubicBezTo>
                    <a:pt x="52" y="43"/>
                    <a:pt x="50" y="43"/>
                    <a:pt x="48" y="42"/>
                  </a:cubicBezTo>
                  <a:cubicBezTo>
                    <a:pt x="43" y="32"/>
                    <a:pt x="43" y="32"/>
                    <a:pt x="43" y="3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42" y="44"/>
                    <a:pt x="40" y="45"/>
                    <a:pt x="40" y="46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7" y="50"/>
                    <a:pt x="37" y="52"/>
                    <a:pt x="37" y="53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44" y="64"/>
                    <a:pt x="46" y="65"/>
                    <a:pt x="47" y="65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64"/>
                    <a:pt x="53" y="64"/>
                    <a:pt x="53" y="64"/>
                  </a:cubicBezTo>
                  <a:cubicBezTo>
                    <a:pt x="54" y="63"/>
                    <a:pt x="55" y="62"/>
                    <a:pt x="56" y="6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7"/>
                    <a:pt x="59" y="56"/>
                    <a:pt x="59" y="54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49"/>
                    <a:pt x="58" y="49"/>
                    <a:pt x="58" y="48"/>
                  </a:cubicBezTo>
                  <a:lnTo>
                    <a:pt x="73" y="29"/>
                  </a:lnTo>
                  <a:close/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lose/>
                  <a:moveTo>
                    <a:pt x="46" y="44"/>
                  </a:move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50" y="44"/>
                    <a:pt x="51" y="44"/>
                    <a:pt x="52" y="45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57"/>
                    <a:pt x="39" y="56"/>
                    <a:pt x="39" y="56"/>
                  </a:cubicBezTo>
                  <a:cubicBezTo>
                    <a:pt x="37" y="50"/>
                    <a:pt x="41" y="45"/>
                    <a:pt x="46" y="44"/>
                  </a:cubicBezTo>
                  <a:close/>
                  <a:moveTo>
                    <a:pt x="53" y="62"/>
                  </a:moveTo>
                  <a:cubicBezTo>
                    <a:pt x="53" y="62"/>
                    <a:pt x="53" y="62"/>
                    <a:pt x="53" y="62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2" y="62"/>
                    <a:pt x="51" y="63"/>
                    <a:pt x="50" y="63"/>
                  </a:cubicBezTo>
                  <a:cubicBezTo>
                    <a:pt x="49" y="63"/>
                    <a:pt x="49" y="63"/>
                    <a:pt x="48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6" y="63"/>
                    <a:pt x="45" y="63"/>
                    <a:pt x="44" y="62"/>
                  </a:cubicBezTo>
                  <a:cubicBezTo>
                    <a:pt x="51" y="57"/>
                    <a:pt x="51" y="57"/>
                    <a:pt x="51" y="57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1"/>
                    <a:pt x="57" y="52"/>
                  </a:cubicBezTo>
                  <a:cubicBezTo>
                    <a:pt x="58" y="56"/>
                    <a:pt x="56" y="60"/>
                    <a:pt x="5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0" name="任意多边形 84"/>
            <p:cNvSpPr/>
            <p:nvPr/>
          </p:nvSpPr>
          <p:spPr bwMode="auto">
            <a:xfrm>
              <a:off x="9763504" y="2679209"/>
              <a:ext cx="340575" cy="340575"/>
            </a:xfrm>
            <a:custGeom>
              <a:avLst/>
              <a:gdLst>
                <a:gd name="T0" fmla="*/ 90 w 107"/>
                <a:gd name="T1" fmla="*/ 74 h 107"/>
                <a:gd name="T2" fmla="*/ 78 w 107"/>
                <a:gd name="T3" fmla="*/ 79 h 107"/>
                <a:gd name="T4" fmla="*/ 33 w 107"/>
                <a:gd name="T5" fmla="*/ 56 h 107"/>
                <a:gd name="T6" fmla="*/ 34 w 107"/>
                <a:gd name="T7" fmla="*/ 54 h 107"/>
                <a:gd name="T8" fmla="*/ 33 w 107"/>
                <a:gd name="T9" fmla="*/ 51 h 107"/>
                <a:gd name="T10" fmla="*/ 78 w 107"/>
                <a:gd name="T11" fmla="*/ 29 h 107"/>
                <a:gd name="T12" fmla="*/ 90 w 107"/>
                <a:gd name="T13" fmla="*/ 34 h 107"/>
                <a:gd name="T14" fmla="*/ 107 w 107"/>
                <a:gd name="T15" fmla="*/ 17 h 107"/>
                <a:gd name="T16" fmla="*/ 90 w 107"/>
                <a:gd name="T17" fmla="*/ 0 h 107"/>
                <a:gd name="T18" fmla="*/ 74 w 107"/>
                <a:gd name="T19" fmla="*/ 17 h 107"/>
                <a:gd name="T20" fmla="*/ 74 w 107"/>
                <a:gd name="T21" fmla="*/ 20 h 107"/>
                <a:gd name="T22" fmla="*/ 29 w 107"/>
                <a:gd name="T23" fmla="*/ 42 h 107"/>
                <a:gd name="T24" fmla="*/ 17 w 107"/>
                <a:gd name="T25" fmla="*/ 37 h 107"/>
                <a:gd name="T26" fmla="*/ 0 w 107"/>
                <a:gd name="T27" fmla="*/ 54 h 107"/>
                <a:gd name="T28" fmla="*/ 17 w 107"/>
                <a:gd name="T29" fmla="*/ 70 h 107"/>
                <a:gd name="T30" fmla="*/ 29 w 107"/>
                <a:gd name="T31" fmla="*/ 65 h 107"/>
                <a:gd name="T32" fmla="*/ 74 w 107"/>
                <a:gd name="T33" fmla="*/ 88 h 107"/>
                <a:gd name="T34" fmla="*/ 74 w 107"/>
                <a:gd name="T35" fmla="*/ 90 h 107"/>
                <a:gd name="T36" fmla="*/ 90 w 107"/>
                <a:gd name="T37" fmla="*/ 107 h 107"/>
                <a:gd name="T38" fmla="*/ 107 w 107"/>
                <a:gd name="T39" fmla="*/ 90 h 107"/>
                <a:gd name="T40" fmla="*/ 90 w 107"/>
                <a:gd name="T41" fmla="*/ 7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" h="107">
                  <a:moveTo>
                    <a:pt x="90" y="74"/>
                  </a:moveTo>
                  <a:cubicBezTo>
                    <a:pt x="86" y="74"/>
                    <a:pt x="81" y="76"/>
                    <a:pt x="78" y="79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4" y="56"/>
                    <a:pt x="34" y="55"/>
                    <a:pt x="34" y="54"/>
                  </a:cubicBezTo>
                  <a:cubicBezTo>
                    <a:pt x="34" y="53"/>
                    <a:pt x="34" y="52"/>
                    <a:pt x="33" y="5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1" y="32"/>
                    <a:pt x="86" y="34"/>
                    <a:pt x="90" y="34"/>
                  </a:cubicBezTo>
                  <a:cubicBezTo>
                    <a:pt x="100" y="34"/>
                    <a:pt x="107" y="26"/>
                    <a:pt x="107" y="17"/>
                  </a:cubicBezTo>
                  <a:cubicBezTo>
                    <a:pt x="107" y="8"/>
                    <a:pt x="100" y="0"/>
                    <a:pt x="90" y="0"/>
                  </a:cubicBezTo>
                  <a:cubicBezTo>
                    <a:pt x="81" y="0"/>
                    <a:pt x="74" y="8"/>
                    <a:pt x="74" y="17"/>
                  </a:cubicBezTo>
                  <a:cubicBezTo>
                    <a:pt x="74" y="18"/>
                    <a:pt x="74" y="19"/>
                    <a:pt x="74" y="20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26" y="39"/>
                    <a:pt x="22" y="37"/>
                    <a:pt x="17" y="37"/>
                  </a:cubicBezTo>
                  <a:cubicBezTo>
                    <a:pt x="8" y="37"/>
                    <a:pt x="0" y="45"/>
                    <a:pt x="0" y="54"/>
                  </a:cubicBezTo>
                  <a:cubicBezTo>
                    <a:pt x="0" y="63"/>
                    <a:pt x="8" y="70"/>
                    <a:pt x="17" y="70"/>
                  </a:cubicBezTo>
                  <a:cubicBezTo>
                    <a:pt x="22" y="70"/>
                    <a:pt x="26" y="68"/>
                    <a:pt x="29" y="65"/>
                  </a:cubicBezTo>
                  <a:cubicBezTo>
                    <a:pt x="74" y="88"/>
                    <a:pt x="74" y="88"/>
                    <a:pt x="74" y="88"/>
                  </a:cubicBezTo>
                  <a:cubicBezTo>
                    <a:pt x="74" y="89"/>
                    <a:pt x="74" y="90"/>
                    <a:pt x="74" y="90"/>
                  </a:cubicBezTo>
                  <a:cubicBezTo>
                    <a:pt x="74" y="100"/>
                    <a:pt x="81" y="107"/>
                    <a:pt x="90" y="107"/>
                  </a:cubicBezTo>
                  <a:cubicBezTo>
                    <a:pt x="100" y="107"/>
                    <a:pt x="107" y="100"/>
                    <a:pt x="107" y="90"/>
                  </a:cubicBezTo>
                  <a:cubicBezTo>
                    <a:pt x="107" y="81"/>
                    <a:pt x="100" y="74"/>
                    <a:pt x="9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1" name="任意多边形 85"/>
            <p:cNvSpPr/>
            <p:nvPr/>
          </p:nvSpPr>
          <p:spPr bwMode="auto">
            <a:xfrm>
              <a:off x="9875071" y="1874748"/>
              <a:ext cx="324917" cy="352319"/>
            </a:xfrm>
            <a:custGeom>
              <a:avLst/>
              <a:gdLst>
                <a:gd name="T0" fmla="*/ 13 w 102"/>
                <a:gd name="T1" fmla="*/ 100 h 110"/>
                <a:gd name="T2" fmla="*/ 24 w 102"/>
                <a:gd name="T3" fmla="*/ 110 h 110"/>
                <a:gd name="T4" fmla="*/ 34 w 102"/>
                <a:gd name="T5" fmla="*/ 100 h 110"/>
                <a:gd name="T6" fmla="*/ 34 w 102"/>
                <a:gd name="T7" fmla="*/ 100 h 110"/>
                <a:gd name="T8" fmla="*/ 24 w 102"/>
                <a:gd name="T9" fmla="*/ 89 h 110"/>
                <a:gd name="T10" fmla="*/ 13 w 102"/>
                <a:gd name="T11" fmla="*/ 100 h 110"/>
                <a:gd name="T12" fmla="*/ 82 w 102"/>
                <a:gd name="T13" fmla="*/ 100 h 110"/>
                <a:gd name="T14" fmla="*/ 92 w 102"/>
                <a:gd name="T15" fmla="*/ 110 h 110"/>
                <a:gd name="T16" fmla="*/ 102 w 102"/>
                <a:gd name="T17" fmla="*/ 100 h 110"/>
                <a:gd name="T18" fmla="*/ 102 w 102"/>
                <a:gd name="T19" fmla="*/ 100 h 110"/>
                <a:gd name="T20" fmla="*/ 92 w 102"/>
                <a:gd name="T21" fmla="*/ 89 h 110"/>
                <a:gd name="T22" fmla="*/ 82 w 102"/>
                <a:gd name="T23" fmla="*/ 100 h 110"/>
                <a:gd name="T24" fmla="*/ 102 w 102"/>
                <a:gd name="T25" fmla="*/ 55 h 110"/>
                <a:gd name="T26" fmla="*/ 102 w 102"/>
                <a:gd name="T27" fmla="*/ 14 h 110"/>
                <a:gd name="T28" fmla="*/ 13 w 102"/>
                <a:gd name="T29" fmla="*/ 14 h 110"/>
                <a:gd name="T30" fmla="*/ 0 w 102"/>
                <a:gd name="T31" fmla="*/ 0 h 110"/>
                <a:gd name="T32" fmla="*/ 0 w 102"/>
                <a:gd name="T33" fmla="*/ 7 h 110"/>
                <a:gd name="T34" fmla="*/ 7 w 102"/>
                <a:gd name="T35" fmla="*/ 14 h 110"/>
                <a:gd name="T36" fmla="*/ 12 w 102"/>
                <a:gd name="T37" fmla="*/ 58 h 110"/>
                <a:gd name="T38" fmla="*/ 7 w 102"/>
                <a:gd name="T39" fmla="*/ 69 h 110"/>
                <a:gd name="T40" fmla="*/ 20 w 102"/>
                <a:gd name="T41" fmla="*/ 82 h 110"/>
                <a:gd name="T42" fmla="*/ 102 w 102"/>
                <a:gd name="T43" fmla="*/ 82 h 110"/>
                <a:gd name="T44" fmla="*/ 102 w 102"/>
                <a:gd name="T45" fmla="*/ 76 h 110"/>
                <a:gd name="T46" fmla="*/ 20 w 102"/>
                <a:gd name="T47" fmla="*/ 76 h 110"/>
                <a:gd name="T48" fmla="*/ 13 w 102"/>
                <a:gd name="T49" fmla="*/ 69 h 110"/>
                <a:gd name="T50" fmla="*/ 13 w 102"/>
                <a:gd name="T51" fmla="*/ 69 h 110"/>
                <a:gd name="T52" fmla="*/ 102 w 102"/>
                <a:gd name="T53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2" h="110">
                  <a:moveTo>
                    <a:pt x="13" y="100"/>
                  </a:moveTo>
                  <a:cubicBezTo>
                    <a:pt x="13" y="105"/>
                    <a:pt x="18" y="110"/>
                    <a:pt x="24" y="110"/>
                  </a:cubicBezTo>
                  <a:cubicBezTo>
                    <a:pt x="29" y="110"/>
                    <a:pt x="34" y="105"/>
                    <a:pt x="34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94"/>
                    <a:pt x="29" y="89"/>
                    <a:pt x="24" y="89"/>
                  </a:cubicBezTo>
                  <a:cubicBezTo>
                    <a:pt x="18" y="89"/>
                    <a:pt x="13" y="94"/>
                    <a:pt x="13" y="100"/>
                  </a:cubicBezTo>
                  <a:close/>
                  <a:moveTo>
                    <a:pt x="82" y="100"/>
                  </a:moveTo>
                  <a:cubicBezTo>
                    <a:pt x="82" y="105"/>
                    <a:pt x="86" y="110"/>
                    <a:pt x="92" y="110"/>
                  </a:cubicBezTo>
                  <a:cubicBezTo>
                    <a:pt x="98" y="110"/>
                    <a:pt x="102" y="105"/>
                    <a:pt x="102" y="100"/>
                  </a:cubicBezTo>
                  <a:cubicBezTo>
                    <a:pt x="102" y="100"/>
                    <a:pt x="102" y="100"/>
                    <a:pt x="102" y="100"/>
                  </a:cubicBezTo>
                  <a:cubicBezTo>
                    <a:pt x="102" y="94"/>
                    <a:pt x="98" y="89"/>
                    <a:pt x="92" y="89"/>
                  </a:cubicBezTo>
                  <a:cubicBezTo>
                    <a:pt x="86" y="89"/>
                    <a:pt x="82" y="94"/>
                    <a:pt x="82" y="100"/>
                  </a:cubicBezTo>
                  <a:close/>
                  <a:moveTo>
                    <a:pt x="102" y="55"/>
                  </a:moveTo>
                  <a:cubicBezTo>
                    <a:pt x="102" y="14"/>
                    <a:pt x="102" y="14"/>
                    <a:pt x="10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6"/>
                    <a:pt x="7" y="0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7"/>
                    <a:pt x="7" y="10"/>
                    <a:pt x="7" y="14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9" y="61"/>
                    <a:pt x="7" y="64"/>
                    <a:pt x="7" y="69"/>
                  </a:cubicBezTo>
                  <a:cubicBezTo>
                    <a:pt x="7" y="76"/>
                    <a:pt x="13" y="82"/>
                    <a:pt x="20" y="82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76"/>
                    <a:pt x="13" y="73"/>
                    <a:pt x="13" y="69"/>
                  </a:cubicBezTo>
                  <a:cubicBezTo>
                    <a:pt x="13" y="69"/>
                    <a:pt x="13" y="69"/>
                    <a:pt x="13" y="69"/>
                  </a:cubicBezTo>
                  <a:lnTo>
                    <a:pt x="102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2" name="任意多边形 86"/>
            <p:cNvSpPr/>
            <p:nvPr/>
          </p:nvSpPr>
          <p:spPr bwMode="auto">
            <a:xfrm>
              <a:off x="9965108" y="1600722"/>
              <a:ext cx="274026" cy="268153"/>
            </a:xfrm>
            <a:custGeom>
              <a:avLst/>
              <a:gdLst>
                <a:gd name="T0" fmla="*/ 82 w 86"/>
                <a:gd name="T1" fmla="*/ 47 h 84"/>
                <a:gd name="T2" fmla="*/ 82 w 86"/>
                <a:gd name="T3" fmla="*/ 42 h 84"/>
                <a:gd name="T4" fmla="*/ 43 w 86"/>
                <a:gd name="T5" fmla="*/ 3 h 84"/>
                <a:gd name="T6" fmla="*/ 36 w 86"/>
                <a:gd name="T7" fmla="*/ 4 h 84"/>
                <a:gd name="T8" fmla="*/ 24 w 86"/>
                <a:gd name="T9" fmla="*/ 0 h 84"/>
                <a:gd name="T10" fmla="*/ 0 w 86"/>
                <a:gd name="T11" fmla="*/ 23 h 84"/>
                <a:gd name="T12" fmla="*/ 4 w 86"/>
                <a:gd name="T13" fmla="*/ 36 h 84"/>
                <a:gd name="T14" fmla="*/ 4 w 86"/>
                <a:gd name="T15" fmla="*/ 42 h 84"/>
                <a:gd name="T16" fmla="*/ 43 w 86"/>
                <a:gd name="T17" fmla="*/ 81 h 84"/>
                <a:gd name="T18" fmla="*/ 50 w 86"/>
                <a:gd name="T19" fmla="*/ 80 h 84"/>
                <a:gd name="T20" fmla="*/ 62 w 86"/>
                <a:gd name="T21" fmla="*/ 84 h 84"/>
                <a:gd name="T22" fmla="*/ 86 w 86"/>
                <a:gd name="T23" fmla="*/ 61 h 84"/>
                <a:gd name="T24" fmla="*/ 82 w 86"/>
                <a:gd name="T25" fmla="*/ 47 h 84"/>
                <a:gd name="T26" fmla="*/ 46 w 86"/>
                <a:gd name="T27" fmla="*/ 71 h 84"/>
                <a:gd name="T28" fmla="*/ 23 w 86"/>
                <a:gd name="T29" fmla="*/ 64 h 84"/>
                <a:gd name="T30" fmla="*/ 24 w 86"/>
                <a:gd name="T31" fmla="*/ 51 h 84"/>
                <a:gd name="T32" fmla="*/ 34 w 86"/>
                <a:gd name="T33" fmla="*/ 59 h 84"/>
                <a:gd name="T34" fmla="*/ 52 w 86"/>
                <a:gd name="T35" fmla="*/ 58 h 84"/>
                <a:gd name="T36" fmla="*/ 41 w 86"/>
                <a:gd name="T37" fmla="*/ 47 h 84"/>
                <a:gd name="T38" fmla="*/ 20 w 86"/>
                <a:gd name="T39" fmla="*/ 30 h 84"/>
                <a:gd name="T40" fmla="*/ 37 w 86"/>
                <a:gd name="T41" fmla="*/ 13 h 84"/>
                <a:gd name="T42" fmla="*/ 61 w 86"/>
                <a:gd name="T43" fmla="*/ 19 h 84"/>
                <a:gd name="T44" fmla="*/ 59 w 86"/>
                <a:gd name="T45" fmla="*/ 31 h 84"/>
                <a:gd name="T46" fmla="*/ 42 w 86"/>
                <a:gd name="T47" fmla="*/ 22 h 84"/>
                <a:gd name="T48" fmla="*/ 38 w 86"/>
                <a:gd name="T49" fmla="*/ 35 h 84"/>
                <a:gd name="T50" fmla="*/ 66 w 86"/>
                <a:gd name="T51" fmla="*/ 49 h 84"/>
                <a:gd name="T52" fmla="*/ 46 w 86"/>
                <a:gd name="T53" fmla="*/ 7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6" h="84">
                  <a:moveTo>
                    <a:pt x="82" y="47"/>
                  </a:moveTo>
                  <a:cubicBezTo>
                    <a:pt x="82" y="46"/>
                    <a:pt x="82" y="44"/>
                    <a:pt x="82" y="42"/>
                  </a:cubicBezTo>
                  <a:cubicBezTo>
                    <a:pt x="82" y="21"/>
                    <a:pt x="64" y="3"/>
                    <a:pt x="43" y="3"/>
                  </a:cubicBezTo>
                  <a:cubicBezTo>
                    <a:pt x="41" y="3"/>
                    <a:pt x="39" y="3"/>
                    <a:pt x="36" y="4"/>
                  </a:cubicBezTo>
                  <a:cubicBezTo>
                    <a:pt x="33" y="1"/>
                    <a:pt x="28" y="0"/>
                    <a:pt x="24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28"/>
                    <a:pt x="2" y="32"/>
                    <a:pt x="4" y="36"/>
                  </a:cubicBezTo>
                  <a:cubicBezTo>
                    <a:pt x="4" y="38"/>
                    <a:pt x="4" y="40"/>
                    <a:pt x="4" y="42"/>
                  </a:cubicBezTo>
                  <a:cubicBezTo>
                    <a:pt x="4" y="64"/>
                    <a:pt x="21" y="81"/>
                    <a:pt x="43" y="81"/>
                  </a:cubicBezTo>
                  <a:cubicBezTo>
                    <a:pt x="45" y="81"/>
                    <a:pt x="48" y="81"/>
                    <a:pt x="50" y="80"/>
                  </a:cubicBezTo>
                  <a:cubicBezTo>
                    <a:pt x="54" y="83"/>
                    <a:pt x="58" y="84"/>
                    <a:pt x="62" y="84"/>
                  </a:cubicBezTo>
                  <a:cubicBezTo>
                    <a:pt x="75" y="84"/>
                    <a:pt x="86" y="73"/>
                    <a:pt x="86" y="61"/>
                  </a:cubicBezTo>
                  <a:cubicBezTo>
                    <a:pt x="86" y="56"/>
                    <a:pt x="84" y="51"/>
                    <a:pt x="82" y="47"/>
                  </a:cubicBezTo>
                  <a:close/>
                  <a:moveTo>
                    <a:pt x="46" y="71"/>
                  </a:moveTo>
                  <a:cubicBezTo>
                    <a:pt x="34" y="71"/>
                    <a:pt x="28" y="69"/>
                    <a:pt x="23" y="64"/>
                  </a:cubicBezTo>
                  <a:cubicBezTo>
                    <a:pt x="17" y="58"/>
                    <a:pt x="19" y="52"/>
                    <a:pt x="24" y="51"/>
                  </a:cubicBezTo>
                  <a:cubicBezTo>
                    <a:pt x="29" y="51"/>
                    <a:pt x="32" y="57"/>
                    <a:pt x="34" y="59"/>
                  </a:cubicBezTo>
                  <a:cubicBezTo>
                    <a:pt x="37" y="60"/>
                    <a:pt x="47" y="64"/>
                    <a:pt x="52" y="58"/>
                  </a:cubicBezTo>
                  <a:cubicBezTo>
                    <a:pt x="58" y="51"/>
                    <a:pt x="48" y="48"/>
                    <a:pt x="41" y="47"/>
                  </a:cubicBezTo>
                  <a:cubicBezTo>
                    <a:pt x="32" y="46"/>
                    <a:pt x="19" y="40"/>
                    <a:pt x="20" y="30"/>
                  </a:cubicBezTo>
                  <a:cubicBezTo>
                    <a:pt x="21" y="19"/>
                    <a:pt x="29" y="14"/>
                    <a:pt x="37" y="13"/>
                  </a:cubicBezTo>
                  <a:cubicBezTo>
                    <a:pt x="48" y="12"/>
                    <a:pt x="55" y="15"/>
                    <a:pt x="61" y="19"/>
                  </a:cubicBezTo>
                  <a:cubicBezTo>
                    <a:pt x="67" y="25"/>
                    <a:pt x="63" y="31"/>
                    <a:pt x="59" y="31"/>
                  </a:cubicBezTo>
                  <a:cubicBezTo>
                    <a:pt x="55" y="32"/>
                    <a:pt x="51" y="22"/>
                    <a:pt x="42" y="22"/>
                  </a:cubicBezTo>
                  <a:cubicBezTo>
                    <a:pt x="33" y="22"/>
                    <a:pt x="27" y="32"/>
                    <a:pt x="38" y="35"/>
                  </a:cubicBezTo>
                  <a:cubicBezTo>
                    <a:pt x="49" y="37"/>
                    <a:pt x="61" y="38"/>
                    <a:pt x="66" y="49"/>
                  </a:cubicBezTo>
                  <a:cubicBezTo>
                    <a:pt x="70" y="59"/>
                    <a:pt x="59" y="70"/>
                    <a:pt x="46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3" name="任意多边形 87"/>
            <p:cNvSpPr/>
            <p:nvPr/>
          </p:nvSpPr>
          <p:spPr bwMode="auto">
            <a:xfrm>
              <a:off x="10082548" y="1367799"/>
              <a:ext cx="152672" cy="199648"/>
            </a:xfrm>
            <a:custGeom>
              <a:avLst/>
              <a:gdLst>
                <a:gd name="T0" fmla="*/ 42 w 48"/>
                <a:gd name="T1" fmla="*/ 8 h 63"/>
                <a:gd name="T2" fmla="*/ 6 w 48"/>
                <a:gd name="T3" fmla="*/ 8 h 63"/>
                <a:gd name="T4" fmla="*/ 0 w 48"/>
                <a:gd name="T5" fmla="*/ 14 h 63"/>
                <a:gd name="T6" fmla="*/ 0 w 48"/>
                <a:gd name="T7" fmla="*/ 16 h 63"/>
                <a:gd name="T8" fmla="*/ 48 w 48"/>
                <a:gd name="T9" fmla="*/ 16 h 63"/>
                <a:gd name="T10" fmla="*/ 48 w 48"/>
                <a:gd name="T11" fmla="*/ 14 h 63"/>
                <a:gd name="T12" fmla="*/ 42 w 48"/>
                <a:gd name="T13" fmla="*/ 8 h 63"/>
                <a:gd name="T14" fmla="*/ 31 w 48"/>
                <a:gd name="T15" fmla="*/ 4 h 63"/>
                <a:gd name="T16" fmla="*/ 32 w 48"/>
                <a:gd name="T17" fmla="*/ 10 h 63"/>
                <a:gd name="T18" fmla="*/ 16 w 48"/>
                <a:gd name="T19" fmla="*/ 10 h 63"/>
                <a:gd name="T20" fmla="*/ 17 w 48"/>
                <a:gd name="T21" fmla="*/ 4 h 63"/>
                <a:gd name="T22" fmla="*/ 31 w 48"/>
                <a:gd name="T23" fmla="*/ 4 h 63"/>
                <a:gd name="T24" fmla="*/ 32 w 48"/>
                <a:gd name="T25" fmla="*/ 0 h 63"/>
                <a:gd name="T26" fmla="*/ 16 w 48"/>
                <a:gd name="T27" fmla="*/ 0 h 63"/>
                <a:gd name="T28" fmla="*/ 13 w 48"/>
                <a:gd name="T29" fmla="*/ 3 h 63"/>
                <a:gd name="T30" fmla="*/ 12 w 48"/>
                <a:gd name="T31" fmla="*/ 11 h 63"/>
                <a:gd name="T32" fmla="*/ 14 w 48"/>
                <a:gd name="T33" fmla="*/ 14 h 63"/>
                <a:gd name="T34" fmla="*/ 34 w 48"/>
                <a:gd name="T35" fmla="*/ 14 h 63"/>
                <a:gd name="T36" fmla="*/ 36 w 48"/>
                <a:gd name="T37" fmla="*/ 11 h 63"/>
                <a:gd name="T38" fmla="*/ 35 w 48"/>
                <a:gd name="T39" fmla="*/ 3 h 63"/>
                <a:gd name="T40" fmla="*/ 32 w 48"/>
                <a:gd name="T41" fmla="*/ 0 h 63"/>
                <a:gd name="T42" fmla="*/ 43 w 48"/>
                <a:gd name="T43" fmla="*/ 20 h 63"/>
                <a:gd name="T44" fmla="*/ 5 w 48"/>
                <a:gd name="T45" fmla="*/ 20 h 63"/>
                <a:gd name="T46" fmla="*/ 2 w 48"/>
                <a:gd name="T47" fmla="*/ 24 h 63"/>
                <a:gd name="T48" fmla="*/ 5 w 48"/>
                <a:gd name="T49" fmla="*/ 59 h 63"/>
                <a:gd name="T50" fmla="*/ 9 w 48"/>
                <a:gd name="T51" fmla="*/ 63 h 63"/>
                <a:gd name="T52" fmla="*/ 39 w 48"/>
                <a:gd name="T53" fmla="*/ 63 h 63"/>
                <a:gd name="T54" fmla="*/ 43 w 48"/>
                <a:gd name="T55" fmla="*/ 59 h 63"/>
                <a:gd name="T56" fmla="*/ 46 w 48"/>
                <a:gd name="T57" fmla="*/ 24 h 63"/>
                <a:gd name="T58" fmla="*/ 43 w 48"/>
                <a:gd name="T59" fmla="*/ 20 h 63"/>
                <a:gd name="T60" fmla="*/ 16 w 48"/>
                <a:gd name="T61" fmla="*/ 55 h 63"/>
                <a:gd name="T62" fmla="*/ 10 w 48"/>
                <a:gd name="T63" fmla="*/ 55 h 63"/>
                <a:gd name="T64" fmla="*/ 8 w 48"/>
                <a:gd name="T65" fmla="*/ 28 h 63"/>
                <a:gd name="T66" fmla="*/ 16 w 48"/>
                <a:gd name="T67" fmla="*/ 28 h 63"/>
                <a:gd name="T68" fmla="*/ 16 w 48"/>
                <a:gd name="T69" fmla="*/ 55 h 63"/>
                <a:gd name="T70" fmla="*/ 28 w 48"/>
                <a:gd name="T71" fmla="*/ 55 h 63"/>
                <a:gd name="T72" fmla="*/ 20 w 48"/>
                <a:gd name="T73" fmla="*/ 55 h 63"/>
                <a:gd name="T74" fmla="*/ 20 w 48"/>
                <a:gd name="T75" fmla="*/ 28 h 63"/>
                <a:gd name="T76" fmla="*/ 28 w 48"/>
                <a:gd name="T77" fmla="*/ 28 h 63"/>
                <a:gd name="T78" fmla="*/ 28 w 48"/>
                <a:gd name="T79" fmla="*/ 55 h 63"/>
                <a:gd name="T80" fmla="*/ 38 w 48"/>
                <a:gd name="T81" fmla="*/ 55 h 63"/>
                <a:gd name="T82" fmla="*/ 32 w 48"/>
                <a:gd name="T83" fmla="*/ 55 h 63"/>
                <a:gd name="T84" fmla="*/ 32 w 48"/>
                <a:gd name="T85" fmla="*/ 28 h 63"/>
                <a:gd name="T86" fmla="*/ 40 w 48"/>
                <a:gd name="T87" fmla="*/ 28 h 63"/>
                <a:gd name="T88" fmla="*/ 38 w 48"/>
                <a:gd name="T89" fmla="*/ 5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" h="63">
                  <a:moveTo>
                    <a:pt x="42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3" y="8"/>
                    <a:pt x="0" y="11"/>
                    <a:pt x="0" y="1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8" y="11"/>
                    <a:pt x="45" y="8"/>
                    <a:pt x="42" y="8"/>
                  </a:cubicBezTo>
                  <a:close/>
                  <a:moveTo>
                    <a:pt x="31" y="4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31" y="4"/>
                    <a:pt x="31" y="4"/>
                    <a:pt x="31" y="4"/>
                  </a:cubicBezTo>
                  <a:moveTo>
                    <a:pt x="32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3" y="1"/>
                    <a:pt x="13" y="3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3"/>
                    <a:pt x="13" y="14"/>
                    <a:pt x="14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4"/>
                    <a:pt x="37" y="13"/>
                    <a:pt x="36" y="1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1"/>
                    <a:pt x="34" y="0"/>
                    <a:pt x="32" y="0"/>
                  </a:cubicBezTo>
                  <a:close/>
                  <a:moveTo>
                    <a:pt x="43" y="20"/>
                  </a:moveTo>
                  <a:cubicBezTo>
                    <a:pt x="5" y="20"/>
                    <a:pt x="5" y="20"/>
                    <a:pt x="5" y="20"/>
                  </a:cubicBezTo>
                  <a:cubicBezTo>
                    <a:pt x="3" y="20"/>
                    <a:pt x="2" y="22"/>
                    <a:pt x="2" y="24"/>
                  </a:cubicBezTo>
                  <a:cubicBezTo>
                    <a:pt x="5" y="59"/>
                    <a:pt x="5" y="59"/>
                    <a:pt x="5" y="59"/>
                  </a:cubicBezTo>
                  <a:cubicBezTo>
                    <a:pt x="5" y="61"/>
                    <a:pt x="7" y="63"/>
                    <a:pt x="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1" y="63"/>
                    <a:pt x="43" y="61"/>
                    <a:pt x="43" y="59"/>
                  </a:cubicBezTo>
                  <a:cubicBezTo>
                    <a:pt x="46" y="24"/>
                    <a:pt x="46" y="24"/>
                    <a:pt x="46" y="24"/>
                  </a:cubicBezTo>
                  <a:cubicBezTo>
                    <a:pt x="47" y="22"/>
                    <a:pt x="45" y="20"/>
                    <a:pt x="43" y="20"/>
                  </a:cubicBezTo>
                  <a:close/>
                  <a:moveTo>
                    <a:pt x="16" y="55"/>
                  </a:moveTo>
                  <a:cubicBezTo>
                    <a:pt x="10" y="55"/>
                    <a:pt x="10" y="55"/>
                    <a:pt x="10" y="55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6" y="28"/>
                    <a:pt x="16" y="28"/>
                    <a:pt x="16" y="28"/>
                  </a:cubicBezTo>
                  <a:lnTo>
                    <a:pt x="16" y="55"/>
                  </a:lnTo>
                  <a:close/>
                  <a:moveTo>
                    <a:pt x="28" y="55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8" y="28"/>
                    <a:pt x="28" y="28"/>
                    <a:pt x="28" y="28"/>
                  </a:cubicBezTo>
                  <a:lnTo>
                    <a:pt x="28" y="55"/>
                  </a:lnTo>
                  <a:close/>
                  <a:moveTo>
                    <a:pt x="38" y="55"/>
                  </a:moveTo>
                  <a:cubicBezTo>
                    <a:pt x="32" y="55"/>
                    <a:pt x="32" y="55"/>
                    <a:pt x="32" y="5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40" y="28"/>
                    <a:pt x="40" y="28"/>
                    <a:pt x="40" y="28"/>
                  </a:cubicBezTo>
                  <a:lnTo>
                    <a:pt x="38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4" name="任意多边形 88"/>
            <p:cNvSpPr/>
            <p:nvPr/>
          </p:nvSpPr>
          <p:spPr bwMode="auto">
            <a:xfrm>
              <a:off x="9634320" y="3002169"/>
              <a:ext cx="416912" cy="418868"/>
            </a:xfrm>
            <a:custGeom>
              <a:avLst/>
              <a:gdLst>
                <a:gd name="T0" fmla="*/ 65 w 130"/>
                <a:gd name="T1" fmla="*/ 0 h 131"/>
                <a:gd name="T2" fmla="*/ 0 w 130"/>
                <a:gd name="T3" fmla="*/ 65 h 131"/>
                <a:gd name="T4" fmla="*/ 65 w 130"/>
                <a:gd name="T5" fmla="*/ 131 h 131"/>
                <a:gd name="T6" fmla="*/ 130 w 130"/>
                <a:gd name="T7" fmla="*/ 65 h 131"/>
                <a:gd name="T8" fmla="*/ 65 w 130"/>
                <a:gd name="T9" fmla="*/ 0 h 131"/>
                <a:gd name="T10" fmla="*/ 65 w 130"/>
                <a:gd name="T11" fmla="*/ 114 h 131"/>
                <a:gd name="T12" fmla="*/ 16 w 130"/>
                <a:gd name="T13" fmla="*/ 65 h 131"/>
                <a:gd name="T14" fmla="*/ 65 w 130"/>
                <a:gd name="T15" fmla="*/ 17 h 131"/>
                <a:gd name="T16" fmla="*/ 114 w 130"/>
                <a:gd name="T17" fmla="*/ 65 h 131"/>
                <a:gd name="T18" fmla="*/ 65 w 130"/>
                <a:gd name="T19" fmla="*/ 114 h 131"/>
                <a:gd name="T20" fmla="*/ 40 w 130"/>
                <a:gd name="T21" fmla="*/ 65 h 131"/>
                <a:gd name="T22" fmla="*/ 65 w 130"/>
                <a:gd name="T23" fmla="*/ 90 h 131"/>
                <a:gd name="T24" fmla="*/ 89 w 130"/>
                <a:gd name="T25" fmla="*/ 65 h 131"/>
                <a:gd name="T26" fmla="*/ 65 w 130"/>
                <a:gd name="T27" fmla="*/ 41 h 131"/>
                <a:gd name="T28" fmla="*/ 40 w 130"/>
                <a:gd name="T29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31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1"/>
                    <a:pt x="65" y="131"/>
                  </a:cubicBezTo>
                  <a:cubicBezTo>
                    <a:pt x="101" y="131"/>
                    <a:pt x="130" y="101"/>
                    <a:pt x="130" y="65"/>
                  </a:cubicBezTo>
                  <a:cubicBezTo>
                    <a:pt x="130" y="29"/>
                    <a:pt x="101" y="0"/>
                    <a:pt x="65" y="0"/>
                  </a:cubicBezTo>
                  <a:close/>
                  <a:moveTo>
                    <a:pt x="65" y="114"/>
                  </a:moveTo>
                  <a:cubicBezTo>
                    <a:pt x="38" y="114"/>
                    <a:pt x="16" y="92"/>
                    <a:pt x="16" y="65"/>
                  </a:cubicBezTo>
                  <a:cubicBezTo>
                    <a:pt x="16" y="38"/>
                    <a:pt x="38" y="17"/>
                    <a:pt x="65" y="17"/>
                  </a:cubicBezTo>
                  <a:cubicBezTo>
                    <a:pt x="92" y="17"/>
                    <a:pt x="114" y="38"/>
                    <a:pt x="114" y="65"/>
                  </a:cubicBezTo>
                  <a:cubicBezTo>
                    <a:pt x="114" y="92"/>
                    <a:pt x="92" y="114"/>
                    <a:pt x="65" y="114"/>
                  </a:cubicBezTo>
                  <a:close/>
                  <a:moveTo>
                    <a:pt x="40" y="65"/>
                  </a:moveTo>
                  <a:cubicBezTo>
                    <a:pt x="40" y="79"/>
                    <a:pt x="51" y="90"/>
                    <a:pt x="65" y="90"/>
                  </a:cubicBezTo>
                  <a:cubicBezTo>
                    <a:pt x="78" y="90"/>
                    <a:pt x="89" y="79"/>
                    <a:pt x="89" y="65"/>
                  </a:cubicBezTo>
                  <a:cubicBezTo>
                    <a:pt x="89" y="52"/>
                    <a:pt x="78" y="41"/>
                    <a:pt x="65" y="41"/>
                  </a:cubicBezTo>
                  <a:cubicBezTo>
                    <a:pt x="51" y="41"/>
                    <a:pt x="40" y="52"/>
                    <a:pt x="4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5" name="任意多边形 89"/>
            <p:cNvSpPr/>
            <p:nvPr/>
          </p:nvSpPr>
          <p:spPr bwMode="auto">
            <a:xfrm>
              <a:off x="9330934" y="1252317"/>
              <a:ext cx="690938" cy="299471"/>
            </a:xfrm>
            <a:custGeom>
              <a:avLst/>
              <a:gdLst>
                <a:gd name="T0" fmla="*/ 188 w 216"/>
                <a:gd name="T1" fmla="*/ 41 h 94"/>
                <a:gd name="T2" fmla="*/ 178 w 216"/>
                <a:gd name="T3" fmla="*/ 43 h 94"/>
                <a:gd name="T4" fmla="*/ 129 w 216"/>
                <a:gd name="T5" fmla="*/ 0 h 94"/>
                <a:gd name="T6" fmla="*/ 111 w 216"/>
                <a:gd name="T7" fmla="*/ 3 h 94"/>
                <a:gd name="T8" fmla="*/ 108 w 216"/>
                <a:gd name="T9" fmla="*/ 6 h 94"/>
                <a:gd name="T10" fmla="*/ 108 w 216"/>
                <a:gd name="T11" fmla="*/ 91 h 94"/>
                <a:gd name="T12" fmla="*/ 111 w 216"/>
                <a:gd name="T13" fmla="*/ 94 h 94"/>
                <a:gd name="T14" fmla="*/ 188 w 216"/>
                <a:gd name="T15" fmla="*/ 94 h 94"/>
                <a:gd name="T16" fmla="*/ 216 w 216"/>
                <a:gd name="T17" fmla="*/ 68 h 94"/>
                <a:gd name="T18" fmla="*/ 188 w 216"/>
                <a:gd name="T19" fmla="*/ 41 h 94"/>
                <a:gd name="T20" fmla="*/ 85 w 216"/>
                <a:gd name="T21" fmla="*/ 94 h 94"/>
                <a:gd name="T22" fmla="*/ 91 w 216"/>
                <a:gd name="T23" fmla="*/ 94 h 94"/>
                <a:gd name="T24" fmla="*/ 95 w 216"/>
                <a:gd name="T25" fmla="*/ 47 h 94"/>
                <a:gd name="T26" fmla="*/ 91 w 216"/>
                <a:gd name="T27" fmla="*/ 0 h 94"/>
                <a:gd name="T28" fmla="*/ 85 w 216"/>
                <a:gd name="T29" fmla="*/ 0 h 94"/>
                <a:gd name="T30" fmla="*/ 81 w 216"/>
                <a:gd name="T31" fmla="*/ 47 h 94"/>
                <a:gd name="T32" fmla="*/ 85 w 216"/>
                <a:gd name="T33" fmla="*/ 94 h 94"/>
                <a:gd name="T34" fmla="*/ 64 w 216"/>
                <a:gd name="T35" fmla="*/ 94 h 94"/>
                <a:gd name="T36" fmla="*/ 58 w 216"/>
                <a:gd name="T37" fmla="*/ 94 h 94"/>
                <a:gd name="T38" fmla="*/ 54 w 216"/>
                <a:gd name="T39" fmla="*/ 60 h 94"/>
                <a:gd name="T40" fmla="*/ 58 w 216"/>
                <a:gd name="T41" fmla="*/ 27 h 94"/>
                <a:gd name="T42" fmla="*/ 64 w 216"/>
                <a:gd name="T43" fmla="*/ 27 h 94"/>
                <a:gd name="T44" fmla="*/ 68 w 216"/>
                <a:gd name="T45" fmla="*/ 61 h 94"/>
                <a:gd name="T46" fmla="*/ 64 w 216"/>
                <a:gd name="T47" fmla="*/ 94 h 94"/>
                <a:gd name="T48" fmla="*/ 31 w 216"/>
                <a:gd name="T49" fmla="*/ 94 h 94"/>
                <a:gd name="T50" fmla="*/ 37 w 216"/>
                <a:gd name="T51" fmla="*/ 94 h 94"/>
                <a:gd name="T52" fmla="*/ 41 w 216"/>
                <a:gd name="T53" fmla="*/ 67 h 94"/>
                <a:gd name="T54" fmla="*/ 37 w 216"/>
                <a:gd name="T55" fmla="*/ 40 h 94"/>
                <a:gd name="T56" fmla="*/ 31 w 216"/>
                <a:gd name="T57" fmla="*/ 40 h 94"/>
                <a:gd name="T58" fmla="*/ 27 w 216"/>
                <a:gd name="T59" fmla="*/ 67 h 94"/>
                <a:gd name="T60" fmla="*/ 31 w 216"/>
                <a:gd name="T61" fmla="*/ 94 h 94"/>
                <a:gd name="T62" fmla="*/ 4 w 216"/>
                <a:gd name="T63" fmla="*/ 81 h 94"/>
                <a:gd name="T64" fmla="*/ 10 w 216"/>
                <a:gd name="T65" fmla="*/ 81 h 94"/>
                <a:gd name="T66" fmla="*/ 14 w 216"/>
                <a:gd name="T67" fmla="*/ 67 h 94"/>
                <a:gd name="T68" fmla="*/ 10 w 216"/>
                <a:gd name="T69" fmla="*/ 54 h 94"/>
                <a:gd name="T70" fmla="*/ 4 w 216"/>
                <a:gd name="T71" fmla="*/ 54 h 94"/>
                <a:gd name="T72" fmla="*/ 0 w 216"/>
                <a:gd name="T73" fmla="*/ 67 h 94"/>
                <a:gd name="T74" fmla="*/ 4 w 216"/>
                <a:gd name="T75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" h="94">
                  <a:moveTo>
                    <a:pt x="188" y="41"/>
                  </a:moveTo>
                  <a:cubicBezTo>
                    <a:pt x="184" y="41"/>
                    <a:pt x="181" y="42"/>
                    <a:pt x="178" y="43"/>
                  </a:cubicBezTo>
                  <a:cubicBezTo>
                    <a:pt x="175" y="19"/>
                    <a:pt x="154" y="0"/>
                    <a:pt x="129" y="0"/>
                  </a:cubicBezTo>
                  <a:cubicBezTo>
                    <a:pt x="122" y="0"/>
                    <a:pt x="116" y="1"/>
                    <a:pt x="111" y="3"/>
                  </a:cubicBezTo>
                  <a:cubicBezTo>
                    <a:pt x="109" y="4"/>
                    <a:pt x="108" y="5"/>
                    <a:pt x="108" y="6"/>
                  </a:cubicBezTo>
                  <a:cubicBezTo>
                    <a:pt x="108" y="91"/>
                    <a:pt x="108" y="91"/>
                    <a:pt x="108" y="91"/>
                  </a:cubicBezTo>
                  <a:cubicBezTo>
                    <a:pt x="108" y="93"/>
                    <a:pt x="110" y="94"/>
                    <a:pt x="111" y="94"/>
                  </a:cubicBezTo>
                  <a:cubicBezTo>
                    <a:pt x="111" y="94"/>
                    <a:pt x="188" y="94"/>
                    <a:pt x="188" y="94"/>
                  </a:cubicBezTo>
                  <a:cubicBezTo>
                    <a:pt x="204" y="94"/>
                    <a:pt x="216" y="82"/>
                    <a:pt x="216" y="68"/>
                  </a:cubicBezTo>
                  <a:cubicBezTo>
                    <a:pt x="216" y="53"/>
                    <a:pt x="204" y="41"/>
                    <a:pt x="188" y="41"/>
                  </a:cubicBezTo>
                  <a:close/>
                  <a:moveTo>
                    <a:pt x="85" y="94"/>
                  </a:moveTo>
                  <a:cubicBezTo>
                    <a:pt x="91" y="94"/>
                    <a:pt x="91" y="94"/>
                    <a:pt x="91" y="94"/>
                  </a:cubicBezTo>
                  <a:cubicBezTo>
                    <a:pt x="95" y="47"/>
                    <a:pt x="95" y="47"/>
                    <a:pt x="95" y="47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81" y="47"/>
                    <a:pt x="81" y="47"/>
                    <a:pt x="81" y="47"/>
                  </a:cubicBezTo>
                  <a:lnTo>
                    <a:pt x="85" y="94"/>
                  </a:lnTo>
                  <a:close/>
                  <a:moveTo>
                    <a:pt x="64" y="94"/>
                  </a:moveTo>
                  <a:cubicBezTo>
                    <a:pt x="58" y="94"/>
                    <a:pt x="58" y="94"/>
                    <a:pt x="58" y="9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8" y="61"/>
                    <a:pt x="68" y="61"/>
                    <a:pt x="68" y="61"/>
                  </a:cubicBezTo>
                  <a:lnTo>
                    <a:pt x="64" y="94"/>
                  </a:lnTo>
                  <a:close/>
                  <a:moveTo>
                    <a:pt x="31" y="94"/>
                  </a:moveTo>
                  <a:cubicBezTo>
                    <a:pt x="37" y="94"/>
                    <a:pt x="37" y="94"/>
                    <a:pt x="37" y="94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31" y="94"/>
                  </a:lnTo>
                  <a:close/>
                  <a:moveTo>
                    <a:pt x="4" y="81"/>
                  </a:moveTo>
                  <a:cubicBezTo>
                    <a:pt x="10" y="81"/>
                    <a:pt x="10" y="81"/>
                    <a:pt x="10" y="81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6" name="任意多边形 90"/>
            <p:cNvSpPr/>
            <p:nvPr/>
          </p:nvSpPr>
          <p:spPr bwMode="auto">
            <a:xfrm>
              <a:off x="9462075" y="1610508"/>
              <a:ext cx="383636" cy="342532"/>
            </a:xfrm>
            <a:custGeom>
              <a:avLst/>
              <a:gdLst>
                <a:gd name="T0" fmla="*/ 50 w 120"/>
                <a:gd name="T1" fmla="*/ 0 h 107"/>
                <a:gd name="T2" fmla="*/ 50 w 120"/>
                <a:gd name="T3" fmla="*/ 0 h 107"/>
                <a:gd name="T4" fmla="*/ 100 w 120"/>
                <a:gd name="T5" fmla="*/ 41 h 107"/>
                <a:gd name="T6" fmla="*/ 50 w 120"/>
                <a:gd name="T7" fmla="*/ 81 h 107"/>
                <a:gd name="T8" fmla="*/ 42 w 120"/>
                <a:gd name="T9" fmla="*/ 81 h 107"/>
                <a:gd name="T10" fmla="*/ 7 w 120"/>
                <a:gd name="T11" fmla="*/ 93 h 107"/>
                <a:gd name="T12" fmla="*/ 7 w 120"/>
                <a:gd name="T13" fmla="*/ 91 h 107"/>
                <a:gd name="T14" fmla="*/ 19 w 120"/>
                <a:gd name="T15" fmla="*/ 75 h 107"/>
                <a:gd name="T16" fmla="*/ 19 w 120"/>
                <a:gd name="T17" fmla="*/ 72 h 107"/>
                <a:gd name="T18" fmla="*/ 0 w 120"/>
                <a:gd name="T19" fmla="*/ 41 h 107"/>
                <a:gd name="T20" fmla="*/ 50 w 120"/>
                <a:gd name="T21" fmla="*/ 0 h 107"/>
                <a:gd name="T22" fmla="*/ 104 w 120"/>
                <a:gd name="T23" fmla="*/ 91 h 107"/>
                <a:gd name="T24" fmla="*/ 113 w 120"/>
                <a:gd name="T25" fmla="*/ 104 h 107"/>
                <a:gd name="T26" fmla="*/ 113 w 120"/>
                <a:gd name="T27" fmla="*/ 107 h 107"/>
                <a:gd name="T28" fmla="*/ 83 w 120"/>
                <a:gd name="T29" fmla="*/ 96 h 107"/>
                <a:gd name="T30" fmla="*/ 77 w 120"/>
                <a:gd name="T31" fmla="*/ 96 h 107"/>
                <a:gd name="T32" fmla="*/ 50 w 120"/>
                <a:gd name="T33" fmla="*/ 89 h 107"/>
                <a:gd name="T34" fmla="*/ 90 w 120"/>
                <a:gd name="T35" fmla="*/ 75 h 107"/>
                <a:gd name="T36" fmla="*/ 103 w 120"/>
                <a:gd name="T37" fmla="*/ 60 h 107"/>
                <a:gd name="T38" fmla="*/ 108 w 120"/>
                <a:gd name="T39" fmla="*/ 41 h 107"/>
                <a:gd name="T40" fmla="*/ 108 w 120"/>
                <a:gd name="T41" fmla="*/ 37 h 107"/>
                <a:gd name="T42" fmla="*/ 120 w 120"/>
                <a:gd name="T43" fmla="*/ 62 h 107"/>
                <a:gd name="T44" fmla="*/ 104 w 120"/>
                <a:gd name="T45" fmla="*/ 88 h 107"/>
                <a:gd name="T46" fmla="*/ 104 w 120"/>
                <a:gd name="T47" fmla="*/ 9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07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8" y="0"/>
                    <a:pt x="100" y="18"/>
                    <a:pt x="100" y="41"/>
                  </a:cubicBezTo>
                  <a:cubicBezTo>
                    <a:pt x="100" y="63"/>
                    <a:pt x="78" y="81"/>
                    <a:pt x="50" y="81"/>
                  </a:cubicBezTo>
                  <a:cubicBezTo>
                    <a:pt x="47" y="81"/>
                    <a:pt x="45" y="81"/>
                    <a:pt x="42" y="81"/>
                  </a:cubicBezTo>
                  <a:cubicBezTo>
                    <a:pt x="32" y="91"/>
                    <a:pt x="19" y="93"/>
                    <a:pt x="7" y="93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14" y="87"/>
                    <a:pt x="19" y="82"/>
                    <a:pt x="19" y="75"/>
                  </a:cubicBezTo>
                  <a:cubicBezTo>
                    <a:pt x="19" y="74"/>
                    <a:pt x="19" y="73"/>
                    <a:pt x="19" y="72"/>
                  </a:cubicBezTo>
                  <a:cubicBezTo>
                    <a:pt x="8" y="65"/>
                    <a:pt x="0" y="53"/>
                    <a:pt x="0" y="41"/>
                  </a:cubicBezTo>
                  <a:cubicBezTo>
                    <a:pt x="0" y="18"/>
                    <a:pt x="23" y="0"/>
                    <a:pt x="50" y="0"/>
                  </a:cubicBezTo>
                  <a:close/>
                  <a:moveTo>
                    <a:pt x="104" y="91"/>
                  </a:moveTo>
                  <a:cubicBezTo>
                    <a:pt x="104" y="97"/>
                    <a:pt x="107" y="102"/>
                    <a:pt x="113" y="104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02" y="106"/>
                    <a:pt x="93" y="105"/>
                    <a:pt x="83" y="96"/>
                  </a:cubicBezTo>
                  <a:cubicBezTo>
                    <a:pt x="81" y="96"/>
                    <a:pt x="79" y="96"/>
                    <a:pt x="77" y="96"/>
                  </a:cubicBezTo>
                  <a:cubicBezTo>
                    <a:pt x="67" y="96"/>
                    <a:pt x="58" y="93"/>
                    <a:pt x="50" y="89"/>
                  </a:cubicBezTo>
                  <a:cubicBezTo>
                    <a:pt x="65" y="89"/>
                    <a:pt x="79" y="84"/>
                    <a:pt x="90" y="75"/>
                  </a:cubicBezTo>
                  <a:cubicBezTo>
                    <a:pt x="96" y="71"/>
                    <a:pt x="100" y="66"/>
                    <a:pt x="103" y="60"/>
                  </a:cubicBezTo>
                  <a:cubicBezTo>
                    <a:pt x="106" y="54"/>
                    <a:pt x="108" y="47"/>
                    <a:pt x="108" y="41"/>
                  </a:cubicBezTo>
                  <a:cubicBezTo>
                    <a:pt x="108" y="40"/>
                    <a:pt x="108" y="39"/>
                    <a:pt x="108" y="37"/>
                  </a:cubicBezTo>
                  <a:cubicBezTo>
                    <a:pt x="115" y="44"/>
                    <a:pt x="120" y="52"/>
                    <a:pt x="120" y="62"/>
                  </a:cubicBezTo>
                  <a:cubicBezTo>
                    <a:pt x="120" y="72"/>
                    <a:pt x="114" y="82"/>
                    <a:pt x="104" y="88"/>
                  </a:cubicBezTo>
                  <a:cubicBezTo>
                    <a:pt x="104" y="89"/>
                    <a:pt x="104" y="90"/>
                    <a:pt x="10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7" name="任意多边形 91"/>
            <p:cNvSpPr/>
            <p:nvPr/>
          </p:nvSpPr>
          <p:spPr bwMode="auto">
            <a:xfrm>
              <a:off x="9501222" y="1990229"/>
              <a:ext cx="338618" cy="336661"/>
            </a:xfrm>
            <a:custGeom>
              <a:avLst/>
              <a:gdLst>
                <a:gd name="T0" fmla="*/ 20 w 106"/>
                <a:gd name="T1" fmla="*/ 53 h 105"/>
                <a:gd name="T2" fmla="*/ 20 w 106"/>
                <a:gd name="T3" fmla="*/ 49 h 105"/>
                <a:gd name="T4" fmla="*/ 1 w 106"/>
                <a:gd name="T5" fmla="*/ 43 h 105"/>
                <a:gd name="T6" fmla="*/ 0 w 106"/>
                <a:gd name="T7" fmla="*/ 53 h 105"/>
                <a:gd name="T8" fmla="*/ 17 w 106"/>
                <a:gd name="T9" fmla="*/ 91 h 105"/>
                <a:gd name="T10" fmla="*/ 29 w 106"/>
                <a:gd name="T11" fmla="*/ 75 h 105"/>
                <a:gd name="T12" fmla="*/ 20 w 106"/>
                <a:gd name="T13" fmla="*/ 53 h 105"/>
                <a:gd name="T14" fmla="*/ 86 w 106"/>
                <a:gd name="T15" fmla="*/ 53 h 105"/>
                <a:gd name="T16" fmla="*/ 77 w 106"/>
                <a:gd name="T17" fmla="*/ 75 h 105"/>
                <a:gd name="T18" fmla="*/ 89 w 106"/>
                <a:gd name="T19" fmla="*/ 91 h 105"/>
                <a:gd name="T20" fmla="*/ 106 w 106"/>
                <a:gd name="T21" fmla="*/ 53 h 105"/>
                <a:gd name="T22" fmla="*/ 105 w 106"/>
                <a:gd name="T23" fmla="*/ 43 h 105"/>
                <a:gd name="T24" fmla="*/ 86 w 106"/>
                <a:gd name="T25" fmla="*/ 49 h 105"/>
                <a:gd name="T26" fmla="*/ 86 w 106"/>
                <a:gd name="T27" fmla="*/ 53 h 105"/>
                <a:gd name="T28" fmla="*/ 59 w 106"/>
                <a:gd name="T29" fmla="*/ 20 h 105"/>
                <a:gd name="T30" fmla="*/ 82 w 106"/>
                <a:gd name="T31" fmla="*/ 36 h 105"/>
                <a:gd name="T32" fmla="*/ 101 w 106"/>
                <a:gd name="T33" fmla="*/ 30 h 105"/>
                <a:gd name="T34" fmla="*/ 59 w 106"/>
                <a:gd name="T35" fmla="*/ 0 h 105"/>
                <a:gd name="T36" fmla="*/ 59 w 106"/>
                <a:gd name="T37" fmla="*/ 20 h 105"/>
                <a:gd name="T38" fmla="*/ 24 w 106"/>
                <a:gd name="T39" fmla="*/ 36 h 105"/>
                <a:gd name="T40" fmla="*/ 46 w 106"/>
                <a:gd name="T41" fmla="*/ 20 h 105"/>
                <a:gd name="T42" fmla="*/ 46 w 106"/>
                <a:gd name="T43" fmla="*/ 0 h 105"/>
                <a:gd name="T44" fmla="*/ 5 w 106"/>
                <a:gd name="T45" fmla="*/ 30 h 105"/>
                <a:gd name="T46" fmla="*/ 24 w 106"/>
                <a:gd name="T47" fmla="*/ 36 h 105"/>
                <a:gd name="T48" fmla="*/ 67 w 106"/>
                <a:gd name="T49" fmla="*/ 83 h 105"/>
                <a:gd name="T50" fmla="*/ 53 w 106"/>
                <a:gd name="T51" fmla="*/ 85 h 105"/>
                <a:gd name="T52" fmla="*/ 39 w 106"/>
                <a:gd name="T53" fmla="*/ 83 h 105"/>
                <a:gd name="T54" fmla="*/ 28 w 106"/>
                <a:gd name="T55" fmla="*/ 99 h 105"/>
                <a:gd name="T56" fmla="*/ 53 w 106"/>
                <a:gd name="T57" fmla="*/ 105 h 105"/>
                <a:gd name="T58" fmla="*/ 78 w 106"/>
                <a:gd name="T59" fmla="*/ 99 h 105"/>
                <a:gd name="T60" fmla="*/ 67 w 106"/>
                <a:gd name="T61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6" h="105">
                  <a:moveTo>
                    <a:pt x="20" y="53"/>
                  </a:moveTo>
                  <a:cubicBezTo>
                    <a:pt x="20" y="51"/>
                    <a:pt x="20" y="50"/>
                    <a:pt x="20" y="49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6"/>
                    <a:pt x="0" y="49"/>
                    <a:pt x="0" y="53"/>
                  </a:cubicBezTo>
                  <a:cubicBezTo>
                    <a:pt x="0" y="68"/>
                    <a:pt x="7" y="81"/>
                    <a:pt x="17" y="91"/>
                  </a:cubicBezTo>
                  <a:cubicBezTo>
                    <a:pt x="29" y="75"/>
                    <a:pt x="29" y="75"/>
                    <a:pt x="29" y="75"/>
                  </a:cubicBezTo>
                  <a:cubicBezTo>
                    <a:pt x="23" y="69"/>
                    <a:pt x="20" y="61"/>
                    <a:pt x="20" y="53"/>
                  </a:cubicBezTo>
                  <a:close/>
                  <a:moveTo>
                    <a:pt x="86" y="53"/>
                  </a:moveTo>
                  <a:cubicBezTo>
                    <a:pt x="86" y="61"/>
                    <a:pt x="83" y="69"/>
                    <a:pt x="77" y="75"/>
                  </a:cubicBezTo>
                  <a:cubicBezTo>
                    <a:pt x="89" y="91"/>
                    <a:pt x="89" y="91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ubicBezTo>
                    <a:pt x="106" y="49"/>
                    <a:pt x="105" y="46"/>
                    <a:pt x="105" y="43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86" y="50"/>
                    <a:pt x="86" y="51"/>
                    <a:pt x="86" y="53"/>
                  </a:cubicBezTo>
                  <a:close/>
                  <a:moveTo>
                    <a:pt x="59" y="20"/>
                  </a:moveTo>
                  <a:cubicBezTo>
                    <a:pt x="69" y="22"/>
                    <a:pt x="77" y="28"/>
                    <a:pt x="82" y="36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93" y="14"/>
                    <a:pt x="78" y="3"/>
                    <a:pt x="59" y="0"/>
                  </a:cubicBezTo>
                  <a:lnTo>
                    <a:pt x="59" y="20"/>
                  </a:lnTo>
                  <a:close/>
                  <a:moveTo>
                    <a:pt x="24" y="36"/>
                  </a:moveTo>
                  <a:cubicBezTo>
                    <a:pt x="29" y="28"/>
                    <a:pt x="37" y="22"/>
                    <a:pt x="46" y="2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8" y="3"/>
                    <a:pt x="13" y="14"/>
                    <a:pt x="5" y="30"/>
                  </a:cubicBezTo>
                  <a:lnTo>
                    <a:pt x="24" y="36"/>
                  </a:lnTo>
                  <a:close/>
                  <a:moveTo>
                    <a:pt x="67" y="83"/>
                  </a:moveTo>
                  <a:cubicBezTo>
                    <a:pt x="62" y="84"/>
                    <a:pt x="58" y="85"/>
                    <a:pt x="53" y="85"/>
                  </a:cubicBezTo>
                  <a:cubicBezTo>
                    <a:pt x="48" y="85"/>
                    <a:pt x="43" y="84"/>
                    <a:pt x="39" y="83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03"/>
                    <a:pt x="44" y="105"/>
                    <a:pt x="53" y="105"/>
                  </a:cubicBezTo>
                  <a:cubicBezTo>
                    <a:pt x="62" y="105"/>
                    <a:pt x="71" y="103"/>
                    <a:pt x="78" y="99"/>
                  </a:cubicBezTo>
                  <a:lnTo>
                    <a:pt x="67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8" name="任意多边形 92"/>
            <p:cNvSpPr/>
            <p:nvPr/>
          </p:nvSpPr>
          <p:spPr bwMode="auto">
            <a:xfrm>
              <a:off x="9522752" y="2397354"/>
              <a:ext cx="317087" cy="334703"/>
            </a:xfrm>
            <a:custGeom>
              <a:avLst/>
              <a:gdLst>
                <a:gd name="T0" fmla="*/ 75 w 162"/>
                <a:gd name="T1" fmla="*/ 65 h 171"/>
                <a:gd name="T2" fmla="*/ 54 w 162"/>
                <a:gd name="T3" fmla="*/ 86 h 171"/>
                <a:gd name="T4" fmla="*/ 87 w 162"/>
                <a:gd name="T5" fmla="*/ 65 h 171"/>
                <a:gd name="T6" fmla="*/ 108 w 162"/>
                <a:gd name="T7" fmla="*/ 86 h 171"/>
                <a:gd name="T8" fmla="*/ 87 w 162"/>
                <a:gd name="T9" fmla="*/ 65 h 171"/>
                <a:gd name="T10" fmla="*/ 139 w 162"/>
                <a:gd name="T11" fmla="*/ 65 h 171"/>
                <a:gd name="T12" fmla="*/ 118 w 162"/>
                <a:gd name="T13" fmla="*/ 86 h 171"/>
                <a:gd name="T14" fmla="*/ 21 w 162"/>
                <a:gd name="T15" fmla="*/ 129 h 171"/>
                <a:gd name="T16" fmla="*/ 43 w 162"/>
                <a:gd name="T17" fmla="*/ 150 h 171"/>
                <a:gd name="T18" fmla="*/ 21 w 162"/>
                <a:gd name="T19" fmla="*/ 129 h 171"/>
                <a:gd name="T20" fmla="*/ 75 w 162"/>
                <a:gd name="T21" fmla="*/ 129 h 171"/>
                <a:gd name="T22" fmla="*/ 54 w 162"/>
                <a:gd name="T23" fmla="*/ 150 h 171"/>
                <a:gd name="T24" fmla="*/ 87 w 162"/>
                <a:gd name="T25" fmla="*/ 129 h 171"/>
                <a:gd name="T26" fmla="*/ 108 w 162"/>
                <a:gd name="T27" fmla="*/ 150 h 171"/>
                <a:gd name="T28" fmla="*/ 87 w 162"/>
                <a:gd name="T29" fmla="*/ 129 h 171"/>
                <a:gd name="T30" fmla="*/ 75 w 162"/>
                <a:gd name="T31" fmla="*/ 96 h 171"/>
                <a:gd name="T32" fmla="*/ 54 w 162"/>
                <a:gd name="T33" fmla="*/ 117 h 171"/>
                <a:gd name="T34" fmla="*/ 87 w 162"/>
                <a:gd name="T35" fmla="*/ 96 h 171"/>
                <a:gd name="T36" fmla="*/ 108 w 162"/>
                <a:gd name="T37" fmla="*/ 117 h 171"/>
                <a:gd name="T38" fmla="*/ 87 w 162"/>
                <a:gd name="T39" fmla="*/ 96 h 171"/>
                <a:gd name="T40" fmla="*/ 139 w 162"/>
                <a:gd name="T41" fmla="*/ 96 h 171"/>
                <a:gd name="T42" fmla="*/ 118 w 162"/>
                <a:gd name="T43" fmla="*/ 117 h 171"/>
                <a:gd name="T44" fmla="*/ 21 w 162"/>
                <a:gd name="T45" fmla="*/ 96 h 171"/>
                <a:gd name="T46" fmla="*/ 43 w 162"/>
                <a:gd name="T47" fmla="*/ 117 h 171"/>
                <a:gd name="T48" fmla="*/ 21 w 162"/>
                <a:gd name="T49" fmla="*/ 96 h 171"/>
                <a:gd name="T50" fmla="*/ 139 w 162"/>
                <a:gd name="T51" fmla="*/ 11 h 171"/>
                <a:gd name="T52" fmla="*/ 118 w 162"/>
                <a:gd name="T53" fmla="*/ 0 h 171"/>
                <a:gd name="T54" fmla="*/ 43 w 162"/>
                <a:gd name="T55" fmla="*/ 11 h 171"/>
                <a:gd name="T56" fmla="*/ 21 w 162"/>
                <a:gd name="T57" fmla="*/ 0 h 171"/>
                <a:gd name="T58" fmla="*/ 0 w 162"/>
                <a:gd name="T59" fmla="*/ 171 h 171"/>
                <a:gd name="T60" fmla="*/ 162 w 162"/>
                <a:gd name="T61" fmla="*/ 0 h 171"/>
                <a:gd name="T62" fmla="*/ 150 w 162"/>
                <a:gd name="T63" fmla="*/ 161 h 171"/>
                <a:gd name="T64" fmla="*/ 11 w 162"/>
                <a:gd name="T65" fmla="*/ 44 h 171"/>
                <a:gd name="T66" fmla="*/ 150 w 162"/>
                <a:gd name="T67" fmla="*/ 16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71">
                  <a:moveTo>
                    <a:pt x="54" y="65"/>
                  </a:moveTo>
                  <a:lnTo>
                    <a:pt x="75" y="65"/>
                  </a:lnTo>
                  <a:lnTo>
                    <a:pt x="75" y="86"/>
                  </a:lnTo>
                  <a:lnTo>
                    <a:pt x="54" y="86"/>
                  </a:lnTo>
                  <a:lnTo>
                    <a:pt x="54" y="65"/>
                  </a:lnTo>
                  <a:close/>
                  <a:moveTo>
                    <a:pt x="87" y="65"/>
                  </a:moveTo>
                  <a:lnTo>
                    <a:pt x="108" y="65"/>
                  </a:lnTo>
                  <a:lnTo>
                    <a:pt x="108" y="86"/>
                  </a:lnTo>
                  <a:lnTo>
                    <a:pt x="87" y="86"/>
                  </a:lnTo>
                  <a:lnTo>
                    <a:pt x="87" y="65"/>
                  </a:lnTo>
                  <a:close/>
                  <a:moveTo>
                    <a:pt x="118" y="65"/>
                  </a:moveTo>
                  <a:lnTo>
                    <a:pt x="139" y="65"/>
                  </a:lnTo>
                  <a:lnTo>
                    <a:pt x="139" y="86"/>
                  </a:lnTo>
                  <a:lnTo>
                    <a:pt x="118" y="86"/>
                  </a:lnTo>
                  <a:lnTo>
                    <a:pt x="118" y="65"/>
                  </a:lnTo>
                  <a:close/>
                  <a:moveTo>
                    <a:pt x="21" y="129"/>
                  </a:moveTo>
                  <a:lnTo>
                    <a:pt x="43" y="129"/>
                  </a:lnTo>
                  <a:lnTo>
                    <a:pt x="43" y="150"/>
                  </a:lnTo>
                  <a:lnTo>
                    <a:pt x="21" y="150"/>
                  </a:lnTo>
                  <a:lnTo>
                    <a:pt x="21" y="129"/>
                  </a:lnTo>
                  <a:close/>
                  <a:moveTo>
                    <a:pt x="54" y="129"/>
                  </a:moveTo>
                  <a:lnTo>
                    <a:pt x="75" y="129"/>
                  </a:lnTo>
                  <a:lnTo>
                    <a:pt x="75" y="150"/>
                  </a:lnTo>
                  <a:lnTo>
                    <a:pt x="54" y="150"/>
                  </a:lnTo>
                  <a:lnTo>
                    <a:pt x="54" y="129"/>
                  </a:lnTo>
                  <a:close/>
                  <a:moveTo>
                    <a:pt x="87" y="129"/>
                  </a:moveTo>
                  <a:lnTo>
                    <a:pt x="108" y="129"/>
                  </a:lnTo>
                  <a:lnTo>
                    <a:pt x="108" y="150"/>
                  </a:lnTo>
                  <a:lnTo>
                    <a:pt x="87" y="150"/>
                  </a:lnTo>
                  <a:lnTo>
                    <a:pt x="87" y="129"/>
                  </a:lnTo>
                  <a:close/>
                  <a:moveTo>
                    <a:pt x="54" y="96"/>
                  </a:moveTo>
                  <a:lnTo>
                    <a:pt x="75" y="96"/>
                  </a:lnTo>
                  <a:lnTo>
                    <a:pt x="75" y="117"/>
                  </a:lnTo>
                  <a:lnTo>
                    <a:pt x="54" y="117"/>
                  </a:lnTo>
                  <a:lnTo>
                    <a:pt x="54" y="96"/>
                  </a:lnTo>
                  <a:close/>
                  <a:moveTo>
                    <a:pt x="87" y="96"/>
                  </a:moveTo>
                  <a:lnTo>
                    <a:pt x="108" y="96"/>
                  </a:lnTo>
                  <a:lnTo>
                    <a:pt x="108" y="117"/>
                  </a:lnTo>
                  <a:lnTo>
                    <a:pt x="87" y="117"/>
                  </a:lnTo>
                  <a:lnTo>
                    <a:pt x="87" y="96"/>
                  </a:lnTo>
                  <a:close/>
                  <a:moveTo>
                    <a:pt x="118" y="96"/>
                  </a:moveTo>
                  <a:lnTo>
                    <a:pt x="139" y="96"/>
                  </a:lnTo>
                  <a:lnTo>
                    <a:pt x="139" y="117"/>
                  </a:lnTo>
                  <a:lnTo>
                    <a:pt x="118" y="117"/>
                  </a:lnTo>
                  <a:lnTo>
                    <a:pt x="118" y="96"/>
                  </a:lnTo>
                  <a:close/>
                  <a:moveTo>
                    <a:pt x="21" y="96"/>
                  </a:moveTo>
                  <a:lnTo>
                    <a:pt x="43" y="96"/>
                  </a:lnTo>
                  <a:lnTo>
                    <a:pt x="43" y="117"/>
                  </a:lnTo>
                  <a:lnTo>
                    <a:pt x="21" y="117"/>
                  </a:lnTo>
                  <a:lnTo>
                    <a:pt x="21" y="96"/>
                  </a:lnTo>
                  <a:close/>
                  <a:moveTo>
                    <a:pt x="139" y="0"/>
                  </a:moveTo>
                  <a:lnTo>
                    <a:pt x="139" y="11"/>
                  </a:lnTo>
                  <a:lnTo>
                    <a:pt x="118" y="11"/>
                  </a:lnTo>
                  <a:lnTo>
                    <a:pt x="118" y="0"/>
                  </a:lnTo>
                  <a:lnTo>
                    <a:pt x="43" y="0"/>
                  </a:lnTo>
                  <a:lnTo>
                    <a:pt x="43" y="11"/>
                  </a:lnTo>
                  <a:lnTo>
                    <a:pt x="21" y="11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71"/>
                  </a:lnTo>
                  <a:lnTo>
                    <a:pt x="162" y="171"/>
                  </a:lnTo>
                  <a:lnTo>
                    <a:pt x="162" y="0"/>
                  </a:lnTo>
                  <a:lnTo>
                    <a:pt x="139" y="0"/>
                  </a:lnTo>
                  <a:close/>
                  <a:moveTo>
                    <a:pt x="150" y="161"/>
                  </a:moveTo>
                  <a:lnTo>
                    <a:pt x="11" y="161"/>
                  </a:lnTo>
                  <a:lnTo>
                    <a:pt x="11" y="44"/>
                  </a:lnTo>
                  <a:lnTo>
                    <a:pt x="150" y="44"/>
                  </a:lnTo>
                  <a:lnTo>
                    <a:pt x="150" y="1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99" name="任意多边形 93"/>
            <p:cNvSpPr/>
            <p:nvPr/>
          </p:nvSpPr>
          <p:spPr bwMode="auto">
            <a:xfrm>
              <a:off x="10025786" y="3945601"/>
              <a:ext cx="268155" cy="268153"/>
            </a:xfrm>
            <a:custGeom>
              <a:avLst/>
              <a:gdLst>
                <a:gd name="T0" fmla="*/ 42 w 84"/>
                <a:gd name="T1" fmla="*/ 0 h 84"/>
                <a:gd name="T2" fmla="*/ 0 w 84"/>
                <a:gd name="T3" fmla="*/ 42 h 84"/>
                <a:gd name="T4" fmla="*/ 42 w 84"/>
                <a:gd name="T5" fmla="*/ 84 h 84"/>
                <a:gd name="T6" fmla="*/ 84 w 84"/>
                <a:gd name="T7" fmla="*/ 42 h 84"/>
                <a:gd name="T8" fmla="*/ 42 w 84"/>
                <a:gd name="T9" fmla="*/ 0 h 84"/>
                <a:gd name="T10" fmla="*/ 42 w 84"/>
                <a:gd name="T11" fmla="*/ 76 h 84"/>
                <a:gd name="T12" fmla="*/ 8 w 84"/>
                <a:gd name="T13" fmla="*/ 42 h 84"/>
                <a:gd name="T14" fmla="*/ 42 w 84"/>
                <a:gd name="T15" fmla="*/ 8 h 84"/>
                <a:gd name="T16" fmla="*/ 76 w 84"/>
                <a:gd name="T17" fmla="*/ 42 h 84"/>
                <a:gd name="T18" fmla="*/ 42 w 84"/>
                <a:gd name="T19" fmla="*/ 76 h 84"/>
                <a:gd name="T20" fmla="*/ 26 w 84"/>
                <a:gd name="T21" fmla="*/ 26 h 84"/>
                <a:gd name="T22" fmla="*/ 58 w 84"/>
                <a:gd name="T23" fmla="*/ 26 h 84"/>
                <a:gd name="T24" fmla="*/ 58 w 84"/>
                <a:gd name="T25" fmla="*/ 58 h 84"/>
                <a:gd name="T26" fmla="*/ 26 w 84"/>
                <a:gd name="T27" fmla="*/ 58 h 84"/>
                <a:gd name="T28" fmla="*/ 26 w 84"/>
                <a:gd name="T2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84">
                  <a:moveTo>
                    <a:pt x="42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65" y="84"/>
                    <a:pt x="84" y="65"/>
                    <a:pt x="84" y="42"/>
                  </a:cubicBezTo>
                  <a:cubicBezTo>
                    <a:pt x="84" y="19"/>
                    <a:pt x="65" y="0"/>
                    <a:pt x="42" y="0"/>
                  </a:cubicBezTo>
                  <a:close/>
                  <a:moveTo>
                    <a:pt x="42" y="76"/>
                  </a:moveTo>
                  <a:cubicBezTo>
                    <a:pt x="23" y="76"/>
                    <a:pt x="8" y="61"/>
                    <a:pt x="8" y="42"/>
                  </a:cubicBezTo>
                  <a:cubicBezTo>
                    <a:pt x="8" y="23"/>
                    <a:pt x="23" y="8"/>
                    <a:pt x="42" y="8"/>
                  </a:cubicBezTo>
                  <a:cubicBezTo>
                    <a:pt x="61" y="8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lose/>
                  <a:moveTo>
                    <a:pt x="26" y="26"/>
                  </a:moveTo>
                  <a:cubicBezTo>
                    <a:pt x="58" y="26"/>
                    <a:pt x="58" y="26"/>
                    <a:pt x="58" y="26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26" y="58"/>
                    <a:pt x="26" y="58"/>
                    <a:pt x="26" y="58"/>
                  </a:cubicBezTo>
                  <a:lnTo>
                    <a:pt x="26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0" name="任意多边形 94"/>
            <p:cNvSpPr/>
            <p:nvPr/>
          </p:nvSpPr>
          <p:spPr bwMode="auto">
            <a:xfrm>
              <a:off x="9634320" y="3906455"/>
              <a:ext cx="467802" cy="467801"/>
            </a:xfrm>
            <a:custGeom>
              <a:avLst/>
              <a:gdLst>
                <a:gd name="T0" fmla="*/ 140 w 146"/>
                <a:gd name="T1" fmla="*/ 123 h 146"/>
                <a:gd name="T2" fmla="*/ 106 w 146"/>
                <a:gd name="T3" fmla="*/ 94 h 146"/>
                <a:gd name="T4" fmla="*/ 96 w 146"/>
                <a:gd name="T5" fmla="*/ 89 h 146"/>
                <a:gd name="T6" fmla="*/ 109 w 146"/>
                <a:gd name="T7" fmla="*/ 54 h 146"/>
                <a:gd name="T8" fmla="*/ 54 w 146"/>
                <a:gd name="T9" fmla="*/ 0 h 146"/>
                <a:gd name="T10" fmla="*/ 0 w 146"/>
                <a:gd name="T11" fmla="*/ 54 h 146"/>
                <a:gd name="T12" fmla="*/ 54 w 146"/>
                <a:gd name="T13" fmla="*/ 108 h 146"/>
                <a:gd name="T14" fmla="*/ 90 w 146"/>
                <a:gd name="T15" fmla="*/ 95 h 146"/>
                <a:gd name="T16" fmla="*/ 94 w 146"/>
                <a:gd name="T17" fmla="*/ 106 h 146"/>
                <a:gd name="T18" fmla="*/ 123 w 146"/>
                <a:gd name="T19" fmla="*/ 140 h 146"/>
                <a:gd name="T20" fmla="*/ 141 w 146"/>
                <a:gd name="T21" fmla="*/ 141 h 146"/>
                <a:gd name="T22" fmla="*/ 140 w 146"/>
                <a:gd name="T23" fmla="*/ 123 h 146"/>
                <a:gd name="T24" fmla="*/ 54 w 146"/>
                <a:gd name="T25" fmla="*/ 90 h 146"/>
                <a:gd name="T26" fmla="*/ 18 w 146"/>
                <a:gd name="T27" fmla="*/ 54 h 146"/>
                <a:gd name="T28" fmla="*/ 54 w 146"/>
                <a:gd name="T29" fmla="*/ 18 h 146"/>
                <a:gd name="T30" fmla="*/ 91 w 146"/>
                <a:gd name="T31" fmla="*/ 54 h 146"/>
                <a:gd name="T32" fmla="*/ 54 w 146"/>
                <a:gd name="T33" fmla="*/ 90 h 146"/>
                <a:gd name="T34" fmla="*/ 63 w 146"/>
                <a:gd name="T35" fmla="*/ 27 h 146"/>
                <a:gd name="T36" fmla="*/ 45 w 146"/>
                <a:gd name="T37" fmla="*/ 27 h 146"/>
                <a:gd name="T38" fmla="*/ 45 w 146"/>
                <a:gd name="T39" fmla="*/ 45 h 146"/>
                <a:gd name="T40" fmla="*/ 27 w 146"/>
                <a:gd name="T41" fmla="*/ 45 h 146"/>
                <a:gd name="T42" fmla="*/ 27 w 146"/>
                <a:gd name="T43" fmla="*/ 63 h 146"/>
                <a:gd name="T44" fmla="*/ 45 w 146"/>
                <a:gd name="T45" fmla="*/ 63 h 146"/>
                <a:gd name="T46" fmla="*/ 45 w 146"/>
                <a:gd name="T47" fmla="*/ 81 h 146"/>
                <a:gd name="T48" fmla="*/ 63 w 146"/>
                <a:gd name="T49" fmla="*/ 81 h 146"/>
                <a:gd name="T50" fmla="*/ 63 w 146"/>
                <a:gd name="T51" fmla="*/ 63 h 146"/>
                <a:gd name="T52" fmla="*/ 81 w 146"/>
                <a:gd name="T53" fmla="*/ 63 h 146"/>
                <a:gd name="T54" fmla="*/ 81 w 146"/>
                <a:gd name="T55" fmla="*/ 45 h 146"/>
                <a:gd name="T56" fmla="*/ 63 w 146"/>
                <a:gd name="T57" fmla="*/ 45 h 146"/>
                <a:gd name="T58" fmla="*/ 63 w 146"/>
                <a:gd name="T59" fmla="*/ 2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6" h="146">
                  <a:moveTo>
                    <a:pt x="140" y="123"/>
                  </a:moveTo>
                  <a:cubicBezTo>
                    <a:pt x="106" y="94"/>
                    <a:pt x="106" y="94"/>
                    <a:pt x="106" y="94"/>
                  </a:cubicBezTo>
                  <a:cubicBezTo>
                    <a:pt x="103" y="91"/>
                    <a:pt x="99" y="89"/>
                    <a:pt x="96" y="89"/>
                  </a:cubicBezTo>
                  <a:cubicBezTo>
                    <a:pt x="104" y="80"/>
                    <a:pt x="109" y="67"/>
                    <a:pt x="109" y="54"/>
                  </a:cubicBezTo>
                  <a:cubicBezTo>
                    <a:pt x="109" y="24"/>
                    <a:pt x="84" y="0"/>
                    <a:pt x="54" y="0"/>
                  </a:cubicBezTo>
                  <a:cubicBezTo>
                    <a:pt x="24" y="0"/>
                    <a:pt x="0" y="24"/>
                    <a:pt x="0" y="54"/>
                  </a:cubicBezTo>
                  <a:cubicBezTo>
                    <a:pt x="0" y="84"/>
                    <a:pt x="24" y="108"/>
                    <a:pt x="54" y="108"/>
                  </a:cubicBezTo>
                  <a:cubicBezTo>
                    <a:pt x="68" y="108"/>
                    <a:pt x="80" y="103"/>
                    <a:pt x="90" y="95"/>
                  </a:cubicBezTo>
                  <a:cubicBezTo>
                    <a:pt x="89" y="98"/>
                    <a:pt x="91" y="102"/>
                    <a:pt x="94" y="106"/>
                  </a:cubicBezTo>
                  <a:cubicBezTo>
                    <a:pt x="123" y="140"/>
                    <a:pt x="123" y="140"/>
                    <a:pt x="123" y="140"/>
                  </a:cubicBezTo>
                  <a:cubicBezTo>
                    <a:pt x="128" y="146"/>
                    <a:pt x="136" y="146"/>
                    <a:pt x="141" y="141"/>
                  </a:cubicBezTo>
                  <a:cubicBezTo>
                    <a:pt x="146" y="136"/>
                    <a:pt x="146" y="128"/>
                    <a:pt x="140" y="123"/>
                  </a:cubicBezTo>
                  <a:close/>
                  <a:moveTo>
                    <a:pt x="54" y="90"/>
                  </a:moveTo>
                  <a:cubicBezTo>
                    <a:pt x="34" y="90"/>
                    <a:pt x="18" y="74"/>
                    <a:pt x="18" y="54"/>
                  </a:cubicBezTo>
                  <a:cubicBezTo>
                    <a:pt x="18" y="34"/>
                    <a:pt x="34" y="18"/>
                    <a:pt x="54" y="18"/>
                  </a:cubicBezTo>
                  <a:cubicBezTo>
                    <a:pt x="74" y="18"/>
                    <a:pt x="91" y="34"/>
                    <a:pt x="91" y="54"/>
                  </a:cubicBezTo>
                  <a:cubicBezTo>
                    <a:pt x="91" y="74"/>
                    <a:pt x="74" y="90"/>
                    <a:pt x="54" y="90"/>
                  </a:cubicBezTo>
                  <a:close/>
                  <a:moveTo>
                    <a:pt x="63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45"/>
                    <a:pt x="81" y="45"/>
                    <a:pt x="81" y="45"/>
                  </a:cubicBezTo>
                  <a:cubicBezTo>
                    <a:pt x="63" y="45"/>
                    <a:pt x="63" y="45"/>
                    <a:pt x="63" y="45"/>
                  </a:cubicBezTo>
                  <a:lnTo>
                    <a:pt x="63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1" name="任意多边形 95"/>
            <p:cNvSpPr/>
            <p:nvPr/>
          </p:nvSpPr>
          <p:spPr bwMode="auto">
            <a:xfrm>
              <a:off x="10248921" y="4744191"/>
              <a:ext cx="272069" cy="275983"/>
            </a:xfrm>
            <a:custGeom>
              <a:avLst/>
              <a:gdLst>
                <a:gd name="T0" fmla="*/ 16 w 85"/>
                <a:gd name="T1" fmla="*/ 49 h 86"/>
                <a:gd name="T2" fmla="*/ 16 w 85"/>
                <a:gd name="T3" fmla="*/ 86 h 86"/>
                <a:gd name="T4" fmla="*/ 18 w 85"/>
                <a:gd name="T5" fmla="*/ 86 h 86"/>
                <a:gd name="T6" fmla="*/ 21 w 85"/>
                <a:gd name="T7" fmla="*/ 86 h 86"/>
                <a:gd name="T8" fmla="*/ 21 w 85"/>
                <a:gd name="T9" fmla="*/ 49 h 86"/>
                <a:gd name="T10" fmla="*/ 18 w 85"/>
                <a:gd name="T11" fmla="*/ 49 h 86"/>
                <a:gd name="T12" fmla="*/ 16 w 85"/>
                <a:gd name="T13" fmla="*/ 49 h 86"/>
                <a:gd name="T14" fmla="*/ 64 w 85"/>
                <a:gd name="T15" fmla="*/ 49 h 86"/>
                <a:gd name="T16" fmla="*/ 64 w 85"/>
                <a:gd name="T17" fmla="*/ 86 h 86"/>
                <a:gd name="T18" fmla="*/ 67 w 85"/>
                <a:gd name="T19" fmla="*/ 86 h 86"/>
                <a:gd name="T20" fmla="*/ 69 w 85"/>
                <a:gd name="T21" fmla="*/ 86 h 86"/>
                <a:gd name="T22" fmla="*/ 69 w 85"/>
                <a:gd name="T23" fmla="*/ 49 h 86"/>
                <a:gd name="T24" fmla="*/ 67 w 85"/>
                <a:gd name="T25" fmla="*/ 49 h 86"/>
                <a:gd name="T26" fmla="*/ 64 w 85"/>
                <a:gd name="T27" fmla="*/ 49 h 86"/>
                <a:gd name="T28" fmla="*/ 85 w 85"/>
                <a:gd name="T29" fmla="*/ 43 h 86"/>
                <a:gd name="T30" fmla="*/ 42 w 85"/>
                <a:gd name="T31" fmla="*/ 0 h 86"/>
                <a:gd name="T32" fmla="*/ 0 w 85"/>
                <a:gd name="T33" fmla="*/ 43 h 86"/>
                <a:gd name="T34" fmla="*/ 2 w 85"/>
                <a:gd name="T35" fmla="*/ 58 h 86"/>
                <a:gd name="T36" fmla="*/ 0 w 85"/>
                <a:gd name="T37" fmla="*/ 67 h 86"/>
                <a:gd name="T38" fmla="*/ 10 w 85"/>
                <a:gd name="T39" fmla="*/ 84 h 86"/>
                <a:gd name="T40" fmla="*/ 10 w 85"/>
                <a:gd name="T41" fmla="*/ 51 h 86"/>
                <a:gd name="T42" fmla="*/ 6 w 85"/>
                <a:gd name="T43" fmla="*/ 54 h 86"/>
                <a:gd name="T44" fmla="*/ 5 w 85"/>
                <a:gd name="T45" fmla="*/ 46 h 86"/>
                <a:gd name="T46" fmla="*/ 42 w 85"/>
                <a:gd name="T47" fmla="*/ 8 h 86"/>
                <a:gd name="T48" fmla="*/ 80 w 85"/>
                <a:gd name="T49" fmla="*/ 46 h 86"/>
                <a:gd name="T50" fmla="*/ 79 w 85"/>
                <a:gd name="T51" fmla="*/ 54 h 86"/>
                <a:gd name="T52" fmla="*/ 75 w 85"/>
                <a:gd name="T53" fmla="*/ 51 h 86"/>
                <a:gd name="T54" fmla="*/ 75 w 85"/>
                <a:gd name="T55" fmla="*/ 84 h 86"/>
                <a:gd name="T56" fmla="*/ 85 w 85"/>
                <a:gd name="T57" fmla="*/ 67 h 86"/>
                <a:gd name="T58" fmla="*/ 83 w 85"/>
                <a:gd name="T59" fmla="*/ 58 h 86"/>
                <a:gd name="T60" fmla="*/ 85 w 85"/>
                <a:gd name="T61" fmla="*/ 4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5" h="86">
                  <a:moveTo>
                    <a:pt x="16" y="49"/>
                  </a:moveTo>
                  <a:cubicBezTo>
                    <a:pt x="16" y="86"/>
                    <a:pt x="16" y="86"/>
                    <a:pt x="16" y="86"/>
                  </a:cubicBezTo>
                  <a:cubicBezTo>
                    <a:pt x="17" y="86"/>
                    <a:pt x="17" y="86"/>
                    <a:pt x="18" y="86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7" y="49"/>
                    <a:pt x="17" y="49"/>
                    <a:pt x="16" y="49"/>
                  </a:cubicBezTo>
                  <a:close/>
                  <a:moveTo>
                    <a:pt x="64" y="49"/>
                  </a:moveTo>
                  <a:cubicBezTo>
                    <a:pt x="64" y="86"/>
                    <a:pt x="64" y="86"/>
                    <a:pt x="64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8" y="86"/>
                    <a:pt x="68" y="86"/>
                    <a:pt x="69" y="86"/>
                  </a:cubicBezTo>
                  <a:cubicBezTo>
                    <a:pt x="69" y="49"/>
                    <a:pt x="69" y="49"/>
                    <a:pt x="69" y="49"/>
                  </a:cubicBezTo>
                  <a:cubicBezTo>
                    <a:pt x="68" y="49"/>
                    <a:pt x="68" y="49"/>
                    <a:pt x="67" y="49"/>
                  </a:cubicBezTo>
                  <a:lnTo>
                    <a:pt x="64" y="49"/>
                  </a:lnTo>
                  <a:close/>
                  <a:moveTo>
                    <a:pt x="85" y="43"/>
                  </a:moveTo>
                  <a:cubicBezTo>
                    <a:pt x="85" y="20"/>
                    <a:pt x="66" y="0"/>
                    <a:pt x="42" y="0"/>
                  </a:cubicBezTo>
                  <a:cubicBezTo>
                    <a:pt x="19" y="0"/>
                    <a:pt x="0" y="20"/>
                    <a:pt x="0" y="43"/>
                  </a:cubicBezTo>
                  <a:cubicBezTo>
                    <a:pt x="0" y="48"/>
                    <a:pt x="0" y="53"/>
                    <a:pt x="2" y="58"/>
                  </a:cubicBezTo>
                  <a:cubicBezTo>
                    <a:pt x="0" y="61"/>
                    <a:pt x="0" y="64"/>
                    <a:pt x="0" y="67"/>
                  </a:cubicBezTo>
                  <a:cubicBezTo>
                    <a:pt x="0" y="75"/>
                    <a:pt x="4" y="81"/>
                    <a:pt x="10" y="84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1"/>
                    <a:pt x="7" y="52"/>
                    <a:pt x="6" y="54"/>
                  </a:cubicBezTo>
                  <a:cubicBezTo>
                    <a:pt x="5" y="51"/>
                    <a:pt x="5" y="49"/>
                    <a:pt x="5" y="46"/>
                  </a:cubicBezTo>
                  <a:cubicBezTo>
                    <a:pt x="5" y="25"/>
                    <a:pt x="22" y="8"/>
                    <a:pt x="42" y="8"/>
                  </a:cubicBezTo>
                  <a:cubicBezTo>
                    <a:pt x="63" y="8"/>
                    <a:pt x="80" y="25"/>
                    <a:pt x="80" y="46"/>
                  </a:cubicBezTo>
                  <a:cubicBezTo>
                    <a:pt x="80" y="49"/>
                    <a:pt x="80" y="51"/>
                    <a:pt x="79" y="54"/>
                  </a:cubicBezTo>
                  <a:cubicBezTo>
                    <a:pt x="78" y="52"/>
                    <a:pt x="76" y="51"/>
                    <a:pt x="75" y="51"/>
                  </a:cubicBezTo>
                  <a:cubicBezTo>
                    <a:pt x="75" y="84"/>
                    <a:pt x="75" y="84"/>
                    <a:pt x="75" y="84"/>
                  </a:cubicBezTo>
                  <a:cubicBezTo>
                    <a:pt x="81" y="81"/>
                    <a:pt x="85" y="75"/>
                    <a:pt x="85" y="67"/>
                  </a:cubicBezTo>
                  <a:cubicBezTo>
                    <a:pt x="85" y="64"/>
                    <a:pt x="84" y="61"/>
                    <a:pt x="83" y="58"/>
                  </a:cubicBezTo>
                  <a:cubicBezTo>
                    <a:pt x="85" y="53"/>
                    <a:pt x="85" y="48"/>
                    <a:pt x="85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2" name="任意多边形 96"/>
            <p:cNvSpPr/>
            <p:nvPr/>
          </p:nvSpPr>
          <p:spPr bwMode="auto">
            <a:xfrm>
              <a:off x="9835925" y="4409487"/>
              <a:ext cx="332746" cy="330788"/>
            </a:xfrm>
            <a:custGeom>
              <a:avLst/>
              <a:gdLst>
                <a:gd name="T0" fmla="*/ 52 w 104"/>
                <a:gd name="T1" fmla="*/ 0 h 104"/>
                <a:gd name="T2" fmla="*/ 0 w 104"/>
                <a:gd name="T3" fmla="*/ 52 h 104"/>
                <a:gd name="T4" fmla="*/ 52 w 104"/>
                <a:gd name="T5" fmla="*/ 104 h 104"/>
                <a:gd name="T6" fmla="*/ 104 w 104"/>
                <a:gd name="T7" fmla="*/ 52 h 104"/>
                <a:gd name="T8" fmla="*/ 52 w 104"/>
                <a:gd name="T9" fmla="*/ 0 h 104"/>
                <a:gd name="T10" fmla="*/ 32 w 104"/>
                <a:gd name="T11" fmla="*/ 52 h 104"/>
                <a:gd name="T12" fmla="*/ 52 w 104"/>
                <a:gd name="T13" fmla="*/ 32 h 104"/>
                <a:gd name="T14" fmla="*/ 72 w 104"/>
                <a:gd name="T15" fmla="*/ 52 h 104"/>
                <a:gd name="T16" fmla="*/ 52 w 104"/>
                <a:gd name="T17" fmla="*/ 71 h 104"/>
                <a:gd name="T18" fmla="*/ 32 w 104"/>
                <a:gd name="T19" fmla="*/ 52 h 104"/>
                <a:gd name="T20" fmla="*/ 94 w 104"/>
                <a:gd name="T21" fmla="*/ 69 h 104"/>
                <a:gd name="T22" fmla="*/ 94 w 104"/>
                <a:gd name="T23" fmla="*/ 69 h 104"/>
                <a:gd name="T24" fmla="*/ 76 w 104"/>
                <a:gd name="T25" fmla="*/ 62 h 104"/>
                <a:gd name="T26" fmla="*/ 78 w 104"/>
                <a:gd name="T27" fmla="*/ 52 h 104"/>
                <a:gd name="T28" fmla="*/ 76 w 104"/>
                <a:gd name="T29" fmla="*/ 42 h 104"/>
                <a:gd name="T30" fmla="*/ 89 w 104"/>
                <a:gd name="T31" fmla="*/ 37 h 104"/>
                <a:gd name="T32" fmla="*/ 94 w 104"/>
                <a:gd name="T33" fmla="*/ 34 h 104"/>
                <a:gd name="T34" fmla="*/ 98 w 104"/>
                <a:gd name="T35" fmla="*/ 52 h 104"/>
                <a:gd name="T36" fmla="*/ 94 w 104"/>
                <a:gd name="T37" fmla="*/ 69 h 104"/>
                <a:gd name="T38" fmla="*/ 69 w 104"/>
                <a:gd name="T39" fmla="*/ 10 h 104"/>
                <a:gd name="T40" fmla="*/ 69 w 104"/>
                <a:gd name="T41" fmla="*/ 10 h 104"/>
                <a:gd name="T42" fmla="*/ 69 w 104"/>
                <a:gd name="T43" fmla="*/ 10 h 104"/>
                <a:gd name="T44" fmla="*/ 62 w 104"/>
                <a:gd name="T45" fmla="*/ 28 h 104"/>
                <a:gd name="T46" fmla="*/ 52 w 104"/>
                <a:gd name="T47" fmla="*/ 26 h 104"/>
                <a:gd name="T48" fmla="*/ 42 w 104"/>
                <a:gd name="T49" fmla="*/ 28 h 104"/>
                <a:gd name="T50" fmla="*/ 38 w 104"/>
                <a:gd name="T51" fmla="*/ 19 h 104"/>
                <a:gd name="T52" fmla="*/ 35 w 104"/>
                <a:gd name="T53" fmla="*/ 10 h 104"/>
                <a:gd name="T54" fmla="*/ 52 w 104"/>
                <a:gd name="T55" fmla="*/ 6 h 104"/>
                <a:gd name="T56" fmla="*/ 69 w 104"/>
                <a:gd name="T57" fmla="*/ 10 h 104"/>
                <a:gd name="T58" fmla="*/ 10 w 104"/>
                <a:gd name="T59" fmla="*/ 34 h 104"/>
                <a:gd name="T60" fmla="*/ 19 w 104"/>
                <a:gd name="T61" fmla="*/ 38 h 104"/>
                <a:gd name="T62" fmla="*/ 28 w 104"/>
                <a:gd name="T63" fmla="*/ 42 h 104"/>
                <a:gd name="T64" fmla="*/ 26 w 104"/>
                <a:gd name="T65" fmla="*/ 52 h 104"/>
                <a:gd name="T66" fmla="*/ 28 w 104"/>
                <a:gd name="T67" fmla="*/ 62 h 104"/>
                <a:gd name="T68" fmla="*/ 10 w 104"/>
                <a:gd name="T69" fmla="*/ 69 h 104"/>
                <a:gd name="T70" fmla="*/ 6 w 104"/>
                <a:gd name="T71" fmla="*/ 52 h 104"/>
                <a:gd name="T72" fmla="*/ 10 w 104"/>
                <a:gd name="T73" fmla="*/ 34 h 104"/>
                <a:gd name="T74" fmla="*/ 35 w 104"/>
                <a:gd name="T75" fmla="*/ 94 h 104"/>
                <a:gd name="T76" fmla="*/ 37 w 104"/>
                <a:gd name="T77" fmla="*/ 88 h 104"/>
                <a:gd name="T78" fmla="*/ 42 w 104"/>
                <a:gd name="T79" fmla="*/ 76 h 104"/>
                <a:gd name="T80" fmla="*/ 52 w 104"/>
                <a:gd name="T81" fmla="*/ 78 h 104"/>
                <a:gd name="T82" fmla="*/ 62 w 104"/>
                <a:gd name="T83" fmla="*/ 76 h 104"/>
                <a:gd name="T84" fmla="*/ 69 w 104"/>
                <a:gd name="T85" fmla="*/ 94 h 104"/>
                <a:gd name="T86" fmla="*/ 69 w 104"/>
                <a:gd name="T87" fmla="*/ 94 h 104"/>
                <a:gd name="T88" fmla="*/ 69 w 104"/>
                <a:gd name="T89" fmla="*/ 94 h 104"/>
                <a:gd name="T90" fmla="*/ 52 w 104"/>
                <a:gd name="T91" fmla="*/ 97 h 104"/>
                <a:gd name="T92" fmla="*/ 35 w 104"/>
                <a:gd name="T93" fmla="*/ 9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4" h="104">
                  <a:moveTo>
                    <a:pt x="52" y="0"/>
                  </a:moveTo>
                  <a:cubicBezTo>
                    <a:pt x="23" y="0"/>
                    <a:pt x="0" y="23"/>
                    <a:pt x="0" y="52"/>
                  </a:cubicBezTo>
                  <a:cubicBezTo>
                    <a:pt x="0" y="81"/>
                    <a:pt x="23" y="104"/>
                    <a:pt x="52" y="104"/>
                  </a:cubicBezTo>
                  <a:cubicBezTo>
                    <a:pt x="81" y="104"/>
                    <a:pt x="104" y="81"/>
                    <a:pt x="104" y="52"/>
                  </a:cubicBezTo>
                  <a:cubicBezTo>
                    <a:pt x="104" y="23"/>
                    <a:pt x="81" y="0"/>
                    <a:pt x="52" y="0"/>
                  </a:cubicBezTo>
                  <a:close/>
                  <a:moveTo>
                    <a:pt x="32" y="52"/>
                  </a:moveTo>
                  <a:cubicBezTo>
                    <a:pt x="32" y="41"/>
                    <a:pt x="41" y="32"/>
                    <a:pt x="52" y="32"/>
                  </a:cubicBezTo>
                  <a:cubicBezTo>
                    <a:pt x="63" y="32"/>
                    <a:pt x="72" y="41"/>
                    <a:pt x="72" y="52"/>
                  </a:cubicBezTo>
                  <a:cubicBezTo>
                    <a:pt x="72" y="63"/>
                    <a:pt x="63" y="71"/>
                    <a:pt x="52" y="71"/>
                  </a:cubicBezTo>
                  <a:cubicBezTo>
                    <a:pt x="41" y="71"/>
                    <a:pt x="32" y="63"/>
                    <a:pt x="32" y="52"/>
                  </a:cubicBezTo>
                  <a:close/>
                  <a:moveTo>
                    <a:pt x="94" y="69"/>
                  </a:moveTo>
                  <a:cubicBezTo>
                    <a:pt x="94" y="69"/>
                    <a:pt x="94" y="69"/>
                    <a:pt x="94" y="69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7" y="59"/>
                    <a:pt x="78" y="55"/>
                    <a:pt x="78" y="52"/>
                  </a:cubicBezTo>
                  <a:cubicBezTo>
                    <a:pt x="78" y="48"/>
                    <a:pt x="77" y="45"/>
                    <a:pt x="76" y="42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6" y="40"/>
                    <a:pt x="98" y="46"/>
                    <a:pt x="98" y="52"/>
                  </a:cubicBezTo>
                  <a:cubicBezTo>
                    <a:pt x="98" y="58"/>
                    <a:pt x="96" y="64"/>
                    <a:pt x="94" y="69"/>
                  </a:cubicBezTo>
                  <a:close/>
                  <a:moveTo>
                    <a:pt x="69" y="10"/>
                  </a:moveTo>
                  <a:cubicBezTo>
                    <a:pt x="69" y="10"/>
                    <a:pt x="69" y="10"/>
                    <a:pt x="69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62" y="28"/>
                    <a:pt x="62" y="28"/>
                    <a:pt x="62" y="28"/>
                  </a:cubicBezTo>
                  <a:cubicBezTo>
                    <a:pt x="59" y="26"/>
                    <a:pt x="56" y="26"/>
                    <a:pt x="52" y="26"/>
                  </a:cubicBezTo>
                  <a:cubicBezTo>
                    <a:pt x="48" y="26"/>
                    <a:pt x="45" y="26"/>
                    <a:pt x="42" y="28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40" y="7"/>
                    <a:pt x="46" y="6"/>
                    <a:pt x="52" y="6"/>
                  </a:cubicBezTo>
                  <a:cubicBezTo>
                    <a:pt x="58" y="6"/>
                    <a:pt x="64" y="7"/>
                    <a:pt x="69" y="10"/>
                  </a:cubicBezTo>
                  <a:close/>
                  <a:moveTo>
                    <a:pt x="10" y="34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7" y="45"/>
                    <a:pt x="26" y="48"/>
                    <a:pt x="26" y="52"/>
                  </a:cubicBezTo>
                  <a:cubicBezTo>
                    <a:pt x="26" y="55"/>
                    <a:pt x="27" y="59"/>
                    <a:pt x="28" y="62"/>
                  </a:cubicBezTo>
                  <a:cubicBezTo>
                    <a:pt x="10" y="69"/>
                    <a:pt x="10" y="69"/>
                    <a:pt x="10" y="69"/>
                  </a:cubicBezTo>
                  <a:cubicBezTo>
                    <a:pt x="8" y="64"/>
                    <a:pt x="6" y="58"/>
                    <a:pt x="6" y="52"/>
                  </a:cubicBezTo>
                  <a:cubicBezTo>
                    <a:pt x="6" y="46"/>
                    <a:pt x="8" y="40"/>
                    <a:pt x="10" y="34"/>
                  </a:cubicBezTo>
                  <a:close/>
                  <a:moveTo>
                    <a:pt x="35" y="94"/>
                  </a:moveTo>
                  <a:cubicBezTo>
                    <a:pt x="37" y="88"/>
                    <a:pt x="37" y="88"/>
                    <a:pt x="37" y="88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5" y="77"/>
                    <a:pt x="48" y="78"/>
                    <a:pt x="52" y="78"/>
                  </a:cubicBezTo>
                  <a:cubicBezTo>
                    <a:pt x="56" y="78"/>
                    <a:pt x="59" y="77"/>
                    <a:pt x="62" y="76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9" y="94"/>
                    <a:pt x="69" y="94"/>
                    <a:pt x="69" y="94"/>
                  </a:cubicBezTo>
                  <a:cubicBezTo>
                    <a:pt x="64" y="96"/>
                    <a:pt x="58" y="97"/>
                    <a:pt x="52" y="97"/>
                  </a:cubicBezTo>
                  <a:cubicBezTo>
                    <a:pt x="46" y="97"/>
                    <a:pt x="40" y="96"/>
                    <a:pt x="35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3" name="任意多边形 97"/>
            <p:cNvSpPr/>
            <p:nvPr/>
          </p:nvSpPr>
          <p:spPr bwMode="auto">
            <a:xfrm>
              <a:off x="9935749" y="4810740"/>
              <a:ext cx="383636" cy="387551"/>
            </a:xfrm>
            <a:custGeom>
              <a:avLst/>
              <a:gdLst>
                <a:gd name="T0" fmla="*/ 0 w 120"/>
                <a:gd name="T1" fmla="*/ 70 h 121"/>
                <a:gd name="T2" fmla="*/ 10 w 120"/>
                <a:gd name="T3" fmla="*/ 80 h 121"/>
                <a:gd name="T4" fmla="*/ 20 w 120"/>
                <a:gd name="T5" fmla="*/ 70 h 121"/>
                <a:gd name="T6" fmla="*/ 20 w 120"/>
                <a:gd name="T7" fmla="*/ 34 h 121"/>
                <a:gd name="T8" fmla="*/ 103 w 120"/>
                <a:gd name="T9" fmla="*/ 117 h 121"/>
                <a:gd name="T10" fmla="*/ 117 w 120"/>
                <a:gd name="T11" fmla="*/ 117 h 121"/>
                <a:gd name="T12" fmla="*/ 120 w 120"/>
                <a:gd name="T13" fmla="*/ 110 h 121"/>
                <a:gd name="T14" fmla="*/ 117 w 120"/>
                <a:gd name="T15" fmla="*/ 103 h 121"/>
                <a:gd name="T16" fmla="*/ 34 w 120"/>
                <a:gd name="T17" fmla="*/ 20 h 121"/>
                <a:gd name="T18" fmla="*/ 70 w 120"/>
                <a:gd name="T19" fmla="*/ 20 h 121"/>
                <a:gd name="T20" fmla="*/ 80 w 120"/>
                <a:gd name="T21" fmla="*/ 10 h 121"/>
                <a:gd name="T22" fmla="*/ 70 w 120"/>
                <a:gd name="T23" fmla="*/ 0 h 121"/>
                <a:gd name="T24" fmla="*/ 0 w 120"/>
                <a:gd name="T25" fmla="*/ 0 h 121"/>
                <a:gd name="T26" fmla="*/ 0 w 120"/>
                <a:gd name="T27" fmla="*/ 7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21">
                  <a:moveTo>
                    <a:pt x="0" y="70"/>
                  </a:moveTo>
                  <a:cubicBezTo>
                    <a:pt x="0" y="76"/>
                    <a:pt x="4" y="80"/>
                    <a:pt x="10" y="80"/>
                  </a:cubicBezTo>
                  <a:cubicBezTo>
                    <a:pt x="15" y="80"/>
                    <a:pt x="20" y="76"/>
                    <a:pt x="20" y="70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7" y="121"/>
                    <a:pt x="113" y="121"/>
                    <a:pt x="117" y="117"/>
                  </a:cubicBezTo>
                  <a:cubicBezTo>
                    <a:pt x="119" y="115"/>
                    <a:pt x="120" y="113"/>
                    <a:pt x="120" y="110"/>
                  </a:cubicBezTo>
                  <a:cubicBezTo>
                    <a:pt x="120" y="108"/>
                    <a:pt x="119" y="105"/>
                    <a:pt x="117" y="103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5" y="20"/>
                    <a:pt x="80" y="15"/>
                    <a:pt x="80" y="10"/>
                  </a:cubicBezTo>
                  <a:cubicBezTo>
                    <a:pt x="80" y="4"/>
                    <a:pt x="75" y="0"/>
                    <a:pt x="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4" name="任意多边形 98"/>
            <p:cNvSpPr/>
            <p:nvPr/>
          </p:nvSpPr>
          <p:spPr bwMode="auto">
            <a:xfrm>
              <a:off x="9426843" y="3544348"/>
              <a:ext cx="399295" cy="330788"/>
            </a:xfrm>
            <a:custGeom>
              <a:avLst/>
              <a:gdLst>
                <a:gd name="T0" fmla="*/ 125 w 125"/>
                <a:gd name="T1" fmla="*/ 55 h 103"/>
                <a:gd name="T2" fmla="*/ 110 w 125"/>
                <a:gd name="T3" fmla="*/ 24 h 103"/>
                <a:gd name="T4" fmla="*/ 86 w 125"/>
                <a:gd name="T5" fmla="*/ 24 h 103"/>
                <a:gd name="T6" fmla="*/ 86 w 125"/>
                <a:gd name="T7" fmla="*/ 8 h 103"/>
                <a:gd name="T8" fmla="*/ 78 w 125"/>
                <a:gd name="T9" fmla="*/ 0 h 103"/>
                <a:gd name="T10" fmla="*/ 8 w 125"/>
                <a:gd name="T11" fmla="*/ 0 h 103"/>
                <a:gd name="T12" fmla="*/ 0 w 125"/>
                <a:gd name="T13" fmla="*/ 8 h 103"/>
                <a:gd name="T14" fmla="*/ 0 w 125"/>
                <a:gd name="T15" fmla="*/ 71 h 103"/>
                <a:gd name="T16" fmla="*/ 8 w 125"/>
                <a:gd name="T17" fmla="*/ 79 h 103"/>
                <a:gd name="T18" fmla="*/ 18 w 125"/>
                <a:gd name="T19" fmla="*/ 79 h 103"/>
                <a:gd name="T20" fmla="*/ 16 w 125"/>
                <a:gd name="T21" fmla="*/ 87 h 103"/>
                <a:gd name="T22" fmla="*/ 31 w 125"/>
                <a:gd name="T23" fmla="*/ 103 h 103"/>
                <a:gd name="T24" fmla="*/ 47 w 125"/>
                <a:gd name="T25" fmla="*/ 87 h 103"/>
                <a:gd name="T26" fmla="*/ 45 w 125"/>
                <a:gd name="T27" fmla="*/ 79 h 103"/>
                <a:gd name="T28" fmla="*/ 88 w 125"/>
                <a:gd name="T29" fmla="*/ 79 h 103"/>
                <a:gd name="T30" fmla="*/ 86 w 125"/>
                <a:gd name="T31" fmla="*/ 87 h 103"/>
                <a:gd name="T32" fmla="*/ 102 w 125"/>
                <a:gd name="T33" fmla="*/ 103 h 103"/>
                <a:gd name="T34" fmla="*/ 118 w 125"/>
                <a:gd name="T35" fmla="*/ 87 h 103"/>
                <a:gd name="T36" fmla="*/ 115 w 125"/>
                <a:gd name="T37" fmla="*/ 79 h 103"/>
                <a:gd name="T38" fmla="*/ 125 w 125"/>
                <a:gd name="T39" fmla="*/ 79 h 103"/>
                <a:gd name="T40" fmla="*/ 125 w 125"/>
                <a:gd name="T41" fmla="*/ 55 h 103"/>
                <a:gd name="T42" fmla="*/ 86 w 125"/>
                <a:gd name="T43" fmla="*/ 55 h 103"/>
                <a:gd name="T44" fmla="*/ 86 w 125"/>
                <a:gd name="T45" fmla="*/ 36 h 103"/>
                <a:gd name="T46" fmla="*/ 102 w 125"/>
                <a:gd name="T47" fmla="*/ 36 h 103"/>
                <a:gd name="T48" fmla="*/ 112 w 125"/>
                <a:gd name="T49" fmla="*/ 55 h 103"/>
                <a:gd name="T50" fmla="*/ 86 w 125"/>
                <a:gd name="T51" fmla="*/ 5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103">
                  <a:moveTo>
                    <a:pt x="125" y="55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6" y="4"/>
                    <a:pt x="83" y="0"/>
                    <a:pt x="7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6" y="81"/>
                    <a:pt x="16" y="84"/>
                    <a:pt x="16" y="87"/>
                  </a:cubicBezTo>
                  <a:cubicBezTo>
                    <a:pt x="16" y="96"/>
                    <a:pt x="23" y="103"/>
                    <a:pt x="31" y="103"/>
                  </a:cubicBezTo>
                  <a:cubicBezTo>
                    <a:pt x="40" y="103"/>
                    <a:pt x="47" y="96"/>
                    <a:pt x="47" y="87"/>
                  </a:cubicBezTo>
                  <a:cubicBezTo>
                    <a:pt x="47" y="84"/>
                    <a:pt x="46" y="81"/>
                    <a:pt x="45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4"/>
                    <a:pt x="86" y="87"/>
                  </a:cubicBezTo>
                  <a:cubicBezTo>
                    <a:pt x="86" y="96"/>
                    <a:pt x="93" y="103"/>
                    <a:pt x="102" y="103"/>
                  </a:cubicBezTo>
                  <a:cubicBezTo>
                    <a:pt x="111" y="103"/>
                    <a:pt x="118" y="96"/>
                    <a:pt x="118" y="87"/>
                  </a:cubicBezTo>
                  <a:cubicBezTo>
                    <a:pt x="118" y="84"/>
                    <a:pt x="117" y="81"/>
                    <a:pt x="115" y="79"/>
                  </a:cubicBezTo>
                  <a:cubicBezTo>
                    <a:pt x="125" y="79"/>
                    <a:pt x="125" y="79"/>
                    <a:pt x="125" y="79"/>
                  </a:cubicBezTo>
                  <a:lnTo>
                    <a:pt x="125" y="55"/>
                  </a:lnTo>
                  <a:close/>
                  <a:moveTo>
                    <a:pt x="86" y="55"/>
                  </a:moveTo>
                  <a:cubicBezTo>
                    <a:pt x="86" y="36"/>
                    <a:pt x="86" y="36"/>
                    <a:pt x="86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12" y="55"/>
                    <a:pt x="112" y="55"/>
                    <a:pt x="112" y="55"/>
                  </a:cubicBezTo>
                  <a:lnTo>
                    <a:pt x="86" y="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5" name="任意多边形 99"/>
            <p:cNvSpPr/>
            <p:nvPr/>
          </p:nvSpPr>
          <p:spPr bwMode="auto">
            <a:xfrm>
              <a:off x="9250684" y="3160712"/>
              <a:ext cx="336661" cy="336661"/>
            </a:xfrm>
            <a:custGeom>
              <a:avLst/>
              <a:gdLst>
                <a:gd name="T0" fmla="*/ 101 w 105"/>
                <a:gd name="T1" fmla="*/ 29 h 105"/>
                <a:gd name="T2" fmla="*/ 72 w 105"/>
                <a:gd name="T3" fmla="*/ 26 h 105"/>
                <a:gd name="T4" fmla="*/ 89 w 105"/>
                <a:gd name="T5" fmla="*/ 10 h 105"/>
                <a:gd name="T6" fmla="*/ 82 w 105"/>
                <a:gd name="T7" fmla="*/ 3 h 105"/>
                <a:gd name="T8" fmla="*/ 59 w 105"/>
                <a:gd name="T9" fmla="*/ 26 h 105"/>
                <a:gd name="T10" fmla="*/ 53 w 105"/>
                <a:gd name="T11" fmla="*/ 26 h 105"/>
                <a:gd name="T12" fmla="*/ 53 w 105"/>
                <a:gd name="T13" fmla="*/ 26 h 105"/>
                <a:gd name="T14" fmla="*/ 26 w 105"/>
                <a:gd name="T15" fmla="*/ 0 h 105"/>
                <a:gd name="T16" fmla="*/ 20 w 105"/>
                <a:gd name="T17" fmla="*/ 6 h 105"/>
                <a:gd name="T18" fmla="*/ 40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2 h 105"/>
                <a:gd name="T26" fmla="*/ 53 w 105"/>
                <a:gd name="T27" fmla="*/ 105 h 105"/>
                <a:gd name="T28" fmla="*/ 101 w 105"/>
                <a:gd name="T29" fmla="*/ 102 h 105"/>
                <a:gd name="T30" fmla="*/ 105 w 105"/>
                <a:gd name="T31" fmla="*/ 65 h 105"/>
                <a:gd name="T32" fmla="*/ 101 w 105"/>
                <a:gd name="T33" fmla="*/ 29 h 105"/>
                <a:gd name="T34" fmla="*/ 89 w 105"/>
                <a:gd name="T35" fmla="*/ 90 h 105"/>
                <a:gd name="T36" fmla="*/ 53 w 105"/>
                <a:gd name="T37" fmla="*/ 92 h 105"/>
                <a:gd name="T38" fmla="*/ 16 w 105"/>
                <a:gd name="T39" fmla="*/ 90 h 105"/>
                <a:gd name="T40" fmla="*/ 13 w 105"/>
                <a:gd name="T41" fmla="*/ 65 h 105"/>
                <a:gd name="T42" fmla="*/ 16 w 105"/>
                <a:gd name="T43" fmla="*/ 41 h 105"/>
                <a:gd name="T44" fmla="*/ 53 w 105"/>
                <a:gd name="T45" fmla="*/ 39 h 105"/>
                <a:gd name="T46" fmla="*/ 89 w 105"/>
                <a:gd name="T47" fmla="*/ 41 h 105"/>
                <a:gd name="T48" fmla="*/ 92 w 105"/>
                <a:gd name="T49" fmla="*/ 65 h 105"/>
                <a:gd name="T50" fmla="*/ 89 w 105"/>
                <a:gd name="T51" fmla="*/ 9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1" y="29"/>
                  </a:moveTo>
                  <a:cubicBezTo>
                    <a:pt x="92" y="28"/>
                    <a:pt x="82" y="27"/>
                    <a:pt x="72" y="26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5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2" y="40"/>
                    <a:pt x="0" y="53"/>
                    <a:pt x="0" y="65"/>
                  </a:cubicBezTo>
                  <a:cubicBezTo>
                    <a:pt x="0" y="78"/>
                    <a:pt x="2" y="91"/>
                    <a:pt x="4" y="102"/>
                  </a:cubicBezTo>
                  <a:cubicBezTo>
                    <a:pt x="19" y="104"/>
                    <a:pt x="35" y="105"/>
                    <a:pt x="53" y="105"/>
                  </a:cubicBezTo>
                  <a:cubicBezTo>
                    <a:pt x="70" y="105"/>
                    <a:pt x="86" y="104"/>
                    <a:pt x="101" y="102"/>
                  </a:cubicBezTo>
                  <a:cubicBezTo>
                    <a:pt x="104" y="91"/>
                    <a:pt x="105" y="78"/>
                    <a:pt x="105" y="65"/>
                  </a:cubicBezTo>
                  <a:cubicBezTo>
                    <a:pt x="105" y="53"/>
                    <a:pt x="104" y="40"/>
                    <a:pt x="101" y="29"/>
                  </a:cubicBezTo>
                  <a:close/>
                  <a:moveTo>
                    <a:pt x="89" y="90"/>
                  </a:moveTo>
                  <a:cubicBezTo>
                    <a:pt x="78" y="91"/>
                    <a:pt x="65" y="92"/>
                    <a:pt x="53" y="92"/>
                  </a:cubicBezTo>
                  <a:cubicBezTo>
                    <a:pt x="40" y="92"/>
                    <a:pt x="27" y="91"/>
                    <a:pt x="16" y="90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40" y="39"/>
                    <a:pt x="53" y="39"/>
                  </a:cubicBezTo>
                  <a:cubicBezTo>
                    <a:pt x="65" y="39"/>
                    <a:pt x="78" y="40"/>
                    <a:pt x="89" y="41"/>
                  </a:cubicBezTo>
                  <a:cubicBezTo>
                    <a:pt x="91" y="49"/>
                    <a:pt x="92" y="57"/>
                    <a:pt x="92" y="65"/>
                  </a:cubicBezTo>
                  <a:cubicBezTo>
                    <a:pt x="92" y="74"/>
                    <a:pt x="91" y="82"/>
                    <a:pt x="8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6" name="任意多边形 100"/>
            <p:cNvSpPr/>
            <p:nvPr/>
          </p:nvSpPr>
          <p:spPr bwMode="auto">
            <a:xfrm>
              <a:off x="9274172" y="2775119"/>
              <a:ext cx="428656" cy="348404"/>
            </a:xfrm>
            <a:custGeom>
              <a:avLst/>
              <a:gdLst>
                <a:gd name="T0" fmla="*/ 134 w 134"/>
                <a:gd name="T1" fmla="*/ 13 h 109"/>
                <a:gd name="T2" fmla="*/ 118 w 134"/>
                <a:gd name="T3" fmla="*/ 17 h 109"/>
                <a:gd name="T4" fmla="*/ 130 w 134"/>
                <a:gd name="T5" fmla="*/ 2 h 109"/>
                <a:gd name="T6" fmla="*/ 113 w 134"/>
                <a:gd name="T7" fmla="*/ 9 h 109"/>
                <a:gd name="T8" fmla="*/ 93 w 134"/>
                <a:gd name="T9" fmla="*/ 0 h 109"/>
                <a:gd name="T10" fmla="*/ 65 w 134"/>
                <a:gd name="T11" fmla="*/ 28 h 109"/>
                <a:gd name="T12" fmla="*/ 66 w 134"/>
                <a:gd name="T13" fmla="*/ 34 h 109"/>
                <a:gd name="T14" fmla="*/ 10 w 134"/>
                <a:gd name="T15" fmla="*/ 5 h 109"/>
                <a:gd name="T16" fmla="*/ 6 w 134"/>
                <a:gd name="T17" fmla="*/ 19 h 109"/>
                <a:gd name="T18" fmla="*/ 18 w 134"/>
                <a:gd name="T19" fmla="*/ 42 h 109"/>
                <a:gd name="T20" fmla="*/ 6 w 134"/>
                <a:gd name="T21" fmla="*/ 38 h 109"/>
                <a:gd name="T22" fmla="*/ 6 w 134"/>
                <a:gd name="T23" fmla="*/ 39 h 109"/>
                <a:gd name="T24" fmla="*/ 28 w 134"/>
                <a:gd name="T25" fmla="*/ 66 h 109"/>
                <a:gd name="T26" fmla="*/ 20 w 134"/>
                <a:gd name="T27" fmla="*/ 67 h 109"/>
                <a:gd name="T28" fmla="*/ 15 w 134"/>
                <a:gd name="T29" fmla="*/ 66 h 109"/>
                <a:gd name="T30" fmla="*/ 41 w 134"/>
                <a:gd name="T31" fmla="*/ 85 h 109"/>
                <a:gd name="T32" fmla="*/ 7 w 134"/>
                <a:gd name="T33" fmla="*/ 97 h 109"/>
                <a:gd name="T34" fmla="*/ 0 w 134"/>
                <a:gd name="T35" fmla="*/ 96 h 109"/>
                <a:gd name="T36" fmla="*/ 42 w 134"/>
                <a:gd name="T37" fmla="*/ 109 h 109"/>
                <a:gd name="T38" fmla="*/ 120 w 134"/>
                <a:gd name="T39" fmla="*/ 31 h 109"/>
                <a:gd name="T40" fmla="*/ 120 w 134"/>
                <a:gd name="T41" fmla="*/ 27 h 109"/>
                <a:gd name="T42" fmla="*/ 134 w 134"/>
                <a:gd name="T43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109">
                  <a:moveTo>
                    <a:pt x="134" y="13"/>
                  </a:moveTo>
                  <a:cubicBezTo>
                    <a:pt x="129" y="15"/>
                    <a:pt x="124" y="17"/>
                    <a:pt x="118" y="17"/>
                  </a:cubicBezTo>
                  <a:cubicBezTo>
                    <a:pt x="124" y="14"/>
                    <a:pt x="128" y="9"/>
                    <a:pt x="130" y="2"/>
                  </a:cubicBezTo>
                  <a:cubicBezTo>
                    <a:pt x="125" y="5"/>
                    <a:pt x="119" y="8"/>
                    <a:pt x="113" y="9"/>
                  </a:cubicBezTo>
                  <a:cubicBezTo>
                    <a:pt x="108" y="3"/>
                    <a:pt x="101" y="0"/>
                    <a:pt x="93" y="0"/>
                  </a:cubicBezTo>
                  <a:cubicBezTo>
                    <a:pt x="78" y="0"/>
                    <a:pt x="65" y="12"/>
                    <a:pt x="65" y="28"/>
                  </a:cubicBezTo>
                  <a:cubicBezTo>
                    <a:pt x="65" y="30"/>
                    <a:pt x="66" y="32"/>
                    <a:pt x="66" y="34"/>
                  </a:cubicBezTo>
                  <a:cubicBezTo>
                    <a:pt x="43" y="33"/>
                    <a:pt x="23" y="22"/>
                    <a:pt x="10" y="5"/>
                  </a:cubicBezTo>
                  <a:cubicBezTo>
                    <a:pt x="7" y="9"/>
                    <a:pt x="6" y="14"/>
                    <a:pt x="6" y="19"/>
                  </a:cubicBezTo>
                  <a:cubicBezTo>
                    <a:pt x="6" y="28"/>
                    <a:pt x="11" y="37"/>
                    <a:pt x="18" y="42"/>
                  </a:cubicBezTo>
                  <a:cubicBezTo>
                    <a:pt x="14" y="42"/>
                    <a:pt x="9" y="40"/>
                    <a:pt x="6" y="38"/>
                  </a:cubicBezTo>
                  <a:cubicBezTo>
                    <a:pt x="6" y="38"/>
                    <a:pt x="6" y="39"/>
                    <a:pt x="6" y="39"/>
                  </a:cubicBezTo>
                  <a:cubicBezTo>
                    <a:pt x="6" y="52"/>
                    <a:pt x="15" y="63"/>
                    <a:pt x="28" y="66"/>
                  </a:cubicBezTo>
                  <a:cubicBezTo>
                    <a:pt x="25" y="66"/>
                    <a:pt x="23" y="67"/>
                    <a:pt x="20" y="67"/>
                  </a:cubicBezTo>
                  <a:cubicBezTo>
                    <a:pt x="19" y="67"/>
                    <a:pt x="17" y="66"/>
                    <a:pt x="15" y="66"/>
                  </a:cubicBezTo>
                  <a:cubicBezTo>
                    <a:pt x="19" y="77"/>
                    <a:pt x="29" y="85"/>
                    <a:pt x="41" y="85"/>
                  </a:cubicBezTo>
                  <a:cubicBezTo>
                    <a:pt x="31" y="92"/>
                    <a:pt x="20" y="97"/>
                    <a:pt x="7" y="97"/>
                  </a:cubicBezTo>
                  <a:cubicBezTo>
                    <a:pt x="5" y="97"/>
                    <a:pt x="2" y="97"/>
                    <a:pt x="0" y="96"/>
                  </a:cubicBezTo>
                  <a:cubicBezTo>
                    <a:pt x="12" y="104"/>
                    <a:pt x="27" y="109"/>
                    <a:pt x="42" y="109"/>
                  </a:cubicBezTo>
                  <a:cubicBezTo>
                    <a:pt x="93" y="109"/>
                    <a:pt x="120" y="67"/>
                    <a:pt x="120" y="31"/>
                  </a:cubicBezTo>
                  <a:cubicBezTo>
                    <a:pt x="120" y="30"/>
                    <a:pt x="120" y="28"/>
                    <a:pt x="120" y="27"/>
                  </a:cubicBezTo>
                  <a:cubicBezTo>
                    <a:pt x="126" y="23"/>
                    <a:pt x="130" y="18"/>
                    <a:pt x="13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7" name="任意多边形 101"/>
            <p:cNvSpPr/>
            <p:nvPr/>
          </p:nvSpPr>
          <p:spPr bwMode="auto">
            <a:xfrm>
              <a:off x="9465990" y="4558244"/>
              <a:ext cx="414954" cy="391466"/>
            </a:xfrm>
            <a:custGeom>
              <a:avLst/>
              <a:gdLst>
                <a:gd name="T0" fmla="*/ 93 w 212"/>
                <a:gd name="T1" fmla="*/ 107 h 200"/>
                <a:gd name="T2" fmla="*/ 119 w 212"/>
                <a:gd name="T3" fmla="*/ 107 h 200"/>
                <a:gd name="T4" fmla="*/ 119 w 212"/>
                <a:gd name="T5" fmla="*/ 54 h 200"/>
                <a:gd name="T6" fmla="*/ 158 w 212"/>
                <a:gd name="T7" fmla="*/ 54 h 200"/>
                <a:gd name="T8" fmla="*/ 106 w 212"/>
                <a:gd name="T9" fmla="*/ 0 h 200"/>
                <a:gd name="T10" fmla="*/ 52 w 212"/>
                <a:gd name="T11" fmla="*/ 54 h 200"/>
                <a:gd name="T12" fmla="*/ 93 w 212"/>
                <a:gd name="T13" fmla="*/ 54 h 200"/>
                <a:gd name="T14" fmla="*/ 93 w 212"/>
                <a:gd name="T15" fmla="*/ 107 h 200"/>
                <a:gd name="T16" fmla="*/ 132 w 212"/>
                <a:gd name="T17" fmla="*/ 77 h 200"/>
                <a:gd name="T18" fmla="*/ 132 w 212"/>
                <a:gd name="T19" fmla="*/ 97 h 200"/>
                <a:gd name="T20" fmla="*/ 192 w 212"/>
                <a:gd name="T21" fmla="*/ 120 h 200"/>
                <a:gd name="T22" fmla="*/ 106 w 212"/>
                <a:gd name="T23" fmla="*/ 152 h 200"/>
                <a:gd name="T24" fmla="*/ 18 w 212"/>
                <a:gd name="T25" fmla="*/ 120 h 200"/>
                <a:gd name="T26" fmla="*/ 78 w 212"/>
                <a:gd name="T27" fmla="*/ 97 h 200"/>
                <a:gd name="T28" fmla="*/ 78 w 212"/>
                <a:gd name="T29" fmla="*/ 77 h 200"/>
                <a:gd name="T30" fmla="*/ 0 w 212"/>
                <a:gd name="T31" fmla="*/ 107 h 200"/>
                <a:gd name="T32" fmla="*/ 0 w 212"/>
                <a:gd name="T33" fmla="*/ 160 h 200"/>
                <a:gd name="T34" fmla="*/ 106 w 212"/>
                <a:gd name="T35" fmla="*/ 200 h 200"/>
                <a:gd name="T36" fmla="*/ 212 w 212"/>
                <a:gd name="T37" fmla="*/ 160 h 200"/>
                <a:gd name="T38" fmla="*/ 212 w 212"/>
                <a:gd name="T39" fmla="*/ 107 h 200"/>
                <a:gd name="T40" fmla="*/ 132 w 212"/>
                <a:gd name="T41" fmla="*/ 7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12" h="200">
                  <a:moveTo>
                    <a:pt x="93" y="107"/>
                  </a:moveTo>
                  <a:lnTo>
                    <a:pt x="119" y="107"/>
                  </a:lnTo>
                  <a:lnTo>
                    <a:pt x="119" y="54"/>
                  </a:lnTo>
                  <a:lnTo>
                    <a:pt x="158" y="54"/>
                  </a:lnTo>
                  <a:lnTo>
                    <a:pt x="106" y="0"/>
                  </a:lnTo>
                  <a:lnTo>
                    <a:pt x="52" y="54"/>
                  </a:lnTo>
                  <a:lnTo>
                    <a:pt x="93" y="54"/>
                  </a:lnTo>
                  <a:lnTo>
                    <a:pt x="93" y="107"/>
                  </a:lnTo>
                  <a:close/>
                  <a:moveTo>
                    <a:pt x="132" y="77"/>
                  </a:moveTo>
                  <a:lnTo>
                    <a:pt x="132" y="97"/>
                  </a:lnTo>
                  <a:lnTo>
                    <a:pt x="192" y="120"/>
                  </a:lnTo>
                  <a:lnTo>
                    <a:pt x="106" y="152"/>
                  </a:lnTo>
                  <a:lnTo>
                    <a:pt x="18" y="120"/>
                  </a:lnTo>
                  <a:lnTo>
                    <a:pt x="78" y="97"/>
                  </a:lnTo>
                  <a:lnTo>
                    <a:pt x="78" y="77"/>
                  </a:lnTo>
                  <a:lnTo>
                    <a:pt x="0" y="107"/>
                  </a:lnTo>
                  <a:lnTo>
                    <a:pt x="0" y="160"/>
                  </a:lnTo>
                  <a:lnTo>
                    <a:pt x="106" y="200"/>
                  </a:lnTo>
                  <a:lnTo>
                    <a:pt x="212" y="160"/>
                  </a:lnTo>
                  <a:lnTo>
                    <a:pt x="212" y="107"/>
                  </a:lnTo>
                  <a:lnTo>
                    <a:pt x="132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8" name="任意多边形 102"/>
            <p:cNvSpPr/>
            <p:nvPr/>
          </p:nvSpPr>
          <p:spPr bwMode="auto">
            <a:xfrm>
              <a:off x="9446417" y="4981027"/>
              <a:ext cx="317087" cy="240751"/>
            </a:xfrm>
            <a:custGeom>
              <a:avLst/>
              <a:gdLst>
                <a:gd name="T0" fmla="*/ 37 w 99"/>
                <a:gd name="T1" fmla="*/ 16 h 75"/>
                <a:gd name="T2" fmla="*/ 53 w 99"/>
                <a:gd name="T3" fmla="*/ 31 h 75"/>
                <a:gd name="T4" fmla="*/ 68 w 99"/>
                <a:gd name="T5" fmla="*/ 16 h 75"/>
                <a:gd name="T6" fmla="*/ 53 w 99"/>
                <a:gd name="T7" fmla="*/ 0 h 75"/>
                <a:gd name="T8" fmla="*/ 37 w 99"/>
                <a:gd name="T9" fmla="*/ 16 h 75"/>
                <a:gd name="T10" fmla="*/ 0 w 99"/>
                <a:gd name="T11" fmla="*/ 16 h 75"/>
                <a:gd name="T12" fmla="*/ 16 w 99"/>
                <a:gd name="T13" fmla="*/ 31 h 75"/>
                <a:gd name="T14" fmla="*/ 31 w 99"/>
                <a:gd name="T15" fmla="*/ 16 h 75"/>
                <a:gd name="T16" fmla="*/ 16 w 99"/>
                <a:gd name="T17" fmla="*/ 0 h 75"/>
                <a:gd name="T18" fmla="*/ 0 w 99"/>
                <a:gd name="T19" fmla="*/ 16 h 75"/>
                <a:gd name="T20" fmla="*/ 74 w 99"/>
                <a:gd name="T21" fmla="*/ 47 h 75"/>
                <a:gd name="T22" fmla="*/ 74 w 99"/>
                <a:gd name="T23" fmla="*/ 37 h 75"/>
                <a:gd name="T24" fmla="*/ 68 w 99"/>
                <a:gd name="T25" fmla="*/ 31 h 75"/>
                <a:gd name="T26" fmla="*/ 53 w 99"/>
                <a:gd name="T27" fmla="*/ 31 h 75"/>
                <a:gd name="T28" fmla="*/ 16 w 99"/>
                <a:gd name="T29" fmla="*/ 31 h 75"/>
                <a:gd name="T30" fmla="*/ 6 w 99"/>
                <a:gd name="T31" fmla="*/ 31 h 75"/>
                <a:gd name="T32" fmla="*/ 0 w 99"/>
                <a:gd name="T33" fmla="*/ 37 h 75"/>
                <a:gd name="T34" fmla="*/ 0 w 99"/>
                <a:gd name="T35" fmla="*/ 68 h 75"/>
                <a:gd name="T36" fmla="*/ 6 w 99"/>
                <a:gd name="T37" fmla="*/ 75 h 75"/>
                <a:gd name="T38" fmla="*/ 68 w 99"/>
                <a:gd name="T39" fmla="*/ 75 h 75"/>
                <a:gd name="T40" fmla="*/ 74 w 99"/>
                <a:gd name="T41" fmla="*/ 68 h 75"/>
                <a:gd name="T42" fmla="*/ 74 w 99"/>
                <a:gd name="T43" fmla="*/ 59 h 75"/>
                <a:gd name="T44" fmla="*/ 99 w 99"/>
                <a:gd name="T45" fmla="*/ 75 h 75"/>
                <a:gd name="T46" fmla="*/ 99 w 99"/>
                <a:gd name="T47" fmla="*/ 31 h 75"/>
                <a:gd name="T48" fmla="*/ 74 w 99"/>
                <a:gd name="T49" fmla="*/ 47 h 75"/>
                <a:gd name="T50" fmla="*/ 62 w 99"/>
                <a:gd name="T51" fmla="*/ 62 h 75"/>
                <a:gd name="T52" fmla="*/ 13 w 99"/>
                <a:gd name="T53" fmla="*/ 62 h 75"/>
                <a:gd name="T54" fmla="*/ 13 w 99"/>
                <a:gd name="T55" fmla="*/ 44 h 75"/>
                <a:gd name="T56" fmla="*/ 62 w 99"/>
                <a:gd name="T57" fmla="*/ 44 h 75"/>
                <a:gd name="T58" fmla="*/ 62 w 99"/>
                <a:gd name="T5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9" h="75">
                  <a:moveTo>
                    <a:pt x="37" y="16"/>
                  </a:moveTo>
                  <a:cubicBezTo>
                    <a:pt x="37" y="24"/>
                    <a:pt x="44" y="31"/>
                    <a:pt x="53" y="31"/>
                  </a:cubicBezTo>
                  <a:cubicBezTo>
                    <a:pt x="61" y="31"/>
                    <a:pt x="68" y="24"/>
                    <a:pt x="68" y="16"/>
                  </a:cubicBezTo>
                  <a:cubicBezTo>
                    <a:pt x="68" y="7"/>
                    <a:pt x="61" y="0"/>
                    <a:pt x="53" y="0"/>
                  </a:cubicBezTo>
                  <a:cubicBezTo>
                    <a:pt x="44" y="0"/>
                    <a:pt x="37" y="7"/>
                    <a:pt x="37" y="16"/>
                  </a:cubicBezTo>
                  <a:close/>
                  <a:moveTo>
                    <a:pt x="0" y="16"/>
                  </a:moveTo>
                  <a:cubicBezTo>
                    <a:pt x="0" y="24"/>
                    <a:pt x="7" y="31"/>
                    <a:pt x="16" y="31"/>
                  </a:cubicBezTo>
                  <a:cubicBezTo>
                    <a:pt x="24" y="31"/>
                    <a:pt x="31" y="24"/>
                    <a:pt x="31" y="16"/>
                  </a:cubicBezTo>
                  <a:cubicBezTo>
                    <a:pt x="31" y="7"/>
                    <a:pt x="24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lose/>
                  <a:moveTo>
                    <a:pt x="74" y="47"/>
                  </a:moveTo>
                  <a:cubicBezTo>
                    <a:pt x="74" y="37"/>
                    <a:pt x="74" y="37"/>
                    <a:pt x="74" y="37"/>
                  </a:cubicBezTo>
                  <a:cubicBezTo>
                    <a:pt x="74" y="34"/>
                    <a:pt x="72" y="31"/>
                    <a:pt x="68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1"/>
                    <a:pt x="0" y="34"/>
                    <a:pt x="0" y="3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2"/>
                    <a:pt x="3" y="75"/>
                    <a:pt x="6" y="75"/>
                  </a:cubicBezTo>
                  <a:cubicBezTo>
                    <a:pt x="68" y="75"/>
                    <a:pt x="68" y="75"/>
                    <a:pt x="68" y="75"/>
                  </a:cubicBezTo>
                  <a:cubicBezTo>
                    <a:pt x="72" y="75"/>
                    <a:pt x="74" y="72"/>
                    <a:pt x="74" y="68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99" y="75"/>
                    <a:pt x="99" y="75"/>
                    <a:pt x="99" y="75"/>
                  </a:cubicBezTo>
                  <a:cubicBezTo>
                    <a:pt x="99" y="31"/>
                    <a:pt x="99" y="31"/>
                    <a:pt x="99" y="31"/>
                  </a:cubicBezTo>
                  <a:lnTo>
                    <a:pt x="74" y="47"/>
                  </a:lnTo>
                  <a:close/>
                  <a:moveTo>
                    <a:pt x="62" y="62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62" y="44"/>
                    <a:pt x="62" y="44"/>
                    <a:pt x="62" y="44"/>
                  </a:cubicBezTo>
                  <a:lnTo>
                    <a:pt x="62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09" name="任意多边形 103"/>
            <p:cNvSpPr/>
            <p:nvPr/>
          </p:nvSpPr>
          <p:spPr bwMode="auto">
            <a:xfrm>
              <a:off x="9372038" y="4200054"/>
              <a:ext cx="336661" cy="340575"/>
            </a:xfrm>
            <a:custGeom>
              <a:avLst/>
              <a:gdLst>
                <a:gd name="T0" fmla="*/ 53 w 105"/>
                <a:gd name="T1" fmla="*/ 0 h 106"/>
                <a:gd name="T2" fmla="*/ 0 w 105"/>
                <a:gd name="T3" fmla="*/ 53 h 106"/>
                <a:gd name="T4" fmla="*/ 53 w 105"/>
                <a:gd name="T5" fmla="*/ 106 h 106"/>
                <a:gd name="T6" fmla="*/ 105 w 105"/>
                <a:gd name="T7" fmla="*/ 53 h 106"/>
                <a:gd name="T8" fmla="*/ 53 w 105"/>
                <a:gd name="T9" fmla="*/ 0 h 106"/>
                <a:gd name="T10" fmla="*/ 84 w 105"/>
                <a:gd name="T11" fmla="*/ 45 h 106"/>
                <a:gd name="T12" fmla="*/ 55 w 105"/>
                <a:gd name="T13" fmla="*/ 85 h 106"/>
                <a:gd name="T14" fmla="*/ 41 w 105"/>
                <a:gd name="T15" fmla="*/ 80 h 106"/>
                <a:gd name="T16" fmla="*/ 31 w 105"/>
                <a:gd name="T17" fmla="*/ 48 h 106"/>
                <a:gd name="T18" fmla="*/ 24 w 105"/>
                <a:gd name="T19" fmla="*/ 50 h 106"/>
                <a:gd name="T20" fmla="*/ 21 w 105"/>
                <a:gd name="T21" fmla="*/ 47 h 106"/>
                <a:gd name="T22" fmla="*/ 40 w 105"/>
                <a:gd name="T23" fmla="*/ 33 h 106"/>
                <a:gd name="T24" fmla="*/ 51 w 105"/>
                <a:gd name="T25" fmla="*/ 54 h 106"/>
                <a:gd name="T26" fmla="*/ 56 w 105"/>
                <a:gd name="T27" fmla="*/ 67 h 106"/>
                <a:gd name="T28" fmla="*/ 64 w 105"/>
                <a:gd name="T29" fmla="*/ 55 h 106"/>
                <a:gd name="T30" fmla="*/ 57 w 105"/>
                <a:gd name="T31" fmla="*/ 47 h 106"/>
                <a:gd name="T32" fmla="*/ 84 w 105"/>
                <a:gd name="T33" fmla="*/ 4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106">
                  <a:moveTo>
                    <a:pt x="53" y="0"/>
                  </a:moveTo>
                  <a:cubicBezTo>
                    <a:pt x="23" y="0"/>
                    <a:pt x="0" y="24"/>
                    <a:pt x="0" y="53"/>
                  </a:cubicBezTo>
                  <a:cubicBezTo>
                    <a:pt x="0" y="82"/>
                    <a:pt x="23" y="106"/>
                    <a:pt x="53" y="106"/>
                  </a:cubicBezTo>
                  <a:cubicBezTo>
                    <a:pt x="82" y="106"/>
                    <a:pt x="105" y="82"/>
                    <a:pt x="105" y="53"/>
                  </a:cubicBezTo>
                  <a:cubicBezTo>
                    <a:pt x="105" y="24"/>
                    <a:pt x="82" y="0"/>
                    <a:pt x="53" y="0"/>
                  </a:cubicBezTo>
                  <a:close/>
                  <a:moveTo>
                    <a:pt x="84" y="45"/>
                  </a:moveTo>
                  <a:cubicBezTo>
                    <a:pt x="80" y="65"/>
                    <a:pt x="61" y="82"/>
                    <a:pt x="55" y="85"/>
                  </a:cubicBezTo>
                  <a:cubicBezTo>
                    <a:pt x="49" y="89"/>
                    <a:pt x="43" y="84"/>
                    <a:pt x="41" y="80"/>
                  </a:cubicBezTo>
                  <a:cubicBezTo>
                    <a:pt x="39" y="75"/>
                    <a:pt x="33" y="50"/>
                    <a:pt x="31" y="48"/>
                  </a:cubicBezTo>
                  <a:cubicBezTo>
                    <a:pt x="29" y="46"/>
                    <a:pt x="24" y="50"/>
                    <a:pt x="24" y="5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1" y="47"/>
                    <a:pt x="32" y="34"/>
                    <a:pt x="40" y="33"/>
                  </a:cubicBezTo>
                  <a:cubicBezTo>
                    <a:pt x="49" y="31"/>
                    <a:pt x="49" y="46"/>
                    <a:pt x="51" y="54"/>
                  </a:cubicBezTo>
                  <a:cubicBezTo>
                    <a:pt x="53" y="62"/>
                    <a:pt x="54" y="67"/>
                    <a:pt x="56" y="67"/>
                  </a:cubicBezTo>
                  <a:cubicBezTo>
                    <a:pt x="58" y="67"/>
                    <a:pt x="61" y="62"/>
                    <a:pt x="64" y="55"/>
                  </a:cubicBezTo>
                  <a:cubicBezTo>
                    <a:pt x="68" y="49"/>
                    <a:pt x="64" y="43"/>
                    <a:pt x="57" y="47"/>
                  </a:cubicBezTo>
                  <a:cubicBezTo>
                    <a:pt x="60" y="30"/>
                    <a:pt x="87" y="26"/>
                    <a:pt x="84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0" name="任意多边形 104"/>
            <p:cNvSpPr/>
            <p:nvPr/>
          </p:nvSpPr>
          <p:spPr bwMode="auto">
            <a:xfrm>
              <a:off x="9266343" y="3900582"/>
              <a:ext cx="326874" cy="277941"/>
            </a:xfrm>
            <a:custGeom>
              <a:avLst/>
              <a:gdLst>
                <a:gd name="T0" fmla="*/ 84 w 102"/>
                <a:gd name="T1" fmla="*/ 82 h 87"/>
                <a:gd name="T2" fmla="*/ 81 w 102"/>
                <a:gd name="T3" fmla="*/ 81 h 87"/>
                <a:gd name="T4" fmla="*/ 81 w 102"/>
                <a:gd name="T5" fmla="*/ 74 h 87"/>
                <a:gd name="T6" fmla="*/ 93 w 102"/>
                <a:gd name="T7" fmla="*/ 44 h 87"/>
                <a:gd name="T8" fmla="*/ 81 w 102"/>
                <a:gd name="T9" fmla="*/ 13 h 87"/>
                <a:gd name="T10" fmla="*/ 81 w 102"/>
                <a:gd name="T11" fmla="*/ 6 h 87"/>
                <a:gd name="T12" fmla="*/ 87 w 102"/>
                <a:gd name="T13" fmla="*/ 6 h 87"/>
                <a:gd name="T14" fmla="*/ 102 w 102"/>
                <a:gd name="T15" fmla="*/ 44 h 87"/>
                <a:gd name="T16" fmla="*/ 87 w 102"/>
                <a:gd name="T17" fmla="*/ 81 h 87"/>
                <a:gd name="T18" fmla="*/ 84 w 102"/>
                <a:gd name="T19" fmla="*/ 82 h 87"/>
                <a:gd name="T20" fmla="*/ 68 w 102"/>
                <a:gd name="T21" fmla="*/ 74 h 87"/>
                <a:gd name="T22" fmla="*/ 65 w 102"/>
                <a:gd name="T23" fmla="*/ 72 h 87"/>
                <a:gd name="T24" fmla="*/ 65 w 102"/>
                <a:gd name="T25" fmla="*/ 66 h 87"/>
                <a:gd name="T26" fmla="*/ 65 w 102"/>
                <a:gd name="T27" fmla="*/ 21 h 87"/>
                <a:gd name="T28" fmla="*/ 65 w 102"/>
                <a:gd name="T29" fmla="*/ 15 h 87"/>
                <a:gd name="T30" fmla="*/ 71 w 102"/>
                <a:gd name="T31" fmla="*/ 15 h 87"/>
                <a:gd name="T32" fmla="*/ 83 w 102"/>
                <a:gd name="T33" fmla="*/ 44 h 87"/>
                <a:gd name="T34" fmla="*/ 71 w 102"/>
                <a:gd name="T35" fmla="*/ 72 h 87"/>
                <a:gd name="T36" fmla="*/ 68 w 102"/>
                <a:gd name="T37" fmla="*/ 74 h 87"/>
                <a:gd name="T38" fmla="*/ 52 w 102"/>
                <a:gd name="T39" fmla="*/ 65 h 87"/>
                <a:gd name="T40" fmla="*/ 49 w 102"/>
                <a:gd name="T41" fmla="*/ 64 h 87"/>
                <a:gd name="T42" fmla="*/ 49 w 102"/>
                <a:gd name="T43" fmla="*/ 57 h 87"/>
                <a:gd name="T44" fmla="*/ 49 w 102"/>
                <a:gd name="T45" fmla="*/ 30 h 87"/>
                <a:gd name="T46" fmla="*/ 49 w 102"/>
                <a:gd name="T47" fmla="*/ 23 h 87"/>
                <a:gd name="T48" fmla="*/ 55 w 102"/>
                <a:gd name="T49" fmla="*/ 23 h 87"/>
                <a:gd name="T50" fmla="*/ 55 w 102"/>
                <a:gd name="T51" fmla="*/ 64 h 87"/>
                <a:gd name="T52" fmla="*/ 52 w 102"/>
                <a:gd name="T53" fmla="*/ 65 h 87"/>
                <a:gd name="T54" fmla="*/ 38 w 102"/>
                <a:gd name="T55" fmla="*/ 3 h 87"/>
                <a:gd name="T56" fmla="*/ 42 w 102"/>
                <a:gd name="T57" fmla="*/ 5 h 87"/>
                <a:gd name="T58" fmla="*/ 42 w 102"/>
                <a:gd name="T59" fmla="*/ 82 h 87"/>
                <a:gd name="T60" fmla="*/ 38 w 102"/>
                <a:gd name="T61" fmla="*/ 84 h 87"/>
                <a:gd name="T62" fmla="*/ 15 w 102"/>
                <a:gd name="T63" fmla="*/ 62 h 87"/>
                <a:gd name="T64" fmla="*/ 0 w 102"/>
                <a:gd name="T65" fmla="*/ 62 h 87"/>
                <a:gd name="T66" fmla="*/ 0 w 102"/>
                <a:gd name="T67" fmla="*/ 25 h 87"/>
                <a:gd name="T68" fmla="*/ 15 w 102"/>
                <a:gd name="T69" fmla="*/ 25 h 87"/>
                <a:gd name="T70" fmla="*/ 38 w 102"/>
                <a:gd name="T71" fmla="*/ 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2" h="87">
                  <a:moveTo>
                    <a:pt x="84" y="82"/>
                  </a:moveTo>
                  <a:cubicBezTo>
                    <a:pt x="83" y="82"/>
                    <a:pt x="81" y="82"/>
                    <a:pt x="81" y="81"/>
                  </a:cubicBezTo>
                  <a:cubicBezTo>
                    <a:pt x="79" y="79"/>
                    <a:pt x="79" y="76"/>
                    <a:pt x="81" y="74"/>
                  </a:cubicBezTo>
                  <a:cubicBezTo>
                    <a:pt x="89" y="66"/>
                    <a:pt x="93" y="55"/>
                    <a:pt x="93" y="44"/>
                  </a:cubicBezTo>
                  <a:cubicBezTo>
                    <a:pt x="93" y="32"/>
                    <a:pt x="89" y="21"/>
                    <a:pt x="81" y="13"/>
                  </a:cubicBezTo>
                  <a:cubicBezTo>
                    <a:pt x="79" y="11"/>
                    <a:pt x="79" y="8"/>
                    <a:pt x="81" y="6"/>
                  </a:cubicBezTo>
                  <a:cubicBezTo>
                    <a:pt x="82" y="4"/>
                    <a:pt x="85" y="4"/>
                    <a:pt x="87" y="6"/>
                  </a:cubicBezTo>
                  <a:cubicBezTo>
                    <a:pt x="97" y="16"/>
                    <a:pt x="102" y="29"/>
                    <a:pt x="102" y="44"/>
                  </a:cubicBezTo>
                  <a:cubicBezTo>
                    <a:pt x="102" y="58"/>
                    <a:pt x="97" y="71"/>
                    <a:pt x="87" y="81"/>
                  </a:cubicBezTo>
                  <a:cubicBezTo>
                    <a:pt x="86" y="82"/>
                    <a:pt x="85" y="82"/>
                    <a:pt x="84" y="82"/>
                  </a:cubicBezTo>
                  <a:close/>
                  <a:moveTo>
                    <a:pt x="68" y="74"/>
                  </a:moveTo>
                  <a:cubicBezTo>
                    <a:pt x="67" y="74"/>
                    <a:pt x="65" y="73"/>
                    <a:pt x="65" y="72"/>
                  </a:cubicBezTo>
                  <a:cubicBezTo>
                    <a:pt x="63" y="70"/>
                    <a:pt x="63" y="68"/>
                    <a:pt x="65" y="66"/>
                  </a:cubicBezTo>
                  <a:cubicBezTo>
                    <a:pt x="77" y="54"/>
                    <a:pt x="77" y="33"/>
                    <a:pt x="65" y="21"/>
                  </a:cubicBezTo>
                  <a:cubicBezTo>
                    <a:pt x="63" y="19"/>
                    <a:pt x="63" y="17"/>
                    <a:pt x="65" y="15"/>
                  </a:cubicBezTo>
                  <a:cubicBezTo>
                    <a:pt x="66" y="13"/>
                    <a:pt x="69" y="13"/>
                    <a:pt x="71" y="15"/>
                  </a:cubicBezTo>
                  <a:cubicBezTo>
                    <a:pt x="79" y="22"/>
                    <a:pt x="83" y="33"/>
                    <a:pt x="83" y="44"/>
                  </a:cubicBezTo>
                  <a:cubicBezTo>
                    <a:pt x="83" y="54"/>
                    <a:pt x="79" y="65"/>
                    <a:pt x="71" y="72"/>
                  </a:cubicBezTo>
                  <a:cubicBezTo>
                    <a:pt x="70" y="73"/>
                    <a:pt x="69" y="74"/>
                    <a:pt x="68" y="74"/>
                  </a:cubicBezTo>
                  <a:close/>
                  <a:moveTo>
                    <a:pt x="52" y="65"/>
                  </a:moveTo>
                  <a:cubicBezTo>
                    <a:pt x="51" y="65"/>
                    <a:pt x="49" y="65"/>
                    <a:pt x="49" y="64"/>
                  </a:cubicBezTo>
                  <a:cubicBezTo>
                    <a:pt x="47" y="62"/>
                    <a:pt x="47" y="59"/>
                    <a:pt x="49" y="57"/>
                  </a:cubicBezTo>
                  <a:cubicBezTo>
                    <a:pt x="56" y="50"/>
                    <a:pt x="56" y="37"/>
                    <a:pt x="49" y="30"/>
                  </a:cubicBezTo>
                  <a:cubicBezTo>
                    <a:pt x="47" y="28"/>
                    <a:pt x="47" y="25"/>
                    <a:pt x="49" y="23"/>
                  </a:cubicBezTo>
                  <a:cubicBezTo>
                    <a:pt x="50" y="22"/>
                    <a:pt x="53" y="22"/>
                    <a:pt x="55" y="23"/>
                  </a:cubicBezTo>
                  <a:cubicBezTo>
                    <a:pt x="66" y="34"/>
                    <a:pt x="66" y="53"/>
                    <a:pt x="55" y="64"/>
                  </a:cubicBezTo>
                  <a:cubicBezTo>
                    <a:pt x="54" y="65"/>
                    <a:pt x="53" y="65"/>
                    <a:pt x="52" y="65"/>
                  </a:cubicBezTo>
                  <a:close/>
                  <a:moveTo>
                    <a:pt x="38" y="3"/>
                  </a:moveTo>
                  <a:cubicBezTo>
                    <a:pt x="40" y="0"/>
                    <a:pt x="42" y="1"/>
                    <a:pt x="42" y="5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6"/>
                    <a:pt x="40" y="87"/>
                    <a:pt x="38" y="8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5" y="25"/>
                    <a:pt x="15" y="25"/>
                    <a:pt x="15" y="25"/>
                  </a:cubicBezTo>
                  <a:lnTo>
                    <a:pt x="3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1" name="任意多边形 105"/>
            <p:cNvSpPr/>
            <p:nvPr/>
          </p:nvSpPr>
          <p:spPr bwMode="auto">
            <a:xfrm>
              <a:off x="8986444" y="3544348"/>
              <a:ext cx="369936" cy="326873"/>
            </a:xfrm>
            <a:custGeom>
              <a:avLst/>
              <a:gdLst>
                <a:gd name="T0" fmla="*/ 124 w 189"/>
                <a:gd name="T1" fmla="*/ 23 h 167"/>
                <a:gd name="T2" fmla="*/ 65 w 189"/>
                <a:gd name="T3" fmla="*/ 0 h 167"/>
                <a:gd name="T4" fmla="*/ 0 w 189"/>
                <a:gd name="T5" fmla="*/ 23 h 167"/>
                <a:gd name="T6" fmla="*/ 0 w 189"/>
                <a:gd name="T7" fmla="*/ 167 h 167"/>
                <a:gd name="T8" fmla="*/ 65 w 189"/>
                <a:gd name="T9" fmla="*/ 142 h 167"/>
                <a:gd name="T10" fmla="*/ 124 w 189"/>
                <a:gd name="T11" fmla="*/ 167 h 167"/>
                <a:gd name="T12" fmla="*/ 189 w 189"/>
                <a:gd name="T13" fmla="*/ 142 h 167"/>
                <a:gd name="T14" fmla="*/ 189 w 189"/>
                <a:gd name="T15" fmla="*/ 0 h 167"/>
                <a:gd name="T16" fmla="*/ 124 w 189"/>
                <a:gd name="T17" fmla="*/ 23 h 167"/>
                <a:gd name="T18" fmla="*/ 70 w 189"/>
                <a:gd name="T19" fmla="*/ 15 h 167"/>
                <a:gd name="T20" fmla="*/ 119 w 189"/>
                <a:gd name="T21" fmla="*/ 35 h 167"/>
                <a:gd name="T22" fmla="*/ 119 w 189"/>
                <a:gd name="T23" fmla="*/ 152 h 167"/>
                <a:gd name="T24" fmla="*/ 70 w 189"/>
                <a:gd name="T25" fmla="*/ 133 h 167"/>
                <a:gd name="T26" fmla="*/ 70 w 189"/>
                <a:gd name="T27" fmla="*/ 15 h 167"/>
                <a:gd name="T28" fmla="*/ 11 w 189"/>
                <a:gd name="T29" fmla="*/ 31 h 167"/>
                <a:gd name="T30" fmla="*/ 58 w 189"/>
                <a:gd name="T31" fmla="*/ 15 h 167"/>
                <a:gd name="T32" fmla="*/ 58 w 189"/>
                <a:gd name="T33" fmla="*/ 133 h 167"/>
                <a:gd name="T34" fmla="*/ 11 w 189"/>
                <a:gd name="T35" fmla="*/ 151 h 167"/>
                <a:gd name="T36" fmla="*/ 11 w 189"/>
                <a:gd name="T37" fmla="*/ 31 h 167"/>
                <a:gd name="T38" fmla="*/ 178 w 189"/>
                <a:gd name="T39" fmla="*/ 134 h 167"/>
                <a:gd name="T40" fmla="*/ 130 w 189"/>
                <a:gd name="T41" fmla="*/ 152 h 167"/>
                <a:gd name="T42" fmla="*/ 130 w 189"/>
                <a:gd name="T43" fmla="*/ 35 h 167"/>
                <a:gd name="T44" fmla="*/ 178 w 189"/>
                <a:gd name="T45" fmla="*/ 17 h 167"/>
                <a:gd name="T46" fmla="*/ 178 w 189"/>
                <a:gd name="T47" fmla="*/ 13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9" h="167">
                  <a:moveTo>
                    <a:pt x="124" y="23"/>
                  </a:moveTo>
                  <a:lnTo>
                    <a:pt x="65" y="0"/>
                  </a:lnTo>
                  <a:lnTo>
                    <a:pt x="0" y="23"/>
                  </a:lnTo>
                  <a:lnTo>
                    <a:pt x="0" y="167"/>
                  </a:lnTo>
                  <a:lnTo>
                    <a:pt x="65" y="142"/>
                  </a:lnTo>
                  <a:lnTo>
                    <a:pt x="124" y="167"/>
                  </a:lnTo>
                  <a:lnTo>
                    <a:pt x="189" y="142"/>
                  </a:lnTo>
                  <a:lnTo>
                    <a:pt x="189" y="0"/>
                  </a:lnTo>
                  <a:lnTo>
                    <a:pt x="124" y="23"/>
                  </a:lnTo>
                  <a:close/>
                  <a:moveTo>
                    <a:pt x="70" y="15"/>
                  </a:moveTo>
                  <a:lnTo>
                    <a:pt x="119" y="35"/>
                  </a:lnTo>
                  <a:lnTo>
                    <a:pt x="119" y="152"/>
                  </a:lnTo>
                  <a:lnTo>
                    <a:pt x="70" y="133"/>
                  </a:lnTo>
                  <a:lnTo>
                    <a:pt x="70" y="15"/>
                  </a:lnTo>
                  <a:close/>
                  <a:moveTo>
                    <a:pt x="11" y="31"/>
                  </a:moveTo>
                  <a:lnTo>
                    <a:pt x="58" y="15"/>
                  </a:lnTo>
                  <a:lnTo>
                    <a:pt x="58" y="133"/>
                  </a:lnTo>
                  <a:lnTo>
                    <a:pt x="11" y="151"/>
                  </a:lnTo>
                  <a:lnTo>
                    <a:pt x="11" y="31"/>
                  </a:lnTo>
                  <a:close/>
                  <a:moveTo>
                    <a:pt x="178" y="134"/>
                  </a:moveTo>
                  <a:lnTo>
                    <a:pt x="130" y="152"/>
                  </a:lnTo>
                  <a:lnTo>
                    <a:pt x="130" y="35"/>
                  </a:lnTo>
                  <a:lnTo>
                    <a:pt x="178" y="17"/>
                  </a:lnTo>
                  <a:lnTo>
                    <a:pt x="178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2" name="任意多边形 106"/>
            <p:cNvSpPr/>
            <p:nvPr/>
          </p:nvSpPr>
          <p:spPr bwMode="auto">
            <a:xfrm>
              <a:off x="9078439" y="2322975"/>
              <a:ext cx="405168" cy="409081"/>
            </a:xfrm>
            <a:custGeom>
              <a:avLst/>
              <a:gdLst>
                <a:gd name="T0" fmla="*/ 63 w 127"/>
                <a:gd name="T1" fmla="*/ 0 h 128"/>
                <a:gd name="T2" fmla="*/ 0 w 127"/>
                <a:gd name="T3" fmla="*/ 64 h 128"/>
                <a:gd name="T4" fmla="*/ 63 w 127"/>
                <a:gd name="T5" fmla="*/ 128 h 128"/>
                <a:gd name="T6" fmla="*/ 127 w 127"/>
                <a:gd name="T7" fmla="*/ 64 h 128"/>
                <a:gd name="T8" fmla="*/ 63 w 127"/>
                <a:gd name="T9" fmla="*/ 0 h 128"/>
                <a:gd name="T10" fmla="*/ 52 w 127"/>
                <a:gd name="T11" fmla="*/ 104 h 128"/>
                <a:gd name="T12" fmla="*/ 25 w 127"/>
                <a:gd name="T13" fmla="*/ 69 h 128"/>
                <a:gd name="T14" fmla="*/ 37 w 127"/>
                <a:gd name="T15" fmla="*/ 57 h 128"/>
                <a:gd name="T16" fmla="*/ 52 w 127"/>
                <a:gd name="T17" fmla="*/ 76 h 128"/>
                <a:gd name="T18" fmla="*/ 98 w 127"/>
                <a:gd name="T19" fmla="*/ 38 h 128"/>
                <a:gd name="T20" fmla="*/ 103 w 127"/>
                <a:gd name="T21" fmla="*/ 44 h 128"/>
                <a:gd name="T22" fmla="*/ 52 w 127"/>
                <a:gd name="T23" fmla="*/ 10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128">
                  <a:moveTo>
                    <a:pt x="63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3" y="128"/>
                  </a:cubicBezTo>
                  <a:cubicBezTo>
                    <a:pt x="99" y="128"/>
                    <a:pt x="127" y="99"/>
                    <a:pt x="127" y="64"/>
                  </a:cubicBezTo>
                  <a:cubicBezTo>
                    <a:pt x="127" y="29"/>
                    <a:pt x="99" y="0"/>
                    <a:pt x="63" y="0"/>
                  </a:cubicBezTo>
                  <a:close/>
                  <a:moveTo>
                    <a:pt x="52" y="104"/>
                  </a:moveTo>
                  <a:cubicBezTo>
                    <a:pt x="25" y="69"/>
                    <a:pt x="25" y="69"/>
                    <a:pt x="25" y="6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98" y="38"/>
                    <a:pt x="98" y="38"/>
                    <a:pt x="98" y="38"/>
                  </a:cubicBezTo>
                  <a:cubicBezTo>
                    <a:pt x="103" y="44"/>
                    <a:pt x="103" y="44"/>
                    <a:pt x="103" y="44"/>
                  </a:cubicBez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3" name="任意多边形 107"/>
            <p:cNvSpPr/>
            <p:nvPr/>
          </p:nvSpPr>
          <p:spPr bwMode="auto">
            <a:xfrm>
              <a:off x="10258707" y="5188504"/>
              <a:ext cx="307301" cy="307300"/>
            </a:xfrm>
            <a:custGeom>
              <a:avLst/>
              <a:gdLst>
                <a:gd name="T0" fmla="*/ 0 w 157"/>
                <a:gd name="T1" fmla="*/ 74 h 157"/>
                <a:gd name="T2" fmla="*/ 0 w 157"/>
                <a:gd name="T3" fmla="*/ 23 h 157"/>
                <a:gd name="T4" fmla="*/ 64 w 157"/>
                <a:gd name="T5" fmla="*/ 13 h 157"/>
                <a:gd name="T6" fmla="*/ 64 w 157"/>
                <a:gd name="T7" fmla="*/ 74 h 157"/>
                <a:gd name="T8" fmla="*/ 0 w 157"/>
                <a:gd name="T9" fmla="*/ 74 h 157"/>
                <a:gd name="T10" fmla="*/ 73 w 157"/>
                <a:gd name="T11" fmla="*/ 12 h 157"/>
                <a:gd name="T12" fmla="*/ 157 w 157"/>
                <a:gd name="T13" fmla="*/ 0 h 157"/>
                <a:gd name="T14" fmla="*/ 157 w 157"/>
                <a:gd name="T15" fmla="*/ 74 h 157"/>
                <a:gd name="T16" fmla="*/ 73 w 157"/>
                <a:gd name="T17" fmla="*/ 74 h 157"/>
                <a:gd name="T18" fmla="*/ 73 w 157"/>
                <a:gd name="T19" fmla="*/ 12 h 157"/>
                <a:gd name="T20" fmla="*/ 157 w 157"/>
                <a:gd name="T21" fmla="*/ 84 h 157"/>
                <a:gd name="T22" fmla="*/ 157 w 157"/>
                <a:gd name="T23" fmla="*/ 157 h 157"/>
                <a:gd name="T24" fmla="*/ 73 w 157"/>
                <a:gd name="T25" fmla="*/ 146 h 157"/>
                <a:gd name="T26" fmla="*/ 73 w 157"/>
                <a:gd name="T27" fmla="*/ 84 h 157"/>
                <a:gd name="T28" fmla="*/ 157 w 157"/>
                <a:gd name="T29" fmla="*/ 84 h 157"/>
                <a:gd name="T30" fmla="*/ 64 w 157"/>
                <a:gd name="T31" fmla="*/ 144 h 157"/>
                <a:gd name="T32" fmla="*/ 0 w 157"/>
                <a:gd name="T33" fmla="*/ 136 h 157"/>
                <a:gd name="T34" fmla="*/ 0 w 157"/>
                <a:gd name="T35" fmla="*/ 84 h 157"/>
                <a:gd name="T36" fmla="*/ 64 w 157"/>
                <a:gd name="T37" fmla="*/ 84 h 157"/>
                <a:gd name="T38" fmla="*/ 64 w 157"/>
                <a:gd name="T3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57">
                  <a:moveTo>
                    <a:pt x="0" y="74"/>
                  </a:moveTo>
                  <a:lnTo>
                    <a:pt x="0" y="23"/>
                  </a:lnTo>
                  <a:lnTo>
                    <a:pt x="64" y="13"/>
                  </a:lnTo>
                  <a:lnTo>
                    <a:pt x="64" y="74"/>
                  </a:lnTo>
                  <a:lnTo>
                    <a:pt x="0" y="74"/>
                  </a:lnTo>
                  <a:close/>
                  <a:moveTo>
                    <a:pt x="73" y="12"/>
                  </a:moveTo>
                  <a:lnTo>
                    <a:pt x="157" y="0"/>
                  </a:lnTo>
                  <a:lnTo>
                    <a:pt x="157" y="74"/>
                  </a:lnTo>
                  <a:lnTo>
                    <a:pt x="73" y="74"/>
                  </a:lnTo>
                  <a:lnTo>
                    <a:pt x="73" y="12"/>
                  </a:lnTo>
                  <a:close/>
                  <a:moveTo>
                    <a:pt x="157" y="84"/>
                  </a:moveTo>
                  <a:lnTo>
                    <a:pt x="157" y="157"/>
                  </a:lnTo>
                  <a:lnTo>
                    <a:pt x="73" y="146"/>
                  </a:lnTo>
                  <a:lnTo>
                    <a:pt x="73" y="84"/>
                  </a:lnTo>
                  <a:lnTo>
                    <a:pt x="157" y="84"/>
                  </a:lnTo>
                  <a:close/>
                  <a:moveTo>
                    <a:pt x="64" y="144"/>
                  </a:moveTo>
                  <a:lnTo>
                    <a:pt x="0" y="136"/>
                  </a:lnTo>
                  <a:lnTo>
                    <a:pt x="0" y="84"/>
                  </a:lnTo>
                  <a:lnTo>
                    <a:pt x="64" y="84"/>
                  </a:lnTo>
                  <a:lnTo>
                    <a:pt x="64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4" name="任意多边形 108"/>
            <p:cNvSpPr/>
            <p:nvPr/>
          </p:nvSpPr>
          <p:spPr bwMode="auto">
            <a:xfrm>
              <a:off x="9922047" y="5121955"/>
              <a:ext cx="272069" cy="272068"/>
            </a:xfrm>
            <a:custGeom>
              <a:avLst/>
              <a:gdLst>
                <a:gd name="T0" fmla="*/ 11 w 85"/>
                <a:gd name="T1" fmla="*/ 42 h 85"/>
                <a:gd name="T2" fmla="*/ 29 w 85"/>
                <a:gd name="T3" fmla="*/ 70 h 85"/>
                <a:gd name="T4" fmla="*/ 14 w 85"/>
                <a:gd name="T5" fmla="*/ 30 h 85"/>
                <a:gd name="T6" fmla="*/ 11 w 85"/>
                <a:gd name="T7" fmla="*/ 42 h 85"/>
                <a:gd name="T8" fmla="*/ 64 w 85"/>
                <a:gd name="T9" fmla="*/ 41 h 85"/>
                <a:gd name="T10" fmla="*/ 62 w 85"/>
                <a:gd name="T11" fmla="*/ 32 h 85"/>
                <a:gd name="T12" fmla="*/ 59 w 85"/>
                <a:gd name="T13" fmla="*/ 25 h 85"/>
                <a:gd name="T14" fmla="*/ 64 w 85"/>
                <a:gd name="T15" fmla="*/ 20 h 85"/>
                <a:gd name="T16" fmla="*/ 64 w 85"/>
                <a:gd name="T17" fmla="*/ 20 h 85"/>
                <a:gd name="T18" fmla="*/ 43 w 85"/>
                <a:gd name="T19" fmla="*/ 11 h 85"/>
                <a:gd name="T20" fmla="*/ 16 w 85"/>
                <a:gd name="T21" fmla="*/ 25 h 85"/>
                <a:gd name="T22" fmla="*/ 18 w 85"/>
                <a:gd name="T23" fmla="*/ 25 h 85"/>
                <a:gd name="T24" fmla="*/ 27 w 85"/>
                <a:gd name="T25" fmla="*/ 25 h 85"/>
                <a:gd name="T26" fmla="*/ 27 w 85"/>
                <a:gd name="T27" fmla="*/ 28 h 85"/>
                <a:gd name="T28" fmla="*/ 23 w 85"/>
                <a:gd name="T29" fmla="*/ 28 h 85"/>
                <a:gd name="T30" fmla="*/ 35 w 85"/>
                <a:gd name="T31" fmla="*/ 61 h 85"/>
                <a:gd name="T32" fmla="*/ 42 w 85"/>
                <a:gd name="T33" fmla="*/ 41 h 85"/>
                <a:gd name="T34" fmla="*/ 37 w 85"/>
                <a:gd name="T35" fmla="*/ 28 h 85"/>
                <a:gd name="T36" fmla="*/ 34 w 85"/>
                <a:gd name="T37" fmla="*/ 28 h 85"/>
                <a:gd name="T38" fmla="*/ 34 w 85"/>
                <a:gd name="T39" fmla="*/ 25 h 85"/>
                <a:gd name="T40" fmla="*/ 42 w 85"/>
                <a:gd name="T41" fmla="*/ 25 h 85"/>
                <a:gd name="T42" fmla="*/ 51 w 85"/>
                <a:gd name="T43" fmla="*/ 25 h 85"/>
                <a:gd name="T44" fmla="*/ 51 w 85"/>
                <a:gd name="T45" fmla="*/ 28 h 85"/>
                <a:gd name="T46" fmla="*/ 47 w 85"/>
                <a:gd name="T47" fmla="*/ 28 h 85"/>
                <a:gd name="T48" fmla="*/ 59 w 85"/>
                <a:gd name="T49" fmla="*/ 61 h 85"/>
                <a:gd name="T50" fmla="*/ 62 w 85"/>
                <a:gd name="T51" fmla="*/ 51 h 85"/>
                <a:gd name="T52" fmla="*/ 64 w 85"/>
                <a:gd name="T53" fmla="*/ 41 h 85"/>
                <a:gd name="T54" fmla="*/ 43 w 85"/>
                <a:gd name="T55" fmla="*/ 45 h 85"/>
                <a:gd name="T56" fmla="*/ 34 w 85"/>
                <a:gd name="T57" fmla="*/ 72 h 85"/>
                <a:gd name="T58" fmla="*/ 43 w 85"/>
                <a:gd name="T59" fmla="*/ 73 h 85"/>
                <a:gd name="T60" fmla="*/ 53 w 85"/>
                <a:gd name="T61" fmla="*/ 72 h 85"/>
                <a:gd name="T62" fmla="*/ 53 w 85"/>
                <a:gd name="T63" fmla="*/ 71 h 85"/>
                <a:gd name="T64" fmla="*/ 43 w 85"/>
                <a:gd name="T65" fmla="*/ 45 h 85"/>
                <a:gd name="T66" fmla="*/ 71 w 85"/>
                <a:gd name="T67" fmla="*/ 28 h 85"/>
                <a:gd name="T68" fmla="*/ 71 w 85"/>
                <a:gd name="T69" fmla="*/ 31 h 85"/>
                <a:gd name="T70" fmla="*/ 69 w 85"/>
                <a:gd name="T71" fmla="*/ 42 h 85"/>
                <a:gd name="T72" fmla="*/ 59 w 85"/>
                <a:gd name="T73" fmla="*/ 69 h 85"/>
                <a:gd name="T74" fmla="*/ 75 w 85"/>
                <a:gd name="T75" fmla="*/ 42 h 85"/>
                <a:gd name="T76" fmla="*/ 71 w 85"/>
                <a:gd name="T77" fmla="*/ 28 h 85"/>
                <a:gd name="T78" fmla="*/ 43 w 85"/>
                <a:gd name="T79" fmla="*/ 0 h 85"/>
                <a:gd name="T80" fmla="*/ 0 w 85"/>
                <a:gd name="T81" fmla="*/ 42 h 85"/>
                <a:gd name="T82" fmla="*/ 43 w 85"/>
                <a:gd name="T83" fmla="*/ 85 h 85"/>
                <a:gd name="T84" fmla="*/ 85 w 85"/>
                <a:gd name="T85" fmla="*/ 42 h 85"/>
                <a:gd name="T86" fmla="*/ 43 w 85"/>
                <a:gd name="T87" fmla="*/ 0 h 85"/>
                <a:gd name="T88" fmla="*/ 43 w 85"/>
                <a:gd name="T89" fmla="*/ 79 h 85"/>
                <a:gd name="T90" fmla="*/ 6 w 85"/>
                <a:gd name="T91" fmla="*/ 42 h 85"/>
                <a:gd name="T92" fmla="*/ 43 w 85"/>
                <a:gd name="T93" fmla="*/ 5 h 85"/>
                <a:gd name="T94" fmla="*/ 80 w 85"/>
                <a:gd name="T95" fmla="*/ 42 h 85"/>
                <a:gd name="T96" fmla="*/ 43 w 85"/>
                <a:gd name="T97" fmla="*/ 7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5" h="85">
                  <a:moveTo>
                    <a:pt x="11" y="42"/>
                  </a:moveTo>
                  <a:cubicBezTo>
                    <a:pt x="11" y="55"/>
                    <a:pt x="18" y="65"/>
                    <a:pt x="29" y="7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2" y="34"/>
                    <a:pt x="11" y="38"/>
                    <a:pt x="11" y="42"/>
                  </a:cubicBezTo>
                  <a:close/>
                  <a:moveTo>
                    <a:pt x="64" y="41"/>
                  </a:moveTo>
                  <a:cubicBezTo>
                    <a:pt x="64" y="37"/>
                    <a:pt x="63" y="34"/>
                    <a:pt x="62" y="32"/>
                  </a:cubicBezTo>
                  <a:cubicBezTo>
                    <a:pt x="60" y="30"/>
                    <a:pt x="59" y="28"/>
                    <a:pt x="59" y="25"/>
                  </a:cubicBezTo>
                  <a:cubicBezTo>
                    <a:pt x="59" y="22"/>
                    <a:pt x="61" y="20"/>
                    <a:pt x="64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9" y="15"/>
                    <a:pt x="51" y="11"/>
                    <a:pt x="43" y="11"/>
                  </a:cubicBezTo>
                  <a:cubicBezTo>
                    <a:pt x="32" y="11"/>
                    <a:pt x="22" y="17"/>
                    <a:pt x="16" y="25"/>
                  </a:cubicBezTo>
                  <a:cubicBezTo>
                    <a:pt x="17" y="25"/>
                    <a:pt x="18" y="25"/>
                    <a:pt x="18" y="25"/>
                  </a:cubicBezTo>
                  <a:cubicBezTo>
                    <a:pt x="22" y="25"/>
                    <a:pt x="27" y="25"/>
                    <a:pt x="27" y="25"/>
                  </a:cubicBezTo>
                  <a:cubicBezTo>
                    <a:pt x="29" y="25"/>
                    <a:pt x="29" y="27"/>
                    <a:pt x="27" y="28"/>
                  </a:cubicBezTo>
                  <a:cubicBezTo>
                    <a:pt x="27" y="28"/>
                    <a:pt x="25" y="28"/>
                    <a:pt x="23" y="28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5" y="28"/>
                    <a:pt x="34" y="28"/>
                    <a:pt x="34" y="28"/>
                  </a:cubicBezTo>
                  <a:cubicBezTo>
                    <a:pt x="32" y="27"/>
                    <a:pt x="32" y="25"/>
                    <a:pt x="34" y="25"/>
                  </a:cubicBezTo>
                  <a:cubicBezTo>
                    <a:pt x="34" y="25"/>
                    <a:pt x="39" y="25"/>
                    <a:pt x="42" y="25"/>
                  </a:cubicBezTo>
                  <a:cubicBezTo>
                    <a:pt x="46" y="25"/>
                    <a:pt x="51" y="25"/>
                    <a:pt x="51" y="25"/>
                  </a:cubicBezTo>
                  <a:cubicBezTo>
                    <a:pt x="52" y="25"/>
                    <a:pt x="53" y="27"/>
                    <a:pt x="51" y="28"/>
                  </a:cubicBezTo>
                  <a:cubicBezTo>
                    <a:pt x="51" y="28"/>
                    <a:pt x="49" y="28"/>
                    <a:pt x="47" y="28"/>
                  </a:cubicBezTo>
                  <a:cubicBezTo>
                    <a:pt x="59" y="61"/>
                    <a:pt x="59" y="61"/>
                    <a:pt x="59" y="61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47"/>
                    <a:pt x="64" y="43"/>
                    <a:pt x="64" y="41"/>
                  </a:cubicBezTo>
                  <a:close/>
                  <a:moveTo>
                    <a:pt x="43" y="45"/>
                  </a:moveTo>
                  <a:cubicBezTo>
                    <a:pt x="34" y="72"/>
                    <a:pt x="34" y="72"/>
                    <a:pt x="34" y="72"/>
                  </a:cubicBezTo>
                  <a:cubicBezTo>
                    <a:pt x="37" y="73"/>
                    <a:pt x="40" y="73"/>
                    <a:pt x="43" y="73"/>
                  </a:cubicBezTo>
                  <a:cubicBezTo>
                    <a:pt x="47" y="73"/>
                    <a:pt x="50" y="73"/>
                    <a:pt x="53" y="72"/>
                  </a:cubicBezTo>
                  <a:cubicBezTo>
                    <a:pt x="53" y="71"/>
                    <a:pt x="53" y="71"/>
                    <a:pt x="53" y="71"/>
                  </a:cubicBezTo>
                  <a:lnTo>
                    <a:pt x="43" y="45"/>
                  </a:lnTo>
                  <a:close/>
                  <a:moveTo>
                    <a:pt x="71" y="28"/>
                  </a:moveTo>
                  <a:cubicBezTo>
                    <a:pt x="71" y="29"/>
                    <a:pt x="71" y="30"/>
                    <a:pt x="71" y="31"/>
                  </a:cubicBezTo>
                  <a:cubicBezTo>
                    <a:pt x="71" y="34"/>
                    <a:pt x="70" y="37"/>
                    <a:pt x="69" y="42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8" y="64"/>
                    <a:pt x="75" y="54"/>
                    <a:pt x="75" y="42"/>
                  </a:cubicBezTo>
                  <a:cubicBezTo>
                    <a:pt x="75" y="37"/>
                    <a:pt x="73" y="32"/>
                    <a:pt x="71" y="28"/>
                  </a:cubicBezTo>
                  <a:close/>
                  <a:moveTo>
                    <a:pt x="43" y="0"/>
                  </a:moveTo>
                  <a:cubicBezTo>
                    <a:pt x="19" y="0"/>
                    <a:pt x="0" y="19"/>
                    <a:pt x="0" y="42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2"/>
                  </a:cubicBezTo>
                  <a:cubicBezTo>
                    <a:pt x="85" y="19"/>
                    <a:pt x="66" y="0"/>
                    <a:pt x="43" y="0"/>
                  </a:cubicBezTo>
                  <a:close/>
                  <a:moveTo>
                    <a:pt x="43" y="79"/>
                  </a:moveTo>
                  <a:cubicBezTo>
                    <a:pt x="22" y="79"/>
                    <a:pt x="6" y="63"/>
                    <a:pt x="6" y="42"/>
                  </a:cubicBezTo>
                  <a:cubicBezTo>
                    <a:pt x="6" y="22"/>
                    <a:pt x="22" y="5"/>
                    <a:pt x="43" y="5"/>
                  </a:cubicBezTo>
                  <a:cubicBezTo>
                    <a:pt x="63" y="5"/>
                    <a:pt x="80" y="22"/>
                    <a:pt x="80" y="42"/>
                  </a:cubicBezTo>
                  <a:cubicBezTo>
                    <a:pt x="80" y="63"/>
                    <a:pt x="63" y="79"/>
                    <a:pt x="43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5" name="任意多边形 109"/>
            <p:cNvSpPr/>
            <p:nvPr/>
          </p:nvSpPr>
          <p:spPr bwMode="auto">
            <a:xfrm>
              <a:off x="10258707" y="5621075"/>
              <a:ext cx="364063" cy="360148"/>
            </a:xfrm>
            <a:custGeom>
              <a:avLst/>
              <a:gdLst>
                <a:gd name="T0" fmla="*/ 110 w 114"/>
                <a:gd name="T1" fmla="*/ 90 h 113"/>
                <a:gd name="T2" fmla="*/ 60 w 114"/>
                <a:gd name="T3" fmla="*/ 47 h 113"/>
                <a:gd name="T4" fmla="*/ 64 w 114"/>
                <a:gd name="T5" fmla="*/ 32 h 113"/>
                <a:gd name="T6" fmla="*/ 32 w 114"/>
                <a:gd name="T7" fmla="*/ 0 h 113"/>
                <a:gd name="T8" fmla="*/ 23 w 114"/>
                <a:gd name="T9" fmla="*/ 1 h 113"/>
                <a:gd name="T10" fmla="*/ 41 w 114"/>
                <a:gd name="T11" fmla="*/ 20 h 113"/>
                <a:gd name="T12" fmla="*/ 41 w 114"/>
                <a:gd name="T13" fmla="*/ 30 h 113"/>
                <a:gd name="T14" fmla="*/ 30 w 114"/>
                <a:gd name="T15" fmla="*/ 41 h 113"/>
                <a:gd name="T16" fmla="*/ 20 w 114"/>
                <a:gd name="T17" fmla="*/ 41 h 113"/>
                <a:gd name="T18" fmla="*/ 1 w 114"/>
                <a:gd name="T19" fmla="*/ 23 h 113"/>
                <a:gd name="T20" fmla="*/ 0 w 114"/>
                <a:gd name="T21" fmla="*/ 32 h 113"/>
                <a:gd name="T22" fmla="*/ 32 w 114"/>
                <a:gd name="T23" fmla="*/ 63 h 113"/>
                <a:gd name="T24" fmla="*/ 47 w 114"/>
                <a:gd name="T25" fmla="*/ 60 h 113"/>
                <a:gd name="T26" fmla="*/ 90 w 114"/>
                <a:gd name="T27" fmla="*/ 110 h 113"/>
                <a:gd name="T28" fmla="*/ 100 w 114"/>
                <a:gd name="T29" fmla="*/ 111 h 113"/>
                <a:gd name="T30" fmla="*/ 111 w 114"/>
                <a:gd name="T31" fmla="*/ 100 h 113"/>
                <a:gd name="T32" fmla="*/ 110 w 114"/>
                <a:gd name="T33" fmla="*/ 9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4" h="113">
                  <a:moveTo>
                    <a:pt x="110" y="90"/>
                  </a:moveTo>
                  <a:cubicBezTo>
                    <a:pt x="60" y="47"/>
                    <a:pt x="60" y="47"/>
                    <a:pt x="60" y="47"/>
                  </a:cubicBezTo>
                  <a:cubicBezTo>
                    <a:pt x="62" y="42"/>
                    <a:pt x="64" y="37"/>
                    <a:pt x="64" y="32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9" y="0"/>
                    <a:pt x="26" y="0"/>
                    <a:pt x="23" y="1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4" y="22"/>
                    <a:pt x="44" y="27"/>
                    <a:pt x="41" y="30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27" y="44"/>
                    <a:pt x="23" y="44"/>
                    <a:pt x="20" y="41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5"/>
                    <a:pt x="0" y="29"/>
                    <a:pt x="0" y="32"/>
                  </a:cubicBezTo>
                  <a:cubicBezTo>
                    <a:pt x="0" y="49"/>
                    <a:pt x="14" y="63"/>
                    <a:pt x="32" y="63"/>
                  </a:cubicBezTo>
                  <a:cubicBezTo>
                    <a:pt x="37" y="63"/>
                    <a:pt x="42" y="62"/>
                    <a:pt x="47" y="60"/>
                  </a:cubicBezTo>
                  <a:cubicBezTo>
                    <a:pt x="90" y="110"/>
                    <a:pt x="90" y="110"/>
                    <a:pt x="90" y="110"/>
                  </a:cubicBezTo>
                  <a:cubicBezTo>
                    <a:pt x="93" y="113"/>
                    <a:pt x="97" y="113"/>
                    <a:pt x="100" y="111"/>
                  </a:cubicBezTo>
                  <a:cubicBezTo>
                    <a:pt x="111" y="100"/>
                    <a:pt x="111" y="100"/>
                    <a:pt x="111" y="100"/>
                  </a:cubicBezTo>
                  <a:cubicBezTo>
                    <a:pt x="114" y="97"/>
                    <a:pt x="113" y="93"/>
                    <a:pt x="110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6" name="任意多边形 110"/>
            <p:cNvSpPr/>
            <p:nvPr/>
          </p:nvSpPr>
          <p:spPr bwMode="auto">
            <a:xfrm>
              <a:off x="9160647" y="5274627"/>
              <a:ext cx="358192" cy="550009"/>
            </a:xfrm>
            <a:custGeom>
              <a:avLst/>
              <a:gdLst>
                <a:gd name="T0" fmla="*/ 84 w 112"/>
                <a:gd name="T1" fmla="*/ 3 h 172"/>
                <a:gd name="T2" fmla="*/ 111 w 112"/>
                <a:gd name="T3" fmla="*/ 19 h 172"/>
                <a:gd name="T4" fmla="*/ 110 w 112"/>
                <a:gd name="T5" fmla="*/ 33 h 172"/>
                <a:gd name="T6" fmla="*/ 103 w 112"/>
                <a:gd name="T7" fmla="*/ 44 h 172"/>
                <a:gd name="T8" fmla="*/ 65 w 112"/>
                <a:gd name="T9" fmla="*/ 21 h 172"/>
                <a:gd name="T10" fmla="*/ 72 w 112"/>
                <a:gd name="T11" fmla="*/ 10 h 172"/>
                <a:gd name="T12" fmla="*/ 84 w 112"/>
                <a:gd name="T13" fmla="*/ 3 h 172"/>
                <a:gd name="T14" fmla="*/ 0 w 112"/>
                <a:gd name="T15" fmla="*/ 130 h 172"/>
                <a:gd name="T16" fmla="*/ 1 w 112"/>
                <a:gd name="T17" fmla="*/ 172 h 172"/>
                <a:gd name="T18" fmla="*/ 38 w 112"/>
                <a:gd name="T19" fmla="*/ 153 h 172"/>
                <a:gd name="T20" fmla="*/ 98 w 112"/>
                <a:gd name="T21" fmla="*/ 52 h 172"/>
                <a:gd name="T22" fmla="*/ 60 w 112"/>
                <a:gd name="T23" fmla="*/ 29 h 172"/>
                <a:gd name="T24" fmla="*/ 0 w 112"/>
                <a:gd name="T25" fmla="*/ 130 h 172"/>
                <a:gd name="T26" fmla="*/ 76 w 112"/>
                <a:gd name="T27" fmla="*/ 57 h 172"/>
                <a:gd name="T28" fmla="*/ 30 w 112"/>
                <a:gd name="T29" fmla="*/ 134 h 172"/>
                <a:gd name="T30" fmla="*/ 20 w 112"/>
                <a:gd name="T31" fmla="*/ 128 h 172"/>
                <a:gd name="T32" fmla="*/ 66 w 112"/>
                <a:gd name="T33" fmla="*/ 52 h 172"/>
                <a:gd name="T34" fmla="*/ 76 w 112"/>
                <a:gd name="T35" fmla="*/ 57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72">
                  <a:moveTo>
                    <a:pt x="84" y="3"/>
                  </a:moveTo>
                  <a:cubicBezTo>
                    <a:pt x="96" y="0"/>
                    <a:pt x="108" y="7"/>
                    <a:pt x="111" y="19"/>
                  </a:cubicBezTo>
                  <a:cubicBezTo>
                    <a:pt x="112" y="24"/>
                    <a:pt x="112" y="29"/>
                    <a:pt x="110" y="33"/>
                  </a:cubicBezTo>
                  <a:cubicBezTo>
                    <a:pt x="103" y="44"/>
                    <a:pt x="103" y="44"/>
                    <a:pt x="103" y="44"/>
                  </a:cubicBezTo>
                  <a:cubicBezTo>
                    <a:pt x="65" y="21"/>
                    <a:pt x="65" y="21"/>
                    <a:pt x="65" y="21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5" y="7"/>
                    <a:pt x="79" y="4"/>
                    <a:pt x="84" y="3"/>
                  </a:cubicBezTo>
                  <a:close/>
                  <a:moveTo>
                    <a:pt x="0" y="130"/>
                  </a:moveTo>
                  <a:cubicBezTo>
                    <a:pt x="1" y="172"/>
                    <a:pt x="1" y="172"/>
                    <a:pt x="1" y="172"/>
                  </a:cubicBezTo>
                  <a:cubicBezTo>
                    <a:pt x="38" y="153"/>
                    <a:pt x="38" y="153"/>
                    <a:pt x="38" y="1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60" y="29"/>
                    <a:pt x="60" y="29"/>
                    <a:pt x="60" y="29"/>
                  </a:cubicBezTo>
                  <a:lnTo>
                    <a:pt x="0" y="130"/>
                  </a:lnTo>
                  <a:close/>
                  <a:moveTo>
                    <a:pt x="76" y="57"/>
                  </a:moveTo>
                  <a:cubicBezTo>
                    <a:pt x="30" y="134"/>
                    <a:pt x="30" y="134"/>
                    <a:pt x="30" y="134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66" y="52"/>
                    <a:pt x="66" y="52"/>
                    <a:pt x="66" y="52"/>
                  </a:cubicBezTo>
                  <a:lnTo>
                    <a:pt x="7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7" name="任意多边形 111"/>
            <p:cNvSpPr/>
            <p:nvPr/>
          </p:nvSpPr>
          <p:spPr bwMode="auto">
            <a:xfrm>
              <a:off x="9589301" y="5294200"/>
              <a:ext cx="305343" cy="348404"/>
            </a:xfrm>
            <a:custGeom>
              <a:avLst/>
              <a:gdLst>
                <a:gd name="T0" fmla="*/ 40 w 95"/>
                <a:gd name="T1" fmla="*/ 61 h 109"/>
                <a:gd name="T2" fmla="*/ 34 w 95"/>
                <a:gd name="T3" fmla="*/ 54 h 109"/>
                <a:gd name="T4" fmla="*/ 13 w 95"/>
                <a:gd name="T5" fmla="*/ 75 h 109"/>
                <a:gd name="T6" fmla="*/ 34 w 95"/>
                <a:gd name="T7" fmla="*/ 95 h 109"/>
                <a:gd name="T8" fmla="*/ 40 w 95"/>
                <a:gd name="T9" fmla="*/ 88 h 109"/>
                <a:gd name="T10" fmla="*/ 27 w 95"/>
                <a:gd name="T11" fmla="*/ 75 h 109"/>
                <a:gd name="T12" fmla="*/ 40 w 95"/>
                <a:gd name="T13" fmla="*/ 61 h 109"/>
                <a:gd name="T14" fmla="*/ 54 w 95"/>
                <a:gd name="T15" fmla="*/ 88 h 109"/>
                <a:gd name="T16" fmla="*/ 61 w 95"/>
                <a:gd name="T17" fmla="*/ 95 h 109"/>
                <a:gd name="T18" fmla="*/ 81 w 95"/>
                <a:gd name="T19" fmla="*/ 75 h 109"/>
                <a:gd name="T20" fmla="*/ 61 w 95"/>
                <a:gd name="T21" fmla="*/ 54 h 109"/>
                <a:gd name="T22" fmla="*/ 54 w 95"/>
                <a:gd name="T23" fmla="*/ 61 h 109"/>
                <a:gd name="T24" fmla="*/ 68 w 95"/>
                <a:gd name="T25" fmla="*/ 75 h 109"/>
                <a:gd name="T26" fmla="*/ 54 w 95"/>
                <a:gd name="T27" fmla="*/ 88 h 109"/>
                <a:gd name="T28" fmla="*/ 89 w 95"/>
                <a:gd name="T29" fmla="*/ 21 h 109"/>
                <a:gd name="T30" fmla="*/ 74 w 95"/>
                <a:gd name="T31" fmla="*/ 6 h 109"/>
                <a:gd name="T32" fmla="*/ 59 w 95"/>
                <a:gd name="T33" fmla="*/ 0 h 109"/>
                <a:gd name="T34" fmla="*/ 8 w 95"/>
                <a:gd name="T35" fmla="*/ 0 h 109"/>
                <a:gd name="T36" fmla="*/ 0 w 95"/>
                <a:gd name="T37" fmla="*/ 8 h 109"/>
                <a:gd name="T38" fmla="*/ 0 w 95"/>
                <a:gd name="T39" fmla="*/ 100 h 109"/>
                <a:gd name="T40" fmla="*/ 8 w 95"/>
                <a:gd name="T41" fmla="*/ 109 h 109"/>
                <a:gd name="T42" fmla="*/ 86 w 95"/>
                <a:gd name="T43" fmla="*/ 109 h 109"/>
                <a:gd name="T44" fmla="*/ 95 w 95"/>
                <a:gd name="T45" fmla="*/ 100 h 109"/>
                <a:gd name="T46" fmla="*/ 95 w 95"/>
                <a:gd name="T47" fmla="*/ 36 h 109"/>
                <a:gd name="T48" fmla="*/ 89 w 95"/>
                <a:gd name="T49" fmla="*/ 21 h 109"/>
                <a:gd name="T50" fmla="*/ 84 w 95"/>
                <a:gd name="T51" fmla="*/ 26 h 109"/>
                <a:gd name="T52" fmla="*/ 85 w 95"/>
                <a:gd name="T53" fmla="*/ 27 h 109"/>
                <a:gd name="T54" fmla="*/ 68 w 95"/>
                <a:gd name="T55" fmla="*/ 27 h 109"/>
                <a:gd name="T56" fmla="*/ 68 w 95"/>
                <a:gd name="T57" fmla="*/ 10 h 109"/>
                <a:gd name="T58" fmla="*/ 69 w 95"/>
                <a:gd name="T59" fmla="*/ 11 h 109"/>
                <a:gd name="T60" fmla="*/ 84 w 95"/>
                <a:gd name="T61" fmla="*/ 26 h 109"/>
                <a:gd name="T62" fmla="*/ 88 w 95"/>
                <a:gd name="T63" fmla="*/ 100 h 109"/>
                <a:gd name="T64" fmla="*/ 86 w 95"/>
                <a:gd name="T65" fmla="*/ 102 h 109"/>
                <a:gd name="T66" fmla="*/ 8 w 95"/>
                <a:gd name="T67" fmla="*/ 102 h 109"/>
                <a:gd name="T68" fmla="*/ 6 w 95"/>
                <a:gd name="T69" fmla="*/ 100 h 109"/>
                <a:gd name="T70" fmla="*/ 6 w 95"/>
                <a:gd name="T71" fmla="*/ 8 h 109"/>
                <a:gd name="T72" fmla="*/ 8 w 95"/>
                <a:gd name="T73" fmla="*/ 7 h 109"/>
                <a:gd name="T74" fmla="*/ 59 w 95"/>
                <a:gd name="T75" fmla="*/ 7 h 109"/>
                <a:gd name="T76" fmla="*/ 61 w 95"/>
                <a:gd name="T77" fmla="*/ 7 h 109"/>
                <a:gd name="T78" fmla="*/ 61 w 95"/>
                <a:gd name="T79" fmla="*/ 34 h 109"/>
                <a:gd name="T80" fmla="*/ 88 w 95"/>
                <a:gd name="T81" fmla="*/ 34 h 109"/>
                <a:gd name="T82" fmla="*/ 88 w 95"/>
                <a:gd name="T83" fmla="*/ 36 h 109"/>
                <a:gd name="T84" fmla="*/ 88 w 95"/>
                <a:gd name="T85" fmla="*/ 10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09">
                  <a:moveTo>
                    <a:pt x="40" y="6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27" y="75"/>
                    <a:pt x="27" y="75"/>
                    <a:pt x="27" y="75"/>
                  </a:cubicBezTo>
                  <a:lnTo>
                    <a:pt x="40" y="61"/>
                  </a:lnTo>
                  <a:close/>
                  <a:moveTo>
                    <a:pt x="54" y="88"/>
                  </a:moveTo>
                  <a:cubicBezTo>
                    <a:pt x="61" y="95"/>
                    <a:pt x="61" y="95"/>
                    <a:pt x="61" y="9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54" y="88"/>
                  </a:lnTo>
                  <a:close/>
                  <a:moveTo>
                    <a:pt x="89" y="21"/>
                  </a:moveTo>
                  <a:cubicBezTo>
                    <a:pt x="74" y="6"/>
                    <a:pt x="74" y="6"/>
                    <a:pt x="74" y="6"/>
                  </a:cubicBezTo>
                  <a:cubicBezTo>
                    <a:pt x="70" y="3"/>
                    <a:pt x="64" y="0"/>
                    <a:pt x="5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3" y="109"/>
                    <a:pt x="8" y="109"/>
                  </a:cubicBezTo>
                  <a:cubicBezTo>
                    <a:pt x="86" y="109"/>
                    <a:pt x="86" y="109"/>
                    <a:pt x="86" y="109"/>
                  </a:cubicBezTo>
                  <a:cubicBezTo>
                    <a:pt x="91" y="109"/>
                    <a:pt x="95" y="105"/>
                    <a:pt x="95" y="10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5" y="31"/>
                    <a:pt x="92" y="24"/>
                    <a:pt x="89" y="21"/>
                  </a:cubicBezTo>
                  <a:close/>
                  <a:moveTo>
                    <a:pt x="84" y="26"/>
                  </a:moveTo>
                  <a:cubicBezTo>
                    <a:pt x="84" y="26"/>
                    <a:pt x="85" y="27"/>
                    <a:pt x="85" y="27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10"/>
                    <a:pt x="68" y="10"/>
                    <a:pt x="68" y="10"/>
                  </a:cubicBezTo>
                  <a:cubicBezTo>
                    <a:pt x="68" y="10"/>
                    <a:pt x="68" y="10"/>
                    <a:pt x="69" y="11"/>
                  </a:cubicBezTo>
                  <a:lnTo>
                    <a:pt x="84" y="26"/>
                  </a:lnTo>
                  <a:close/>
                  <a:moveTo>
                    <a:pt x="88" y="100"/>
                  </a:moveTo>
                  <a:cubicBezTo>
                    <a:pt x="88" y="101"/>
                    <a:pt x="87" y="102"/>
                    <a:pt x="86" y="102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2"/>
                    <a:pt x="6" y="101"/>
                    <a:pt x="6" y="100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7"/>
                    <a:pt x="8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60" y="7"/>
                    <a:pt x="60" y="7"/>
                    <a:pt x="61" y="7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5"/>
                    <a:pt x="88" y="36"/>
                  </a:cubicBezTo>
                  <a:lnTo>
                    <a:pt x="88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8" name="任意多边形 112"/>
            <p:cNvSpPr/>
            <p:nvPr/>
          </p:nvSpPr>
          <p:spPr bwMode="auto">
            <a:xfrm>
              <a:off x="9029505" y="1945211"/>
              <a:ext cx="401253" cy="297514"/>
            </a:xfrm>
            <a:custGeom>
              <a:avLst/>
              <a:gdLst>
                <a:gd name="T0" fmla="*/ 101 w 125"/>
                <a:gd name="T1" fmla="*/ 0 h 93"/>
                <a:gd name="T2" fmla="*/ 23 w 125"/>
                <a:gd name="T3" fmla="*/ 0 h 93"/>
                <a:gd name="T4" fmla="*/ 0 w 125"/>
                <a:gd name="T5" fmla="*/ 23 h 93"/>
                <a:gd name="T6" fmla="*/ 0 w 125"/>
                <a:gd name="T7" fmla="*/ 70 h 93"/>
                <a:gd name="T8" fmla="*/ 23 w 125"/>
                <a:gd name="T9" fmla="*/ 93 h 93"/>
                <a:gd name="T10" fmla="*/ 101 w 125"/>
                <a:gd name="T11" fmla="*/ 93 h 93"/>
                <a:gd name="T12" fmla="*/ 125 w 125"/>
                <a:gd name="T13" fmla="*/ 70 h 93"/>
                <a:gd name="T14" fmla="*/ 125 w 125"/>
                <a:gd name="T15" fmla="*/ 23 h 93"/>
                <a:gd name="T16" fmla="*/ 101 w 125"/>
                <a:gd name="T17" fmla="*/ 0 h 93"/>
                <a:gd name="T18" fmla="*/ 47 w 125"/>
                <a:gd name="T19" fmla="*/ 78 h 93"/>
                <a:gd name="T20" fmla="*/ 47 w 125"/>
                <a:gd name="T21" fmla="*/ 15 h 93"/>
                <a:gd name="T22" fmla="*/ 86 w 125"/>
                <a:gd name="T23" fmla="*/ 46 h 93"/>
                <a:gd name="T24" fmla="*/ 47 w 125"/>
                <a:gd name="T2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" h="93">
                  <a:moveTo>
                    <a:pt x="101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1" y="0"/>
                    <a:pt x="0" y="10"/>
                    <a:pt x="0" y="23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83"/>
                    <a:pt x="11" y="93"/>
                    <a:pt x="23" y="93"/>
                  </a:cubicBezTo>
                  <a:cubicBezTo>
                    <a:pt x="101" y="93"/>
                    <a:pt x="101" y="93"/>
                    <a:pt x="101" y="93"/>
                  </a:cubicBezTo>
                  <a:cubicBezTo>
                    <a:pt x="114" y="93"/>
                    <a:pt x="125" y="83"/>
                    <a:pt x="125" y="70"/>
                  </a:cubicBezTo>
                  <a:cubicBezTo>
                    <a:pt x="125" y="23"/>
                    <a:pt x="125" y="23"/>
                    <a:pt x="125" y="23"/>
                  </a:cubicBezTo>
                  <a:cubicBezTo>
                    <a:pt x="125" y="10"/>
                    <a:pt x="114" y="0"/>
                    <a:pt x="101" y="0"/>
                  </a:cubicBezTo>
                  <a:close/>
                  <a:moveTo>
                    <a:pt x="47" y="78"/>
                  </a:moveTo>
                  <a:cubicBezTo>
                    <a:pt x="47" y="15"/>
                    <a:pt x="47" y="15"/>
                    <a:pt x="47" y="15"/>
                  </a:cubicBezTo>
                  <a:cubicBezTo>
                    <a:pt x="86" y="46"/>
                    <a:pt x="86" y="46"/>
                    <a:pt x="86" y="46"/>
                  </a:cubicBezTo>
                  <a:lnTo>
                    <a:pt x="47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19" name="任意多边形 113"/>
            <p:cNvSpPr/>
            <p:nvPr/>
          </p:nvSpPr>
          <p:spPr bwMode="auto">
            <a:xfrm>
              <a:off x="8534302" y="4360555"/>
              <a:ext cx="207477" cy="211391"/>
            </a:xfrm>
            <a:custGeom>
              <a:avLst/>
              <a:gdLst>
                <a:gd name="T0" fmla="*/ 61 w 65"/>
                <a:gd name="T1" fmla="*/ 19 h 66"/>
                <a:gd name="T2" fmla="*/ 47 w 65"/>
                <a:gd name="T3" fmla="*/ 4 h 66"/>
                <a:gd name="T4" fmla="*/ 51 w 65"/>
                <a:gd name="T5" fmla="*/ 0 h 66"/>
                <a:gd name="T6" fmla="*/ 65 w 65"/>
                <a:gd name="T7" fmla="*/ 15 h 66"/>
                <a:gd name="T8" fmla="*/ 61 w 65"/>
                <a:gd name="T9" fmla="*/ 19 h 66"/>
                <a:gd name="T10" fmla="*/ 57 w 65"/>
                <a:gd name="T11" fmla="*/ 23 h 66"/>
                <a:gd name="T12" fmla="*/ 55 w 65"/>
                <a:gd name="T13" fmla="*/ 46 h 66"/>
                <a:gd name="T14" fmla="*/ 10 w 65"/>
                <a:gd name="T15" fmla="*/ 66 h 66"/>
                <a:gd name="T16" fmla="*/ 6 w 65"/>
                <a:gd name="T17" fmla="*/ 63 h 66"/>
                <a:gd name="T18" fmla="*/ 24 w 65"/>
                <a:gd name="T19" fmla="*/ 45 h 66"/>
                <a:gd name="T20" fmla="*/ 26 w 65"/>
                <a:gd name="T21" fmla="*/ 46 h 66"/>
                <a:gd name="T22" fmla="*/ 32 w 65"/>
                <a:gd name="T23" fmla="*/ 39 h 66"/>
                <a:gd name="T24" fmla="*/ 26 w 65"/>
                <a:gd name="T25" fmla="*/ 33 h 66"/>
                <a:gd name="T26" fmla="*/ 20 w 65"/>
                <a:gd name="T27" fmla="*/ 39 h 66"/>
                <a:gd name="T28" fmla="*/ 21 w 65"/>
                <a:gd name="T29" fmla="*/ 42 h 66"/>
                <a:gd name="T30" fmla="*/ 3 w 65"/>
                <a:gd name="T31" fmla="*/ 59 h 66"/>
                <a:gd name="T32" fmla="*/ 0 w 65"/>
                <a:gd name="T33" fmla="*/ 56 h 66"/>
                <a:gd name="T34" fmla="*/ 20 w 65"/>
                <a:gd name="T35" fmla="*/ 10 h 66"/>
                <a:gd name="T36" fmla="*/ 43 w 65"/>
                <a:gd name="T37" fmla="*/ 8 h 66"/>
                <a:gd name="T38" fmla="*/ 57 w 65"/>
                <a:gd name="T39" fmla="*/ 2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66">
                  <a:moveTo>
                    <a:pt x="61" y="19"/>
                  </a:moveTo>
                  <a:cubicBezTo>
                    <a:pt x="47" y="4"/>
                    <a:pt x="47" y="4"/>
                    <a:pt x="47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5" y="15"/>
                    <a:pt x="65" y="15"/>
                    <a:pt x="65" y="15"/>
                  </a:cubicBezTo>
                  <a:lnTo>
                    <a:pt x="61" y="19"/>
                  </a:lnTo>
                  <a:close/>
                  <a:moveTo>
                    <a:pt x="57" y="23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37" y="46"/>
                    <a:pt x="10" y="66"/>
                    <a:pt x="10" y="66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5" y="45"/>
                    <a:pt x="25" y="46"/>
                    <a:pt x="26" y="46"/>
                  </a:cubicBezTo>
                  <a:cubicBezTo>
                    <a:pt x="30" y="46"/>
                    <a:pt x="32" y="43"/>
                    <a:pt x="32" y="39"/>
                  </a:cubicBezTo>
                  <a:cubicBezTo>
                    <a:pt x="32" y="36"/>
                    <a:pt x="30" y="33"/>
                    <a:pt x="26" y="33"/>
                  </a:cubicBezTo>
                  <a:cubicBezTo>
                    <a:pt x="23" y="33"/>
                    <a:pt x="20" y="36"/>
                    <a:pt x="20" y="39"/>
                  </a:cubicBezTo>
                  <a:cubicBezTo>
                    <a:pt x="20" y="40"/>
                    <a:pt x="20" y="41"/>
                    <a:pt x="21" y="42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20" y="29"/>
                    <a:pt x="20" y="10"/>
                  </a:cubicBezTo>
                  <a:cubicBezTo>
                    <a:pt x="43" y="8"/>
                    <a:pt x="43" y="8"/>
                    <a:pt x="43" y="8"/>
                  </a:cubicBezTo>
                  <a:lnTo>
                    <a:pt x="5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0" name="任意多边形 114"/>
            <p:cNvSpPr/>
            <p:nvPr/>
          </p:nvSpPr>
          <p:spPr bwMode="auto">
            <a:xfrm>
              <a:off x="8890535" y="4113931"/>
              <a:ext cx="279899" cy="268153"/>
            </a:xfrm>
            <a:custGeom>
              <a:avLst/>
              <a:gdLst>
                <a:gd name="T0" fmla="*/ 55 w 88"/>
                <a:gd name="T1" fmla="*/ 59 h 84"/>
                <a:gd name="T2" fmla="*/ 53 w 88"/>
                <a:gd name="T3" fmla="*/ 53 h 84"/>
                <a:gd name="T4" fmla="*/ 61 w 88"/>
                <a:gd name="T5" fmla="*/ 38 h 84"/>
                <a:gd name="T6" fmla="*/ 63 w 88"/>
                <a:gd name="T7" fmla="*/ 26 h 84"/>
                <a:gd name="T8" fmla="*/ 44 w 88"/>
                <a:gd name="T9" fmla="*/ 0 h 84"/>
                <a:gd name="T10" fmla="*/ 25 w 88"/>
                <a:gd name="T11" fmla="*/ 26 h 84"/>
                <a:gd name="T12" fmla="*/ 28 w 88"/>
                <a:gd name="T13" fmla="*/ 38 h 84"/>
                <a:gd name="T14" fmla="*/ 36 w 88"/>
                <a:gd name="T15" fmla="*/ 53 h 84"/>
                <a:gd name="T16" fmla="*/ 33 w 88"/>
                <a:gd name="T17" fmla="*/ 59 h 84"/>
                <a:gd name="T18" fmla="*/ 0 w 88"/>
                <a:gd name="T19" fmla="*/ 84 h 84"/>
                <a:gd name="T20" fmla="*/ 44 w 88"/>
                <a:gd name="T21" fmla="*/ 84 h 84"/>
                <a:gd name="T22" fmla="*/ 88 w 88"/>
                <a:gd name="T23" fmla="*/ 84 h 84"/>
                <a:gd name="T24" fmla="*/ 55 w 88"/>
                <a:gd name="T2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84">
                  <a:moveTo>
                    <a:pt x="55" y="59"/>
                  </a:moveTo>
                  <a:cubicBezTo>
                    <a:pt x="53" y="59"/>
                    <a:pt x="53" y="53"/>
                    <a:pt x="53" y="53"/>
                  </a:cubicBezTo>
                  <a:cubicBezTo>
                    <a:pt x="53" y="53"/>
                    <a:pt x="59" y="46"/>
                    <a:pt x="61" y="38"/>
                  </a:cubicBezTo>
                  <a:cubicBezTo>
                    <a:pt x="64" y="38"/>
                    <a:pt x="67" y="29"/>
                    <a:pt x="63" y="26"/>
                  </a:cubicBezTo>
                  <a:cubicBezTo>
                    <a:pt x="63" y="22"/>
                    <a:pt x="68" y="0"/>
                    <a:pt x="44" y="0"/>
                  </a:cubicBezTo>
                  <a:cubicBezTo>
                    <a:pt x="21" y="0"/>
                    <a:pt x="25" y="22"/>
                    <a:pt x="25" y="26"/>
                  </a:cubicBezTo>
                  <a:cubicBezTo>
                    <a:pt x="22" y="29"/>
                    <a:pt x="24" y="38"/>
                    <a:pt x="28" y="38"/>
                  </a:cubicBezTo>
                  <a:cubicBezTo>
                    <a:pt x="29" y="46"/>
                    <a:pt x="36" y="53"/>
                    <a:pt x="36" y="53"/>
                  </a:cubicBezTo>
                  <a:cubicBezTo>
                    <a:pt x="36" y="53"/>
                    <a:pt x="35" y="59"/>
                    <a:pt x="33" y="59"/>
                  </a:cubicBezTo>
                  <a:cubicBezTo>
                    <a:pt x="26" y="60"/>
                    <a:pt x="0" y="72"/>
                    <a:pt x="0" y="84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88" y="84"/>
                    <a:pt x="88" y="84"/>
                    <a:pt x="88" y="84"/>
                  </a:cubicBezTo>
                  <a:cubicBezTo>
                    <a:pt x="88" y="72"/>
                    <a:pt x="62" y="60"/>
                    <a:pt x="55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1" name="任意多边形 115"/>
            <p:cNvSpPr/>
            <p:nvPr/>
          </p:nvSpPr>
          <p:spPr bwMode="auto">
            <a:xfrm>
              <a:off x="8039097" y="4581732"/>
              <a:ext cx="262282" cy="262282"/>
            </a:xfrm>
            <a:custGeom>
              <a:avLst/>
              <a:gdLst>
                <a:gd name="T0" fmla="*/ 0 w 82"/>
                <a:gd name="T1" fmla="*/ 41 h 82"/>
                <a:gd name="T2" fmla="*/ 82 w 82"/>
                <a:gd name="T3" fmla="*/ 41 h 82"/>
                <a:gd name="T4" fmla="*/ 64 w 82"/>
                <a:gd name="T5" fmla="*/ 55 h 82"/>
                <a:gd name="T6" fmla="*/ 77 w 82"/>
                <a:gd name="T7" fmla="*/ 44 h 82"/>
                <a:gd name="T8" fmla="*/ 64 w 82"/>
                <a:gd name="T9" fmla="*/ 55 h 82"/>
                <a:gd name="T10" fmla="*/ 16 w 82"/>
                <a:gd name="T11" fmla="*/ 38 h 82"/>
                <a:gd name="T12" fmla="*/ 8 w 82"/>
                <a:gd name="T13" fmla="*/ 27 h 82"/>
                <a:gd name="T14" fmla="*/ 59 w 82"/>
                <a:gd name="T15" fmla="*/ 27 h 82"/>
                <a:gd name="T16" fmla="*/ 44 w 82"/>
                <a:gd name="T17" fmla="*/ 38 h 82"/>
                <a:gd name="T18" fmla="*/ 59 w 82"/>
                <a:gd name="T19" fmla="*/ 27 h 82"/>
                <a:gd name="T20" fmla="*/ 44 w 82"/>
                <a:gd name="T21" fmla="*/ 5 h 82"/>
                <a:gd name="T22" fmla="*/ 54 w 82"/>
                <a:gd name="T23" fmla="*/ 14 h 82"/>
                <a:gd name="T24" fmla="*/ 44 w 82"/>
                <a:gd name="T25" fmla="*/ 22 h 82"/>
                <a:gd name="T26" fmla="*/ 35 w 82"/>
                <a:gd name="T27" fmla="*/ 7 h 82"/>
                <a:gd name="T28" fmla="*/ 38 w 82"/>
                <a:gd name="T29" fmla="*/ 22 h 82"/>
                <a:gd name="T30" fmla="*/ 28 w 82"/>
                <a:gd name="T31" fmla="*/ 14 h 82"/>
                <a:gd name="T32" fmla="*/ 38 w 82"/>
                <a:gd name="T33" fmla="*/ 38 h 82"/>
                <a:gd name="T34" fmla="*/ 23 w 82"/>
                <a:gd name="T35" fmla="*/ 27 h 82"/>
                <a:gd name="T36" fmla="*/ 8 w 82"/>
                <a:gd name="T37" fmla="*/ 55 h 82"/>
                <a:gd name="T38" fmla="*/ 16 w 82"/>
                <a:gd name="T39" fmla="*/ 44 h 82"/>
                <a:gd name="T40" fmla="*/ 8 w 82"/>
                <a:gd name="T41" fmla="*/ 55 h 82"/>
                <a:gd name="T42" fmla="*/ 38 w 82"/>
                <a:gd name="T43" fmla="*/ 44 h 82"/>
                <a:gd name="T44" fmla="*/ 23 w 82"/>
                <a:gd name="T45" fmla="*/ 55 h 82"/>
                <a:gd name="T46" fmla="*/ 38 w 82"/>
                <a:gd name="T47" fmla="*/ 60 h 82"/>
                <a:gd name="T48" fmla="*/ 35 w 82"/>
                <a:gd name="T49" fmla="*/ 74 h 82"/>
                <a:gd name="T50" fmla="*/ 25 w 82"/>
                <a:gd name="T51" fmla="*/ 60 h 82"/>
                <a:gd name="T52" fmla="*/ 54 w 82"/>
                <a:gd name="T53" fmla="*/ 67 h 82"/>
                <a:gd name="T54" fmla="*/ 44 w 82"/>
                <a:gd name="T55" fmla="*/ 76 h 82"/>
                <a:gd name="T56" fmla="*/ 57 w 82"/>
                <a:gd name="T57" fmla="*/ 60 h 82"/>
                <a:gd name="T58" fmla="*/ 44 w 82"/>
                <a:gd name="T59" fmla="*/ 55 h 82"/>
                <a:gd name="T60" fmla="*/ 60 w 82"/>
                <a:gd name="T61" fmla="*/ 44 h 82"/>
                <a:gd name="T62" fmla="*/ 44 w 82"/>
                <a:gd name="T63" fmla="*/ 55 h 82"/>
                <a:gd name="T64" fmla="*/ 64 w 82"/>
                <a:gd name="T65" fmla="*/ 27 h 82"/>
                <a:gd name="T66" fmla="*/ 77 w 82"/>
                <a:gd name="T67" fmla="*/ 38 h 82"/>
                <a:gd name="T68" fmla="*/ 71 w 82"/>
                <a:gd name="T69" fmla="*/ 22 h 82"/>
                <a:gd name="T70" fmla="*/ 57 w 82"/>
                <a:gd name="T71" fmla="*/ 9 h 82"/>
                <a:gd name="T72" fmla="*/ 71 w 82"/>
                <a:gd name="T73" fmla="*/ 22 h 82"/>
                <a:gd name="T74" fmla="*/ 26 w 82"/>
                <a:gd name="T75" fmla="*/ 9 h 82"/>
                <a:gd name="T76" fmla="*/ 11 w 82"/>
                <a:gd name="T77" fmla="*/ 22 h 82"/>
                <a:gd name="T78" fmla="*/ 11 w 82"/>
                <a:gd name="T79" fmla="*/ 60 h 82"/>
                <a:gd name="T80" fmla="*/ 26 w 82"/>
                <a:gd name="T81" fmla="*/ 73 h 82"/>
                <a:gd name="T82" fmla="*/ 11 w 82"/>
                <a:gd name="T83" fmla="*/ 60 h 82"/>
                <a:gd name="T84" fmla="*/ 57 w 82"/>
                <a:gd name="T85" fmla="*/ 73 h 82"/>
                <a:gd name="T86" fmla="*/ 71 w 82"/>
                <a:gd name="T87" fmla="*/ 6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2" h="82">
                  <a:moveTo>
                    <a:pt x="41" y="0"/>
                  </a:moveTo>
                  <a:cubicBezTo>
                    <a:pt x="18" y="0"/>
                    <a:pt x="0" y="18"/>
                    <a:pt x="0" y="41"/>
                  </a:cubicBezTo>
                  <a:cubicBezTo>
                    <a:pt x="0" y="64"/>
                    <a:pt x="18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64" y="55"/>
                  </a:moveTo>
                  <a:cubicBezTo>
                    <a:pt x="65" y="51"/>
                    <a:pt x="66" y="47"/>
                    <a:pt x="66" y="4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6" y="47"/>
                    <a:pt x="76" y="51"/>
                    <a:pt x="74" y="55"/>
                  </a:cubicBezTo>
                  <a:lnTo>
                    <a:pt x="64" y="55"/>
                  </a:lnTo>
                  <a:close/>
                  <a:moveTo>
                    <a:pt x="18" y="27"/>
                  </a:moveTo>
                  <a:cubicBezTo>
                    <a:pt x="17" y="31"/>
                    <a:pt x="17" y="34"/>
                    <a:pt x="1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4"/>
                    <a:pt x="7" y="31"/>
                    <a:pt x="8" y="27"/>
                  </a:cubicBezTo>
                  <a:lnTo>
                    <a:pt x="18" y="27"/>
                  </a:lnTo>
                  <a:close/>
                  <a:moveTo>
                    <a:pt x="59" y="27"/>
                  </a:moveTo>
                  <a:cubicBezTo>
                    <a:pt x="60" y="31"/>
                    <a:pt x="60" y="34"/>
                    <a:pt x="60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4" y="27"/>
                    <a:pt x="44" y="27"/>
                    <a:pt x="44" y="27"/>
                  </a:cubicBezTo>
                  <a:lnTo>
                    <a:pt x="59" y="27"/>
                  </a:lnTo>
                  <a:close/>
                  <a:moveTo>
                    <a:pt x="44" y="22"/>
                  </a:moveTo>
                  <a:cubicBezTo>
                    <a:pt x="44" y="5"/>
                    <a:pt x="44" y="5"/>
                    <a:pt x="44" y="5"/>
                  </a:cubicBezTo>
                  <a:cubicBezTo>
                    <a:pt x="45" y="6"/>
                    <a:pt x="46" y="6"/>
                    <a:pt x="48" y="7"/>
                  </a:cubicBezTo>
                  <a:cubicBezTo>
                    <a:pt x="50" y="9"/>
                    <a:pt x="52" y="11"/>
                    <a:pt x="54" y="14"/>
                  </a:cubicBezTo>
                  <a:cubicBezTo>
                    <a:pt x="55" y="17"/>
                    <a:pt x="56" y="19"/>
                    <a:pt x="57" y="22"/>
                  </a:cubicBezTo>
                  <a:cubicBezTo>
                    <a:pt x="44" y="22"/>
                    <a:pt x="44" y="22"/>
                    <a:pt x="44" y="22"/>
                  </a:cubicBezTo>
                  <a:close/>
                  <a:moveTo>
                    <a:pt x="28" y="14"/>
                  </a:moveTo>
                  <a:cubicBezTo>
                    <a:pt x="30" y="11"/>
                    <a:pt x="32" y="9"/>
                    <a:pt x="35" y="7"/>
                  </a:cubicBezTo>
                  <a:cubicBezTo>
                    <a:pt x="36" y="6"/>
                    <a:pt x="37" y="6"/>
                    <a:pt x="38" y="5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6" y="19"/>
                    <a:pt x="27" y="17"/>
                    <a:pt x="28" y="14"/>
                  </a:cubicBezTo>
                  <a:close/>
                  <a:moveTo>
                    <a:pt x="38" y="27"/>
                  </a:moveTo>
                  <a:cubicBezTo>
                    <a:pt x="38" y="38"/>
                    <a:pt x="38" y="38"/>
                    <a:pt x="38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4"/>
                    <a:pt x="23" y="31"/>
                    <a:pt x="23" y="27"/>
                  </a:cubicBezTo>
                  <a:lnTo>
                    <a:pt x="38" y="27"/>
                  </a:lnTo>
                  <a:close/>
                  <a:moveTo>
                    <a:pt x="8" y="55"/>
                  </a:moveTo>
                  <a:cubicBezTo>
                    <a:pt x="7" y="51"/>
                    <a:pt x="6" y="47"/>
                    <a:pt x="6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7"/>
                    <a:pt x="17" y="51"/>
                    <a:pt x="18" y="55"/>
                  </a:cubicBezTo>
                  <a:lnTo>
                    <a:pt x="8" y="55"/>
                  </a:lnTo>
                  <a:close/>
                  <a:moveTo>
                    <a:pt x="22" y="44"/>
                  </a:moveTo>
                  <a:cubicBezTo>
                    <a:pt x="38" y="44"/>
                    <a:pt x="38" y="44"/>
                    <a:pt x="38" y="44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1"/>
                    <a:pt x="22" y="47"/>
                    <a:pt x="22" y="44"/>
                  </a:cubicBezTo>
                  <a:close/>
                  <a:moveTo>
                    <a:pt x="38" y="60"/>
                  </a:move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6" y="75"/>
                    <a:pt x="35" y="74"/>
                  </a:cubicBezTo>
                  <a:cubicBezTo>
                    <a:pt x="32" y="73"/>
                    <a:pt x="30" y="70"/>
                    <a:pt x="28" y="67"/>
                  </a:cubicBezTo>
                  <a:cubicBezTo>
                    <a:pt x="27" y="65"/>
                    <a:pt x="26" y="63"/>
                    <a:pt x="25" y="60"/>
                  </a:cubicBezTo>
                  <a:cubicBezTo>
                    <a:pt x="38" y="60"/>
                    <a:pt x="38" y="60"/>
                    <a:pt x="38" y="60"/>
                  </a:cubicBezTo>
                  <a:close/>
                  <a:moveTo>
                    <a:pt x="54" y="67"/>
                  </a:moveTo>
                  <a:cubicBezTo>
                    <a:pt x="52" y="70"/>
                    <a:pt x="50" y="73"/>
                    <a:pt x="48" y="74"/>
                  </a:cubicBezTo>
                  <a:cubicBezTo>
                    <a:pt x="46" y="75"/>
                    <a:pt x="45" y="76"/>
                    <a:pt x="44" y="7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3"/>
                    <a:pt x="55" y="65"/>
                    <a:pt x="54" y="67"/>
                  </a:cubicBezTo>
                  <a:close/>
                  <a:moveTo>
                    <a:pt x="44" y="55"/>
                  </a:moveTo>
                  <a:cubicBezTo>
                    <a:pt x="44" y="44"/>
                    <a:pt x="44" y="44"/>
                    <a:pt x="44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51"/>
                    <a:pt x="59" y="55"/>
                  </a:cubicBezTo>
                  <a:lnTo>
                    <a:pt x="44" y="55"/>
                  </a:lnTo>
                  <a:close/>
                  <a:moveTo>
                    <a:pt x="66" y="38"/>
                  </a:moveTo>
                  <a:cubicBezTo>
                    <a:pt x="66" y="34"/>
                    <a:pt x="65" y="31"/>
                    <a:pt x="64" y="27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6" y="31"/>
                    <a:pt x="76" y="34"/>
                    <a:pt x="77" y="38"/>
                  </a:cubicBezTo>
                  <a:lnTo>
                    <a:pt x="66" y="38"/>
                  </a:lnTo>
                  <a:close/>
                  <a:moveTo>
                    <a:pt x="71" y="22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61" y="17"/>
                    <a:pt x="59" y="12"/>
                    <a:pt x="57" y="9"/>
                  </a:cubicBezTo>
                  <a:cubicBezTo>
                    <a:pt x="60" y="10"/>
                    <a:pt x="63" y="13"/>
                    <a:pt x="66" y="16"/>
                  </a:cubicBezTo>
                  <a:cubicBezTo>
                    <a:pt x="68" y="17"/>
                    <a:pt x="70" y="19"/>
                    <a:pt x="71" y="22"/>
                  </a:cubicBezTo>
                  <a:close/>
                  <a:moveTo>
                    <a:pt x="16" y="16"/>
                  </a:moveTo>
                  <a:cubicBezTo>
                    <a:pt x="19" y="13"/>
                    <a:pt x="22" y="10"/>
                    <a:pt x="26" y="9"/>
                  </a:cubicBezTo>
                  <a:cubicBezTo>
                    <a:pt x="23" y="12"/>
                    <a:pt x="21" y="17"/>
                    <a:pt x="19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19"/>
                    <a:pt x="14" y="17"/>
                    <a:pt x="16" y="16"/>
                  </a:cubicBezTo>
                  <a:close/>
                  <a:moveTo>
                    <a:pt x="11" y="60"/>
                  </a:moveTo>
                  <a:cubicBezTo>
                    <a:pt x="19" y="60"/>
                    <a:pt x="19" y="60"/>
                    <a:pt x="19" y="60"/>
                  </a:cubicBezTo>
                  <a:cubicBezTo>
                    <a:pt x="21" y="65"/>
                    <a:pt x="23" y="69"/>
                    <a:pt x="26" y="73"/>
                  </a:cubicBezTo>
                  <a:cubicBezTo>
                    <a:pt x="22" y="71"/>
                    <a:pt x="19" y="69"/>
                    <a:pt x="16" y="66"/>
                  </a:cubicBezTo>
                  <a:cubicBezTo>
                    <a:pt x="14" y="64"/>
                    <a:pt x="12" y="62"/>
                    <a:pt x="11" y="60"/>
                  </a:cubicBezTo>
                  <a:close/>
                  <a:moveTo>
                    <a:pt x="66" y="66"/>
                  </a:moveTo>
                  <a:cubicBezTo>
                    <a:pt x="63" y="69"/>
                    <a:pt x="60" y="71"/>
                    <a:pt x="57" y="73"/>
                  </a:cubicBezTo>
                  <a:cubicBezTo>
                    <a:pt x="59" y="69"/>
                    <a:pt x="61" y="65"/>
                    <a:pt x="63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2"/>
                    <a:pt x="68" y="64"/>
                    <a:pt x="66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2" name="任意多边形 116"/>
            <p:cNvSpPr/>
            <p:nvPr/>
          </p:nvSpPr>
          <p:spPr bwMode="auto">
            <a:xfrm>
              <a:off x="8820072" y="2931705"/>
              <a:ext cx="219221" cy="232921"/>
            </a:xfrm>
            <a:custGeom>
              <a:avLst/>
              <a:gdLst>
                <a:gd name="T0" fmla="*/ 62 w 69"/>
                <a:gd name="T1" fmla="*/ 0 h 73"/>
                <a:gd name="T2" fmla="*/ 7 w 69"/>
                <a:gd name="T3" fmla="*/ 0 h 73"/>
                <a:gd name="T4" fmla="*/ 0 w 69"/>
                <a:gd name="T5" fmla="*/ 7 h 73"/>
                <a:gd name="T6" fmla="*/ 0 w 69"/>
                <a:gd name="T7" fmla="*/ 66 h 73"/>
                <a:gd name="T8" fmla="*/ 7 w 69"/>
                <a:gd name="T9" fmla="*/ 73 h 73"/>
                <a:gd name="T10" fmla="*/ 62 w 69"/>
                <a:gd name="T11" fmla="*/ 73 h 73"/>
                <a:gd name="T12" fmla="*/ 69 w 69"/>
                <a:gd name="T13" fmla="*/ 66 h 73"/>
                <a:gd name="T14" fmla="*/ 69 w 69"/>
                <a:gd name="T15" fmla="*/ 7 h 73"/>
                <a:gd name="T16" fmla="*/ 62 w 69"/>
                <a:gd name="T17" fmla="*/ 0 h 73"/>
                <a:gd name="T18" fmla="*/ 60 w 69"/>
                <a:gd name="T19" fmla="*/ 64 h 73"/>
                <a:gd name="T20" fmla="*/ 10 w 69"/>
                <a:gd name="T21" fmla="*/ 64 h 73"/>
                <a:gd name="T22" fmla="*/ 10 w 69"/>
                <a:gd name="T23" fmla="*/ 9 h 73"/>
                <a:gd name="T24" fmla="*/ 60 w 69"/>
                <a:gd name="T25" fmla="*/ 9 h 73"/>
                <a:gd name="T26" fmla="*/ 60 w 69"/>
                <a:gd name="T27" fmla="*/ 64 h 73"/>
                <a:gd name="T28" fmla="*/ 19 w 69"/>
                <a:gd name="T29" fmla="*/ 32 h 73"/>
                <a:gd name="T30" fmla="*/ 51 w 69"/>
                <a:gd name="T31" fmla="*/ 32 h 73"/>
                <a:gd name="T32" fmla="*/ 51 w 69"/>
                <a:gd name="T33" fmla="*/ 37 h 73"/>
                <a:gd name="T34" fmla="*/ 19 w 69"/>
                <a:gd name="T35" fmla="*/ 37 h 73"/>
                <a:gd name="T36" fmla="*/ 19 w 69"/>
                <a:gd name="T37" fmla="*/ 32 h 73"/>
                <a:gd name="T38" fmla="*/ 19 w 69"/>
                <a:gd name="T39" fmla="*/ 41 h 73"/>
                <a:gd name="T40" fmla="*/ 51 w 69"/>
                <a:gd name="T41" fmla="*/ 41 h 73"/>
                <a:gd name="T42" fmla="*/ 51 w 69"/>
                <a:gd name="T43" fmla="*/ 46 h 73"/>
                <a:gd name="T44" fmla="*/ 19 w 69"/>
                <a:gd name="T45" fmla="*/ 46 h 73"/>
                <a:gd name="T46" fmla="*/ 19 w 69"/>
                <a:gd name="T47" fmla="*/ 41 h 73"/>
                <a:gd name="T48" fmla="*/ 19 w 69"/>
                <a:gd name="T49" fmla="*/ 50 h 73"/>
                <a:gd name="T50" fmla="*/ 51 w 69"/>
                <a:gd name="T51" fmla="*/ 50 h 73"/>
                <a:gd name="T52" fmla="*/ 51 w 69"/>
                <a:gd name="T53" fmla="*/ 55 h 73"/>
                <a:gd name="T54" fmla="*/ 19 w 69"/>
                <a:gd name="T55" fmla="*/ 55 h 73"/>
                <a:gd name="T56" fmla="*/ 19 w 69"/>
                <a:gd name="T57" fmla="*/ 50 h 73"/>
                <a:gd name="T58" fmla="*/ 19 w 69"/>
                <a:gd name="T59" fmla="*/ 23 h 73"/>
                <a:gd name="T60" fmla="*/ 51 w 69"/>
                <a:gd name="T61" fmla="*/ 23 h 73"/>
                <a:gd name="T62" fmla="*/ 51 w 69"/>
                <a:gd name="T63" fmla="*/ 27 h 73"/>
                <a:gd name="T64" fmla="*/ 19 w 69"/>
                <a:gd name="T65" fmla="*/ 27 h 73"/>
                <a:gd name="T66" fmla="*/ 19 w 69"/>
                <a:gd name="T67" fmla="*/ 2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9" h="73">
                  <a:moveTo>
                    <a:pt x="6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70"/>
                    <a:pt x="4" y="73"/>
                    <a:pt x="7" y="73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6" y="73"/>
                    <a:pt x="69" y="70"/>
                    <a:pt x="69" y="66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69" y="3"/>
                    <a:pt x="66" y="0"/>
                    <a:pt x="62" y="0"/>
                  </a:cubicBezTo>
                  <a:close/>
                  <a:moveTo>
                    <a:pt x="60" y="64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60" y="9"/>
                    <a:pt x="60" y="9"/>
                    <a:pt x="60" y="9"/>
                  </a:cubicBezTo>
                  <a:lnTo>
                    <a:pt x="60" y="64"/>
                  </a:lnTo>
                  <a:close/>
                  <a:moveTo>
                    <a:pt x="19" y="32"/>
                  </a:moveTo>
                  <a:cubicBezTo>
                    <a:pt x="51" y="32"/>
                    <a:pt x="51" y="32"/>
                    <a:pt x="51" y="32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19" y="37"/>
                    <a:pt x="19" y="37"/>
                    <a:pt x="19" y="37"/>
                  </a:cubicBezTo>
                  <a:lnTo>
                    <a:pt x="19" y="32"/>
                  </a:lnTo>
                  <a:close/>
                  <a:moveTo>
                    <a:pt x="19" y="41"/>
                  </a:moveTo>
                  <a:cubicBezTo>
                    <a:pt x="51" y="41"/>
                    <a:pt x="51" y="41"/>
                    <a:pt x="51" y="4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19" y="46"/>
                    <a:pt x="19" y="46"/>
                    <a:pt x="19" y="46"/>
                  </a:cubicBezTo>
                  <a:lnTo>
                    <a:pt x="19" y="41"/>
                  </a:lnTo>
                  <a:close/>
                  <a:moveTo>
                    <a:pt x="19" y="50"/>
                  </a:moveTo>
                  <a:cubicBezTo>
                    <a:pt x="51" y="50"/>
                    <a:pt x="51" y="50"/>
                    <a:pt x="51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19" y="55"/>
                    <a:pt x="19" y="55"/>
                    <a:pt x="19" y="55"/>
                  </a:cubicBezTo>
                  <a:lnTo>
                    <a:pt x="19" y="50"/>
                  </a:lnTo>
                  <a:close/>
                  <a:moveTo>
                    <a:pt x="19" y="23"/>
                  </a:moveTo>
                  <a:cubicBezTo>
                    <a:pt x="51" y="23"/>
                    <a:pt x="51" y="23"/>
                    <a:pt x="51" y="23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19" y="27"/>
                    <a:pt x="19" y="27"/>
                    <a:pt x="19" y="27"/>
                  </a:cubicBezTo>
                  <a:lnTo>
                    <a:pt x="19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3" name="任意多边形 117"/>
            <p:cNvSpPr/>
            <p:nvPr/>
          </p:nvSpPr>
          <p:spPr bwMode="auto">
            <a:xfrm>
              <a:off x="8998188" y="1536129"/>
              <a:ext cx="242709" cy="281855"/>
            </a:xfrm>
            <a:custGeom>
              <a:avLst/>
              <a:gdLst>
                <a:gd name="T0" fmla="*/ 54 w 76"/>
                <a:gd name="T1" fmla="*/ 0 h 88"/>
                <a:gd name="T2" fmla="*/ 14 w 76"/>
                <a:gd name="T3" fmla="*/ 28 h 88"/>
                <a:gd name="T4" fmla="*/ 17 w 76"/>
                <a:gd name="T5" fmla="*/ 65 h 88"/>
                <a:gd name="T6" fmla="*/ 49 w 76"/>
                <a:gd name="T7" fmla="*/ 27 h 88"/>
                <a:gd name="T8" fmla="*/ 33 w 76"/>
                <a:gd name="T9" fmla="*/ 74 h 88"/>
                <a:gd name="T10" fmla="*/ 70 w 76"/>
                <a:gd name="T11" fmla="*/ 57 h 88"/>
                <a:gd name="T12" fmla="*/ 54 w 76"/>
                <a:gd name="T13" fmla="*/ 0 h 88"/>
                <a:gd name="T14" fmla="*/ 4 w 76"/>
                <a:gd name="T15" fmla="*/ 78 h 88"/>
                <a:gd name="T16" fmla="*/ 10 w 76"/>
                <a:gd name="T17" fmla="*/ 83 h 88"/>
                <a:gd name="T18" fmla="*/ 47 w 76"/>
                <a:gd name="T19" fmla="*/ 41 h 88"/>
                <a:gd name="T20" fmla="*/ 4 w 76"/>
                <a:gd name="T21" fmla="*/ 7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88">
                  <a:moveTo>
                    <a:pt x="54" y="0"/>
                  </a:moveTo>
                  <a:cubicBezTo>
                    <a:pt x="41" y="23"/>
                    <a:pt x="30" y="12"/>
                    <a:pt x="14" y="28"/>
                  </a:cubicBezTo>
                  <a:cubicBezTo>
                    <a:pt x="0" y="42"/>
                    <a:pt x="5" y="59"/>
                    <a:pt x="17" y="65"/>
                  </a:cubicBezTo>
                  <a:cubicBezTo>
                    <a:pt x="28" y="59"/>
                    <a:pt x="40" y="46"/>
                    <a:pt x="49" y="27"/>
                  </a:cubicBezTo>
                  <a:cubicBezTo>
                    <a:pt x="49" y="27"/>
                    <a:pt x="57" y="51"/>
                    <a:pt x="33" y="74"/>
                  </a:cubicBezTo>
                  <a:cubicBezTo>
                    <a:pt x="45" y="88"/>
                    <a:pt x="64" y="79"/>
                    <a:pt x="70" y="57"/>
                  </a:cubicBezTo>
                  <a:cubicBezTo>
                    <a:pt x="76" y="33"/>
                    <a:pt x="60" y="9"/>
                    <a:pt x="54" y="0"/>
                  </a:cubicBezTo>
                  <a:close/>
                  <a:moveTo>
                    <a:pt x="4" y="78"/>
                  </a:moveTo>
                  <a:cubicBezTo>
                    <a:pt x="4" y="78"/>
                    <a:pt x="5" y="83"/>
                    <a:pt x="10" y="83"/>
                  </a:cubicBezTo>
                  <a:cubicBezTo>
                    <a:pt x="15" y="83"/>
                    <a:pt x="36" y="71"/>
                    <a:pt x="47" y="41"/>
                  </a:cubicBezTo>
                  <a:cubicBezTo>
                    <a:pt x="30" y="70"/>
                    <a:pt x="6" y="78"/>
                    <a:pt x="4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4" name="任意多边形 118"/>
            <p:cNvSpPr/>
            <p:nvPr/>
          </p:nvSpPr>
          <p:spPr bwMode="auto">
            <a:xfrm>
              <a:off x="8685015" y="3366232"/>
              <a:ext cx="246623" cy="246623"/>
            </a:xfrm>
            <a:custGeom>
              <a:avLst/>
              <a:gdLst>
                <a:gd name="T0" fmla="*/ 53 w 77"/>
                <a:gd name="T1" fmla="*/ 30 h 77"/>
                <a:gd name="T2" fmla="*/ 25 w 77"/>
                <a:gd name="T3" fmla="*/ 2 h 77"/>
                <a:gd name="T4" fmla="*/ 38 w 77"/>
                <a:gd name="T5" fmla="*/ 0 h 77"/>
                <a:gd name="T6" fmla="*/ 53 w 77"/>
                <a:gd name="T7" fmla="*/ 3 h 77"/>
                <a:gd name="T8" fmla="*/ 53 w 77"/>
                <a:gd name="T9" fmla="*/ 30 h 77"/>
                <a:gd name="T10" fmla="*/ 58 w 77"/>
                <a:gd name="T11" fmla="*/ 53 h 77"/>
                <a:gd name="T12" fmla="*/ 58 w 77"/>
                <a:gd name="T13" fmla="*/ 5 h 77"/>
                <a:gd name="T14" fmla="*/ 77 w 77"/>
                <a:gd name="T15" fmla="*/ 39 h 77"/>
                <a:gd name="T16" fmla="*/ 74 w 77"/>
                <a:gd name="T17" fmla="*/ 53 h 77"/>
                <a:gd name="T18" fmla="*/ 58 w 77"/>
                <a:gd name="T19" fmla="*/ 53 h 77"/>
                <a:gd name="T20" fmla="*/ 24 w 77"/>
                <a:gd name="T21" fmla="*/ 58 h 77"/>
                <a:gd name="T22" fmla="*/ 72 w 77"/>
                <a:gd name="T23" fmla="*/ 58 h 77"/>
                <a:gd name="T24" fmla="*/ 38 w 77"/>
                <a:gd name="T25" fmla="*/ 77 h 77"/>
                <a:gd name="T26" fmla="*/ 24 w 77"/>
                <a:gd name="T27" fmla="*/ 74 h 77"/>
                <a:gd name="T28" fmla="*/ 24 w 77"/>
                <a:gd name="T29" fmla="*/ 58 h 77"/>
                <a:gd name="T30" fmla="*/ 32 w 77"/>
                <a:gd name="T31" fmla="*/ 17 h 77"/>
                <a:gd name="T32" fmla="*/ 1 w 77"/>
                <a:gd name="T33" fmla="*/ 48 h 77"/>
                <a:gd name="T34" fmla="*/ 0 w 77"/>
                <a:gd name="T35" fmla="*/ 39 h 77"/>
                <a:gd name="T36" fmla="*/ 20 w 77"/>
                <a:gd name="T37" fmla="*/ 5 h 77"/>
                <a:gd name="T38" fmla="*/ 32 w 77"/>
                <a:gd name="T39" fmla="*/ 17 h 77"/>
                <a:gd name="T40" fmla="*/ 19 w 77"/>
                <a:gd name="T41" fmla="*/ 38 h 77"/>
                <a:gd name="T42" fmla="*/ 19 w 77"/>
                <a:gd name="T43" fmla="*/ 72 h 77"/>
                <a:gd name="T44" fmla="*/ 3 w 77"/>
                <a:gd name="T45" fmla="*/ 54 h 77"/>
                <a:gd name="T46" fmla="*/ 19 w 77"/>
                <a:gd name="T47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" h="77">
                  <a:moveTo>
                    <a:pt x="53" y="30"/>
                  </a:moveTo>
                  <a:cubicBezTo>
                    <a:pt x="25" y="2"/>
                    <a:pt x="25" y="2"/>
                    <a:pt x="25" y="2"/>
                  </a:cubicBezTo>
                  <a:cubicBezTo>
                    <a:pt x="29" y="1"/>
                    <a:pt x="34" y="0"/>
                    <a:pt x="38" y="0"/>
                  </a:cubicBezTo>
                  <a:cubicBezTo>
                    <a:pt x="43" y="0"/>
                    <a:pt x="48" y="1"/>
                    <a:pt x="53" y="3"/>
                  </a:cubicBezTo>
                  <a:lnTo>
                    <a:pt x="53" y="30"/>
                  </a:lnTo>
                  <a:close/>
                  <a:moveTo>
                    <a:pt x="58" y="5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69" y="12"/>
                    <a:pt x="77" y="24"/>
                    <a:pt x="77" y="39"/>
                  </a:cubicBezTo>
                  <a:cubicBezTo>
                    <a:pt x="77" y="44"/>
                    <a:pt x="76" y="49"/>
                    <a:pt x="74" y="53"/>
                  </a:cubicBezTo>
                  <a:lnTo>
                    <a:pt x="58" y="53"/>
                  </a:lnTo>
                  <a:close/>
                  <a:moveTo>
                    <a:pt x="24" y="58"/>
                  </a:moveTo>
                  <a:cubicBezTo>
                    <a:pt x="72" y="58"/>
                    <a:pt x="72" y="58"/>
                    <a:pt x="72" y="58"/>
                  </a:cubicBezTo>
                  <a:cubicBezTo>
                    <a:pt x="65" y="69"/>
                    <a:pt x="53" y="77"/>
                    <a:pt x="38" y="77"/>
                  </a:cubicBezTo>
                  <a:cubicBezTo>
                    <a:pt x="33" y="77"/>
                    <a:pt x="28" y="76"/>
                    <a:pt x="24" y="74"/>
                  </a:cubicBezTo>
                  <a:lnTo>
                    <a:pt x="24" y="58"/>
                  </a:lnTo>
                  <a:close/>
                  <a:moveTo>
                    <a:pt x="32" y="17"/>
                  </a:moveTo>
                  <a:cubicBezTo>
                    <a:pt x="1" y="48"/>
                    <a:pt x="1" y="48"/>
                    <a:pt x="1" y="48"/>
                  </a:cubicBezTo>
                  <a:cubicBezTo>
                    <a:pt x="0" y="45"/>
                    <a:pt x="0" y="42"/>
                    <a:pt x="0" y="39"/>
                  </a:cubicBezTo>
                  <a:cubicBezTo>
                    <a:pt x="0" y="24"/>
                    <a:pt x="8" y="12"/>
                    <a:pt x="20" y="5"/>
                  </a:cubicBezTo>
                  <a:lnTo>
                    <a:pt x="32" y="17"/>
                  </a:lnTo>
                  <a:close/>
                  <a:moveTo>
                    <a:pt x="19" y="38"/>
                  </a:moveTo>
                  <a:cubicBezTo>
                    <a:pt x="19" y="72"/>
                    <a:pt x="19" y="72"/>
                    <a:pt x="19" y="72"/>
                  </a:cubicBezTo>
                  <a:cubicBezTo>
                    <a:pt x="12" y="68"/>
                    <a:pt x="6" y="62"/>
                    <a:pt x="3" y="54"/>
                  </a:cubicBezTo>
                  <a:lnTo>
                    <a:pt x="19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5" name="任意多边形 119"/>
            <p:cNvSpPr/>
            <p:nvPr/>
          </p:nvSpPr>
          <p:spPr bwMode="auto">
            <a:xfrm>
              <a:off x="8260276" y="4031724"/>
              <a:ext cx="229008" cy="197690"/>
            </a:xfrm>
            <a:custGeom>
              <a:avLst/>
              <a:gdLst>
                <a:gd name="T0" fmla="*/ 18 w 72"/>
                <a:gd name="T1" fmla="*/ 0 h 62"/>
                <a:gd name="T2" fmla="*/ 54 w 72"/>
                <a:gd name="T3" fmla="*/ 0 h 62"/>
                <a:gd name="T4" fmla="*/ 54 w 72"/>
                <a:gd name="T5" fmla="*/ 9 h 62"/>
                <a:gd name="T6" fmla="*/ 18 w 72"/>
                <a:gd name="T7" fmla="*/ 9 h 62"/>
                <a:gd name="T8" fmla="*/ 18 w 72"/>
                <a:gd name="T9" fmla="*/ 0 h 62"/>
                <a:gd name="T10" fmla="*/ 67 w 72"/>
                <a:gd name="T11" fmla="*/ 13 h 62"/>
                <a:gd name="T12" fmla="*/ 4 w 72"/>
                <a:gd name="T13" fmla="*/ 13 h 62"/>
                <a:gd name="T14" fmla="*/ 0 w 72"/>
                <a:gd name="T15" fmla="*/ 18 h 62"/>
                <a:gd name="T16" fmla="*/ 0 w 72"/>
                <a:gd name="T17" fmla="*/ 40 h 62"/>
                <a:gd name="T18" fmla="*/ 4 w 72"/>
                <a:gd name="T19" fmla="*/ 44 h 62"/>
                <a:gd name="T20" fmla="*/ 18 w 72"/>
                <a:gd name="T21" fmla="*/ 44 h 62"/>
                <a:gd name="T22" fmla="*/ 18 w 72"/>
                <a:gd name="T23" fmla="*/ 62 h 62"/>
                <a:gd name="T24" fmla="*/ 54 w 72"/>
                <a:gd name="T25" fmla="*/ 62 h 62"/>
                <a:gd name="T26" fmla="*/ 54 w 72"/>
                <a:gd name="T27" fmla="*/ 44 h 62"/>
                <a:gd name="T28" fmla="*/ 67 w 72"/>
                <a:gd name="T29" fmla="*/ 44 h 62"/>
                <a:gd name="T30" fmla="*/ 72 w 72"/>
                <a:gd name="T31" fmla="*/ 40 h 62"/>
                <a:gd name="T32" fmla="*/ 72 w 72"/>
                <a:gd name="T33" fmla="*/ 18 h 62"/>
                <a:gd name="T34" fmla="*/ 67 w 72"/>
                <a:gd name="T35" fmla="*/ 13 h 62"/>
                <a:gd name="T36" fmla="*/ 49 w 72"/>
                <a:gd name="T37" fmla="*/ 58 h 62"/>
                <a:gd name="T38" fmla="*/ 22 w 72"/>
                <a:gd name="T39" fmla="*/ 58 h 62"/>
                <a:gd name="T40" fmla="*/ 22 w 72"/>
                <a:gd name="T41" fmla="*/ 35 h 62"/>
                <a:gd name="T42" fmla="*/ 49 w 72"/>
                <a:gd name="T43" fmla="*/ 35 h 62"/>
                <a:gd name="T44" fmla="*/ 49 w 72"/>
                <a:gd name="T45" fmla="*/ 58 h 62"/>
                <a:gd name="T46" fmla="*/ 68 w 72"/>
                <a:gd name="T47" fmla="*/ 20 h 62"/>
                <a:gd name="T48" fmla="*/ 65 w 72"/>
                <a:gd name="T49" fmla="*/ 23 h 62"/>
                <a:gd name="T50" fmla="*/ 62 w 72"/>
                <a:gd name="T51" fmla="*/ 20 h 62"/>
                <a:gd name="T52" fmla="*/ 65 w 72"/>
                <a:gd name="T53" fmla="*/ 17 h 62"/>
                <a:gd name="T54" fmla="*/ 68 w 72"/>
                <a:gd name="T55" fmla="*/ 2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2" h="62">
                  <a:moveTo>
                    <a:pt x="18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18" y="9"/>
                    <a:pt x="18" y="9"/>
                    <a:pt x="18" y="9"/>
                  </a:cubicBezTo>
                  <a:lnTo>
                    <a:pt x="18" y="0"/>
                  </a:lnTo>
                  <a:close/>
                  <a:moveTo>
                    <a:pt x="67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5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70" y="44"/>
                    <a:pt x="72" y="42"/>
                    <a:pt x="72" y="40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72" y="15"/>
                    <a:pt x="70" y="13"/>
                    <a:pt x="67" y="13"/>
                  </a:cubicBezTo>
                  <a:close/>
                  <a:moveTo>
                    <a:pt x="49" y="58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49" y="35"/>
                    <a:pt x="49" y="35"/>
                    <a:pt x="49" y="35"/>
                  </a:cubicBezTo>
                  <a:lnTo>
                    <a:pt x="49" y="58"/>
                  </a:lnTo>
                  <a:close/>
                  <a:moveTo>
                    <a:pt x="68" y="20"/>
                  </a:moveTo>
                  <a:cubicBezTo>
                    <a:pt x="68" y="22"/>
                    <a:pt x="67" y="23"/>
                    <a:pt x="65" y="23"/>
                  </a:cubicBezTo>
                  <a:cubicBezTo>
                    <a:pt x="63" y="23"/>
                    <a:pt x="62" y="22"/>
                    <a:pt x="62" y="20"/>
                  </a:cubicBezTo>
                  <a:cubicBezTo>
                    <a:pt x="62" y="18"/>
                    <a:pt x="63" y="17"/>
                    <a:pt x="65" y="17"/>
                  </a:cubicBezTo>
                  <a:cubicBezTo>
                    <a:pt x="67" y="17"/>
                    <a:pt x="68" y="18"/>
                    <a:pt x="6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6" name="任意多边形 120"/>
            <p:cNvSpPr/>
            <p:nvPr/>
          </p:nvSpPr>
          <p:spPr bwMode="auto">
            <a:xfrm>
              <a:off x="8610637" y="3841862"/>
              <a:ext cx="230965" cy="230965"/>
            </a:xfrm>
            <a:custGeom>
              <a:avLst/>
              <a:gdLst>
                <a:gd name="T0" fmla="*/ 13 w 72"/>
                <a:gd name="T1" fmla="*/ 36 h 72"/>
                <a:gd name="T2" fmla="*/ 13 w 72"/>
                <a:gd name="T3" fmla="*/ 33 h 72"/>
                <a:gd name="T4" fmla="*/ 1 w 72"/>
                <a:gd name="T5" fmla="*/ 29 h 72"/>
                <a:gd name="T6" fmla="*/ 0 w 72"/>
                <a:gd name="T7" fmla="*/ 36 h 72"/>
                <a:gd name="T8" fmla="*/ 11 w 72"/>
                <a:gd name="T9" fmla="*/ 62 h 72"/>
                <a:gd name="T10" fmla="*/ 19 w 72"/>
                <a:gd name="T11" fmla="*/ 51 h 72"/>
                <a:gd name="T12" fmla="*/ 13 w 72"/>
                <a:gd name="T13" fmla="*/ 36 h 72"/>
                <a:gd name="T14" fmla="*/ 58 w 72"/>
                <a:gd name="T15" fmla="*/ 36 h 72"/>
                <a:gd name="T16" fmla="*/ 52 w 72"/>
                <a:gd name="T17" fmla="*/ 51 h 72"/>
                <a:gd name="T18" fmla="*/ 60 w 72"/>
                <a:gd name="T19" fmla="*/ 62 h 72"/>
                <a:gd name="T20" fmla="*/ 72 w 72"/>
                <a:gd name="T21" fmla="*/ 36 h 72"/>
                <a:gd name="T22" fmla="*/ 71 w 72"/>
                <a:gd name="T23" fmla="*/ 29 h 72"/>
                <a:gd name="T24" fmla="*/ 58 w 72"/>
                <a:gd name="T25" fmla="*/ 33 h 72"/>
                <a:gd name="T26" fmla="*/ 58 w 72"/>
                <a:gd name="T27" fmla="*/ 36 h 72"/>
                <a:gd name="T28" fmla="*/ 40 w 72"/>
                <a:gd name="T29" fmla="*/ 14 h 72"/>
                <a:gd name="T30" fmla="*/ 55 w 72"/>
                <a:gd name="T31" fmla="*/ 25 h 72"/>
                <a:gd name="T32" fmla="*/ 68 w 72"/>
                <a:gd name="T33" fmla="*/ 21 h 72"/>
                <a:gd name="T34" fmla="*/ 40 w 72"/>
                <a:gd name="T35" fmla="*/ 0 h 72"/>
                <a:gd name="T36" fmla="*/ 40 w 72"/>
                <a:gd name="T37" fmla="*/ 14 h 72"/>
                <a:gd name="T38" fmla="*/ 16 w 72"/>
                <a:gd name="T39" fmla="*/ 25 h 72"/>
                <a:gd name="T40" fmla="*/ 31 w 72"/>
                <a:gd name="T41" fmla="*/ 14 h 72"/>
                <a:gd name="T42" fmla="*/ 31 w 72"/>
                <a:gd name="T43" fmla="*/ 0 h 72"/>
                <a:gd name="T44" fmla="*/ 3 w 72"/>
                <a:gd name="T45" fmla="*/ 21 h 72"/>
                <a:gd name="T46" fmla="*/ 16 w 72"/>
                <a:gd name="T47" fmla="*/ 25 h 72"/>
                <a:gd name="T48" fmla="*/ 45 w 72"/>
                <a:gd name="T49" fmla="*/ 56 h 72"/>
                <a:gd name="T50" fmla="*/ 36 w 72"/>
                <a:gd name="T51" fmla="*/ 58 h 72"/>
                <a:gd name="T52" fmla="*/ 26 w 72"/>
                <a:gd name="T53" fmla="*/ 56 h 72"/>
                <a:gd name="T54" fmla="*/ 18 w 72"/>
                <a:gd name="T55" fmla="*/ 67 h 72"/>
                <a:gd name="T56" fmla="*/ 36 w 72"/>
                <a:gd name="T57" fmla="*/ 72 h 72"/>
                <a:gd name="T58" fmla="*/ 53 w 72"/>
                <a:gd name="T59" fmla="*/ 67 h 72"/>
                <a:gd name="T60" fmla="*/ 45 w 72"/>
                <a:gd name="T61" fmla="*/ 5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2">
                  <a:moveTo>
                    <a:pt x="13" y="36"/>
                  </a:moveTo>
                  <a:cubicBezTo>
                    <a:pt x="13" y="35"/>
                    <a:pt x="13" y="34"/>
                    <a:pt x="13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4"/>
                    <a:pt x="0" y="36"/>
                  </a:cubicBezTo>
                  <a:cubicBezTo>
                    <a:pt x="0" y="46"/>
                    <a:pt x="4" y="56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3" y="42"/>
                    <a:pt x="13" y="36"/>
                  </a:cubicBezTo>
                  <a:close/>
                  <a:moveTo>
                    <a:pt x="58" y="36"/>
                  </a:moveTo>
                  <a:cubicBezTo>
                    <a:pt x="58" y="42"/>
                    <a:pt x="56" y="47"/>
                    <a:pt x="52" y="51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7" y="56"/>
                    <a:pt x="72" y="46"/>
                    <a:pt x="72" y="36"/>
                  </a:cubicBezTo>
                  <a:cubicBezTo>
                    <a:pt x="72" y="34"/>
                    <a:pt x="71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6"/>
                  </a:cubicBezTo>
                  <a:close/>
                  <a:moveTo>
                    <a:pt x="40" y="14"/>
                  </a:moveTo>
                  <a:cubicBezTo>
                    <a:pt x="47" y="15"/>
                    <a:pt x="52" y="19"/>
                    <a:pt x="55" y="25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3" y="10"/>
                    <a:pt x="53" y="2"/>
                    <a:pt x="40" y="0"/>
                  </a:cubicBezTo>
                  <a:lnTo>
                    <a:pt x="40" y="14"/>
                  </a:lnTo>
                  <a:close/>
                  <a:moveTo>
                    <a:pt x="16" y="25"/>
                  </a:moveTo>
                  <a:cubicBezTo>
                    <a:pt x="19" y="19"/>
                    <a:pt x="25" y="15"/>
                    <a:pt x="31" y="1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2"/>
                    <a:pt x="8" y="10"/>
                    <a:pt x="3" y="21"/>
                  </a:cubicBezTo>
                  <a:lnTo>
                    <a:pt x="16" y="25"/>
                  </a:lnTo>
                  <a:close/>
                  <a:moveTo>
                    <a:pt x="45" y="56"/>
                  </a:moveTo>
                  <a:cubicBezTo>
                    <a:pt x="42" y="58"/>
                    <a:pt x="39" y="58"/>
                    <a:pt x="36" y="58"/>
                  </a:cubicBezTo>
                  <a:cubicBezTo>
                    <a:pt x="32" y="58"/>
                    <a:pt x="29" y="58"/>
                    <a:pt x="26" y="56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24" y="70"/>
                    <a:pt x="30" y="72"/>
                    <a:pt x="36" y="72"/>
                  </a:cubicBezTo>
                  <a:cubicBezTo>
                    <a:pt x="42" y="72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7" name="任意多边形 121"/>
            <p:cNvSpPr/>
            <p:nvPr/>
          </p:nvSpPr>
          <p:spPr bwMode="auto">
            <a:xfrm>
              <a:off x="9078439" y="1082029"/>
              <a:ext cx="221179" cy="221178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35 w 69"/>
                <a:gd name="T11" fmla="*/ 62 h 69"/>
                <a:gd name="T12" fmla="*/ 7 w 69"/>
                <a:gd name="T13" fmla="*/ 35 h 69"/>
                <a:gd name="T14" fmla="*/ 35 w 69"/>
                <a:gd name="T15" fmla="*/ 7 h 69"/>
                <a:gd name="T16" fmla="*/ 62 w 69"/>
                <a:gd name="T17" fmla="*/ 35 h 69"/>
                <a:gd name="T18" fmla="*/ 35 w 69"/>
                <a:gd name="T19" fmla="*/ 62 h 69"/>
                <a:gd name="T20" fmla="*/ 22 w 69"/>
                <a:gd name="T21" fmla="*/ 24 h 69"/>
                <a:gd name="T22" fmla="*/ 37 w 69"/>
                <a:gd name="T23" fmla="*/ 35 h 69"/>
                <a:gd name="T24" fmla="*/ 22 w 69"/>
                <a:gd name="T25" fmla="*/ 45 h 69"/>
                <a:gd name="T26" fmla="*/ 22 w 69"/>
                <a:gd name="T27" fmla="*/ 24 h 69"/>
                <a:gd name="T28" fmla="*/ 39 w 69"/>
                <a:gd name="T29" fmla="*/ 24 h 69"/>
                <a:gd name="T30" fmla="*/ 54 w 69"/>
                <a:gd name="T31" fmla="*/ 35 h 69"/>
                <a:gd name="T32" fmla="*/ 39 w 69"/>
                <a:gd name="T33" fmla="*/ 45 h 69"/>
                <a:gd name="T34" fmla="*/ 39 w 69"/>
                <a:gd name="T35" fmla="*/ 2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3"/>
                    <a:pt x="16" y="69"/>
                    <a:pt x="35" y="69"/>
                  </a:cubicBezTo>
                  <a:cubicBezTo>
                    <a:pt x="53" y="69"/>
                    <a:pt x="69" y="53"/>
                    <a:pt x="69" y="35"/>
                  </a:cubicBezTo>
                  <a:cubicBezTo>
                    <a:pt x="69" y="16"/>
                    <a:pt x="53" y="0"/>
                    <a:pt x="35" y="0"/>
                  </a:cubicBezTo>
                  <a:close/>
                  <a:moveTo>
                    <a:pt x="35" y="62"/>
                  </a:moveTo>
                  <a:cubicBezTo>
                    <a:pt x="19" y="62"/>
                    <a:pt x="7" y="50"/>
                    <a:pt x="7" y="35"/>
                  </a:cubicBezTo>
                  <a:cubicBezTo>
                    <a:pt x="7" y="19"/>
                    <a:pt x="19" y="7"/>
                    <a:pt x="35" y="7"/>
                  </a:cubicBezTo>
                  <a:cubicBezTo>
                    <a:pt x="50" y="7"/>
                    <a:pt x="62" y="19"/>
                    <a:pt x="62" y="35"/>
                  </a:cubicBezTo>
                  <a:cubicBezTo>
                    <a:pt x="62" y="50"/>
                    <a:pt x="50" y="62"/>
                    <a:pt x="35" y="62"/>
                  </a:cubicBezTo>
                  <a:close/>
                  <a:moveTo>
                    <a:pt x="22" y="24"/>
                  </a:moveTo>
                  <a:cubicBezTo>
                    <a:pt x="37" y="35"/>
                    <a:pt x="37" y="35"/>
                    <a:pt x="37" y="35"/>
                  </a:cubicBezTo>
                  <a:cubicBezTo>
                    <a:pt x="22" y="45"/>
                    <a:pt x="22" y="45"/>
                    <a:pt x="22" y="45"/>
                  </a:cubicBezTo>
                  <a:lnTo>
                    <a:pt x="22" y="24"/>
                  </a:lnTo>
                  <a:close/>
                  <a:moveTo>
                    <a:pt x="39" y="24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39" y="45"/>
                    <a:pt x="39" y="45"/>
                    <a:pt x="39" y="45"/>
                  </a:cubicBezTo>
                  <a:lnTo>
                    <a:pt x="39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8" name="任意多边形 122"/>
            <p:cNvSpPr/>
            <p:nvPr/>
          </p:nvSpPr>
          <p:spPr bwMode="auto">
            <a:xfrm>
              <a:off x="8342483" y="3088291"/>
              <a:ext cx="242709" cy="252495"/>
            </a:xfrm>
            <a:custGeom>
              <a:avLst/>
              <a:gdLst>
                <a:gd name="T0" fmla="*/ 59 w 124"/>
                <a:gd name="T1" fmla="*/ 129 h 129"/>
                <a:gd name="T2" fmla="*/ 59 w 124"/>
                <a:gd name="T3" fmla="*/ 70 h 129"/>
                <a:gd name="T4" fmla="*/ 0 w 124"/>
                <a:gd name="T5" fmla="*/ 129 h 129"/>
                <a:gd name="T6" fmla="*/ 0 w 124"/>
                <a:gd name="T7" fmla="*/ 0 h 129"/>
                <a:gd name="T8" fmla="*/ 59 w 124"/>
                <a:gd name="T9" fmla="*/ 58 h 129"/>
                <a:gd name="T10" fmla="*/ 59 w 124"/>
                <a:gd name="T11" fmla="*/ 0 h 129"/>
                <a:gd name="T12" fmla="*/ 124 w 124"/>
                <a:gd name="T13" fmla="*/ 65 h 129"/>
                <a:gd name="T14" fmla="*/ 59 w 124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59" y="129"/>
                  </a:moveTo>
                  <a:lnTo>
                    <a:pt x="59" y="70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59" y="58"/>
                  </a:lnTo>
                  <a:lnTo>
                    <a:pt x="59" y="0"/>
                  </a:lnTo>
                  <a:lnTo>
                    <a:pt x="124" y="65"/>
                  </a:lnTo>
                  <a:lnTo>
                    <a:pt x="59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29" name="任意多边形 123"/>
            <p:cNvSpPr/>
            <p:nvPr/>
          </p:nvSpPr>
          <p:spPr bwMode="auto">
            <a:xfrm>
              <a:off x="8575405" y="2205535"/>
              <a:ext cx="256411" cy="254453"/>
            </a:xfrm>
            <a:custGeom>
              <a:avLst/>
              <a:gdLst>
                <a:gd name="T0" fmla="*/ 0 w 131"/>
                <a:gd name="T1" fmla="*/ 130 h 130"/>
                <a:gd name="T2" fmla="*/ 66 w 131"/>
                <a:gd name="T3" fmla="*/ 130 h 130"/>
                <a:gd name="T4" fmla="*/ 66 w 131"/>
                <a:gd name="T5" fmla="*/ 0 h 130"/>
                <a:gd name="T6" fmla="*/ 0 w 131"/>
                <a:gd name="T7" fmla="*/ 0 h 130"/>
                <a:gd name="T8" fmla="*/ 0 w 131"/>
                <a:gd name="T9" fmla="*/ 130 h 130"/>
                <a:gd name="T10" fmla="*/ 41 w 131"/>
                <a:gd name="T11" fmla="*/ 16 h 130"/>
                <a:gd name="T12" fmla="*/ 58 w 131"/>
                <a:gd name="T13" fmla="*/ 16 h 130"/>
                <a:gd name="T14" fmla="*/ 58 w 131"/>
                <a:gd name="T15" fmla="*/ 32 h 130"/>
                <a:gd name="T16" fmla="*/ 41 w 131"/>
                <a:gd name="T17" fmla="*/ 32 h 130"/>
                <a:gd name="T18" fmla="*/ 41 w 131"/>
                <a:gd name="T19" fmla="*/ 16 h 130"/>
                <a:gd name="T20" fmla="*/ 41 w 131"/>
                <a:gd name="T21" fmla="*/ 49 h 130"/>
                <a:gd name="T22" fmla="*/ 58 w 131"/>
                <a:gd name="T23" fmla="*/ 49 h 130"/>
                <a:gd name="T24" fmla="*/ 58 w 131"/>
                <a:gd name="T25" fmla="*/ 65 h 130"/>
                <a:gd name="T26" fmla="*/ 41 w 131"/>
                <a:gd name="T27" fmla="*/ 65 h 130"/>
                <a:gd name="T28" fmla="*/ 41 w 131"/>
                <a:gd name="T29" fmla="*/ 49 h 130"/>
                <a:gd name="T30" fmla="*/ 41 w 131"/>
                <a:gd name="T31" fmla="*/ 81 h 130"/>
                <a:gd name="T32" fmla="*/ 58 w 131"/>
                <a:gd name="T33" fmla="*/ 81 h 130"/>
                <a:gd name="T34" fmla="*/ 58 w 131"/>
                <a:gd name="T35" fmla="*/ 98 h 130"/>
                <a:gd name="T36" fmla="*/ 41 w 131"/>
                <a:gd name="T37" fmla="*/ 98 h 130"/>
                <a:gd name="T38" fmla="*/ 41 w 131"/>
                <a:gd name="T39" fmla="*/ 81 h 130"/>
                <a:gd name="T40" fmla="*/ 9 w 131"/>
                <a:gd name="T41" fmla="*/ 16 h 130"/>
                <a:gd name="T42" fmla="*/ 25 w 131"/>
                <a:gd name="T43" fmla="*/ 16 h 130"/>
                <a:gd name="T44" fmla="*/ 25 w 131"/>
                <a:gd name="T45" fmla="*/ 32 h 130"/>
                <a:gd name="T46" fmla="*/ 9 w 131"/>
                <a:gd name="T47" fmla="*/ 32 h 130"/>
                <a:gd name="T48" fmla="*/ 9 w 131"/>
                <a:gd name="T49" fmla="*/ 16 h 130"/>
                <a:gd name="T50" fmla="*/ 9 w 131"/>
                <a:gd name="T51" fmla="*/ 49 h 130"/>
                <a:gd name="T52" fmla="*/ 25 w 131"/>
                <a:gd name="T53" fmla="*/ 49 h 130"/>
                <a:gd name="T54" fmla="*/ 25 w 131"/>
                <a:gd name="T55" fmla="*/ 65 h 130"/>
                <a:gd name="T56" fmla="*/ 9 w 131"/>
                <a:gd name="T57" fmla="*/ 65 h 130"/>
                <a:gd name="T58" fmla="*/ 9 w 131"/>
                <a:gd name="T59" fmla="*/ 49 h 130"/>
                <a:gd name="T60" fmla="*/ 9 w 131"/>
                <a:gd name="T61" fmla="*/ 81 h 130"/>
                <a:gd name="T62" fmla="*/ 25 w 131"/>
                <a:gd name="T63" fmla="*/ 81 h 130"/>
                <a:gd name="T64" fmla="*/ 25 w 131"/>
                <a:gd name="T65" fmla="*/ 98 h 130"/>
                <a:gd name="T66" fmla="*/ 9 w 131"/>
                <a:gd name="T67" fmla="*/ 98 h 130"/>
                <a:gd name="T68" fmla="*/ 9 w 131"/>
                <a:gd name="T69" fmla="*/ 81 h 130"/>
                <a:gd name="T70" fmla="*/ 74 w 131"/>
                <a:gd name="T71" fmla="*/ 41 h 130"/>
                <a:gd name="T72" fmla="*/ 131 w 131"/>
                <a:gd name="T73" fmla="*/ 41 h 130"/>
                <a:gd name="T74" fmla="*/ 131 w 131"/>
                <a:gd name="T75" fmla="*/ 49 h 130"/>
                <a:gd name="T76" fmla="*/ 74 w 131"/>
                <a:gd name="T77" fmla="*/ 49 h 130"/>
                <a:gd name="T78" fmla="*/ 74 w 131"/>
                <a:gd name="T79" fmla="*/ 41 h 130"/>
                <a:gd name="T80" fmla="*/ 74 w 131"/>
                <a:gd name="T81" fmla="*/ 130 h 130"/>
                <a:gd name="T82" fmla="*/ 90 w 131"/>
                <a:gd name="T83" fmla="*/ 130 h 130"/>
                <a:gd name="T84" fmla="*/ 90 w 131"/>
                <a:gd name="T85" fmla="*/ 98 h 130"/>
                <a:gd name="T86" fmla="*/ 115 w 131"/>
                <a:gd name="T87" fmla="*/ 98 h 130"/>
                <a:gd name="T88" fmla="*/ 115 w 131"/>
                <a:gd name="T89" fmla="*/ 130 h 130"/>
                <a:gd name="T90" fmla="*/ 131 w 131"/>
                <a:gd name="T91" fmla="*/ 130 h 130"/>
                <a:gd name="T92" fmla="*/ 131 w 131"/>
                <a:gd name="T93" fmla="*/ 57 h 130"/>
                <a:gd name="T94" fmla="*/ 74 w 131"/>
                <a:gd name="T95" fmla="*/ 57 h 130"/>
                <a:gd name="T96" fmla="*/ 74 w 131"/>
                <a:gd name="T97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1" h="130">
                  <a:moveTo>
                    <a:pt x="0" y="130"/>
                  </a:moveTo>
                  <a:lnTo>
                    <a:pt x="66" y="13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130"/>
                  </a:lnTo>
                  <a:close/>
                  <a:moveTo>
                    <a:pt x="41" y="16"/>
                  </a:moveTo>
                  <a:lnTo>
                    <a:pt x="58" y="16"/>
                  </a:lnTo>
                  <a:lnTo>
                    <a:pt x="58" y="32"/>
                  </a:lnTo>
                  <a:lnTo>
                    <a:pt x="41" y="32"/>
                  </a:lnTo>
                  <a:lnTo>
                    <a:pt x="41" y="16"/>
                  </a:lnTo>
                  <a:close/>
                  <a:moveTo>
                    <a:pt x="41" y="49"/>
                  </a:moveTo>
                  <a:lnTo>
                    <a:pt x="58" y="49"/>
                  </a:lnTo>
                  <a:lnTo>
                    <a:pt x="58" y="65"/>
                  </a:lnTo>
                  <a:lnTo>
                    <a:pt x="41" y="65"/>
                  </a:lnTo>
                  <a:lnTo>
                    <a:pt x="41" y="49"/>
                  </a:lnTo>
                  <a:close/>
                  <a:moveTo>
                    <a:pt x="41" y="81"/>
                  </a:moveTo>
                  <a:lnTo>
                    <a:pt x="58" y="81"/>
                  </a:lnTo>
                  <a:lnTo>
                    <a:pt x="58" y="98"/>
                  </a:lnTo>
                  <a:lnTo>
                    <a:pt x="41" y="98"/>
                  </a:lnTo>
                  <a:lnTo>
                    <a:pt x="41" y="81"/>
                  </a:lnTo>
                  <a:close/>
                  <a:moveTo>
                    <a:pt x="9" y="16"/>
                  </a:moveTo>
                  <a:lnTo>
                    <a:pt x="25" y="16"/>
                  </a:lnTo>
                  <a:lnTo>
                    <a:pt x="25" y="32"/>
                  </a:lnTo>
                  <a:lnTo>
                    <a:pt x="9" y="32"/>
                  </a:lnTo>
                  <a:lnTo>
                    <a:pt x="9" y="16"/>
                  </a:lnTo>
                  <a:close/>
                  <a:moveTo>
                    <a:pt x="9" y="49"/>
                  </a:moveTo>
                  <a:lnTo>
                    <a:pt x="25" y="49"/>
                  </a:lnTo>
                  <a:lnTo>
                    <a:pt x="25" y="65"/>
                  </a:lnTo>
                  <a:lnTo>
                    <a:pt x="9" y="65"/>
                  </a:lnTo>
                  <a:lnTo>
                    <a:pt x="9" y="49"/>
                  </a:lnTo>
                  <a:close/>
                  <a:moveTo>
                    <a:pt x="9" y="81"/>
                  </a:moveTo>
                  <a:lnTo>
                    <a:pt x="25" y="81"/>
                  </a:lnTo>
                  <a:lnTo>
                    <a:pt x="25" y="98"/>
                  </a:lnTo>
                  <a:lnTo>
                    <a:pt x="9" y="98"/>
                  </a:lnTo>
                  <a:lnTo>
                    <a:pt x="9" y="81"/>
                  </a:lnTo>
                  <a:close/>
                  <a:moveTo>
                    <a:pt x="74" y="41"/>
                  </a:moveTo>
                  <a:lnTo>
                    <a:pt x="131" y="41"/>
                  </a:lnTo>
                  <a:lnTo>
                    <a:pt x="131" y="49"/>
                  </a:lnTo>
                  <a:lnTo>
                    <a:pt x="74" y="49"/>
                  </a:lnTo>
                  <a:lnTo>
                    <a:pt x="74" y="41"/>
                  </a:lnTo>
                  <a:close/>
                  <a:moveTo>
                    <a:pt x="74" y="130"/>
                  </a:moveTo>
                  <a:lnTo>
                    <a:pt x="90" y="130"/>
                  </a:lnTo>
                  <a:lnTo>
                    <a:pt x="90" y="98"/>
                  </a:lnTo>
                  <a:lnTo>
                    <a:pt x="115" y="98"/>
                  </a:lnTo>
                  <a:lnTo>
                    <a:pt x="115" y="130"/>
                  </a:lnTo>
                  <a:lnTo>
                    <a:pt x="131" y="130"/>
                  </a:lnTo>
                  <a:lnTo>
                    <a:pt x="131" y="57"/>
                  </a:lnTo>
                  <a:lnTo>
                    <a:pt x="74" y="57"/>
                  </a:lnTo>
                  <a:lnTo>
                    <a:pt x="74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0" name="任意多边形 124"/>
            <p:cNvSpPr/>
            <p:nvPr/>
          </p:nvSpPr>
          <p:spPr bwMode="auto">
            <a:xfrm>
              <a:off x="8688930" y="2636148"/>
              <a:ext cx="146800" cy="154628"/>
            </a:xfrm>
            <a:custGeom>
              <a:avLst/>
              <a:gdLst>
                <a:gd name="T0" fmla="*/ 43 w 46"/>
                <a:gd name="T1" fmla="*/ 29 h 48"/>
                <a:gd name="T2" fmla="*/ 46 w 46"/>
                <a:gd name="T3" fmla="*/ 16 h 48"/>
                <a:gd name="T4" fmla="*/ 41 w 46"/>
                <a:gd name="T5" fmla="*/ 8 h 48"/>
                <a:gd name="T6" fmla="*/ 37 w 46"/>
                <a:gd name="T7" fmla="*/ 9 h 48"/>
                <a:gd name="T8" fmla="*/ 28 w 46"/>
                <a:gd name="T9" fmla="*/ 0 h 48"/>
                <a:gd name="T10" fmla="*/ 18 w 46"/>
                <a:gd name="T11" fmla="*/ 0 h 48"/>
                <a:gd name="T12" fmla="*/ 17 w 46"/>
                <a:gd name="T13" fmla="*/ 4 h 48"/>
                <a:gd name="T14" fmla="*/ 4 w 46"/>
                <a:gd name="T15" fmla="*/ 8 h 48"/>
                <a:gd name="T16" fmla="*/ 0 w 46"/>
                <a:gd name="T17" fmla="*/ 16 h 48"/>
                <a:gd name="T18" fmla="*/ 3 w 46"/>
                <a:gd name="T19" fmla="*/ 19 h 48"/>
                <a:gd name="T20" fmla="*/ 0 w 46"/>
                <a:gd name="T21" fmla="*/ 32 h 48"/>
                <a:gd name="T22" fmla="*/ 4 w 46"/>
                <a:gd name="T23" fmla="*/ 40 h 48"/>
                <a:gd name="T24" fmla="*/ 9 w 46"/>
                <a:gd name="T25" fmla="*/ 39 h 48"/>
                <a:gd name="T26" fmla="*/ 18 w 46"/>
                <a:gd name="T27" fmla="*/ 48 h 48"/>
                <a:gd name="T28" fmla="*/ 28 w 46"/>
                <a:gd name="T29" fmla="*/ 48 h 48"/>
                <a:gd name="T30" fmla="*/ 29 w 46"/>
                <a:gd name="T31" fmla="*/ 44 h 48"/>
                <a:gd name="T32" fmla="*/ 41 w 46"/>
                <a:gd name="T33" fmla="*/ 40 h 48"/>
                <a:gd name="T34" fmla="*/ 46 w 46"/>
                <a:gd name="T35" fmla="*/ 32 h 48"/>
                <a:gd name="T36" fmla="*/ 43 w 46"/>
                <a:gd name="T37" fmla="*/ 29 h 48"/>
                <a:gd name="T38" fmla="*/ 23 w 46"/>
                <a:gd name="T39" fmla="*/ 34 h 48"/>
                <a:gd name="T40" fmla="*/ 13 w 46"/>
                <a:gd name="T41" fmla="*/ 24 h 48"/>
                <a:gd name="T42" fmla="*/ 23 w 46"/>
                <a:gd name="T43" fmla="*/ 14 h 48"/>
                <a:gd name="T44" fmla="*/ 33 w 46"/>
                <a:gd name="T45" fmla="*/ 24 h 48"/>
                <a:gd name="T46" fmla="*/ 23 w 46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6" h="48">
                  <a:moveTo>
                    <a:pt x="43" y="29"/>
                  </a:moveTo>
                  <a:cubicBezTo>
                    <a:pt x="40" y="24"/>
                    <a:pt x="42" y="19"/>
                    <a:pt x="46" y="1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0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1"/>
                    <a:pt x="18" y="3"/>
                    <a:pt x="17" y="4"/>
                  </a:cubicBezTo>
                  <a:cubicBezTo>
                    <a:pt x="14" y="9"/>
                    <a:pt x="9" y="10"/>
                    <a:pt x="4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7"/>
                    <a:pt x="2" y="18"/>
                    <a:pt x="3" y="19"/>
                  </a:cubicBezTo>
                  <a:cubicBezTo>
                    <a:pt x="6" y="24"/>
                    <a:pt x="4" y="29"/>
                    <a:pt x="0" y="3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6" y="39"/>
                    <a:pt x="7" y="39"/>
                    <a:pt x="9" y="39"/>
                  </a:cubicBezTo>
                  <a:cubicBezTo>
                    <a:pt x="14" y="39"/>
                    <a:pt x="18" y="43"/>
                    <a:pt x="1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8" y="45"/>
                    <a:pt x="29" y="44"/>
                  </a:cubicBezTo>
                  <a:cubicBezTo>
                    <a:pt x="31" y="39"/>
                    <a:pt x="37" y="38"/>
                    <a:pt x="41" y="40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3" y="29"/>
                    <a:pt x="13" y="24"/>
                  </a:cubicBezTo>
                  <a:cubicBezTo>
                    <a:pt x="13" y="19"/>
                    <a:pt x="18" y="14"/>
                    <a:pt x="23" y="14"/>
                  </a:cubicBezTo>
                  <a:cubicBezTo>
                    <a:pt x="28" y="14"/>
                    <a:pt x="33" y="19"/>
                    <a:pt x="33" y="24"/>
                  </a:cubicBezTo>
                  <a:cubicBezTo>
                    <a:pt x="33" y="29"/>
                    <a:pt x="28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1" name="任意多边形 125"/>
            <p:cNvSpPr/>
            <p:nvPr/>
          </p:nvSpPr>
          <p:spPr bwMode="auto">
            <a:xfrm>
              <a:off x="8371843" y="3567836"/>
              <a:ext cx="107654" cy="207477"/>
            </a:xfrm>
            <a:custGeom>
              <a:avLst/>
              <a:gdLst>
                <a:gd name="T0" fmla="*/ 23 w 34"/>
                <a:gd name="T1" fmla="*/ 64 h 65"/>
                <a:gd name="T2" fmla="*/ 23 w 34"/>
                <a:gd name="T3" fmla="*/ 64 h 65"/>
                <a:gd name="T4" fmla="*/ 33 w 34"/>
                <a:gd name="T5" fmla="*/ 50 h 65"/>
                <a:gd name="T6" fmla="*/ 30 w 34"/>
                <a:gd name="T7" fmla="*/ 34 h 65"/>
                <a:gd name="T8" fmla="*/ 15 w 34"/>
                <a:gd name="T9" fmla="*/ 24 h 65"/>
                <a:gd name="T10" fmla="*/ 15 w 34"/>
                <a:gd name="T11" fmla="*/ 24 h 65"/>
                <a:gd name="T12" fmla="*/ 14 w 34"/>
                <a:gd name="T13" fmla="*/ 25 h 65"/>
                <a:gd name="T14" fmla="*/ 15 w 34"/>
                <a:gd name="T15" fmla="*/ 30 h 65"/>
                <a:gd name="T16" fmla="*/ 16 w 34"/>
                <a:gd name="T17" fmla="*/ 30 h 65"/>
                <a:gd name="T18" fmla="*/ 17 w 34"/>
                <a:gd name="T19" fmla="*/ 30 h 65"/>
                <a:gd name="T20" fmla="*/ 24 w 34"/>
                <a:gd name="T21" fmla="*/ 35 h 65"/>
                <a:gd name="T22" fmla="*/ 27 w 34"/>
                <a:gd name="T23" fmla="*/ 51 h 65"/>
                <a:gd name="T24" fmla="*/ 22 w 34"/>
                <a:gd name="T25" fmla="*/ 59 h 65"/>
                <a:gd name="T26" fmla="*/ 22 w 34"/>
                <a:gd name="T27" fmla="*/ 59 h 65"/>
                <a:gd name="T28" fmla="*/ 14 w 34"/>
                <a:gd name="T29" fmla="*/ 53 h 65"/>
                <a:gd name="T30" fmla="*/ 13 w 34"/>
                <a:gd name="T31" fmla="*/ 46 h 65"/>
                <a:gd name="T32" fmla="*/ 6 w 34"/>
                <a:gd name="T33" fmla="*/ 44 h 65"/>
                <a:gd name="T34" fmla="*/ 8 w 34"/>
                <a:gd name="T35" fmla="*/ 54 h 65"/>
                <a:gd name="T36" fmla="*/ 23 w 34"/>
                <a:gd name="T37" fmla="*/ 64 h 65"/>
                <a:gd name="T38" fmla="*/ 19 w 34"/>
                <a:gd name="T39" fmla="*/ 42 h 65"/>
                <a:gd name="T40" fmla="*/ 20 w 34"/>
                <a:gd name="T41" fmla="*/ 41 h 65"/>
                <a:gd name="T42" fmla="*/ 19 w 34"/>
                <a:gd name="T43" fmla="*/ 35 h 65"/>
                <a:gd name="T44" fmla="*/ 18 w 34"/>
                <a:gd name="T45" fmla="*/ 36 h 65"/>
                <a:gd name="T46" fmla="*/ 17 w 34"/>
                <a:gd name="T47" fmla="*/ 36 h 65"/>
                <a:gd name="T48" fmla="*/ 10 w 34"/>
                <a:gd name="T49" fmla="*/ 31 h 65"/>
                <a:gd name="T50" fmla="*/ 7 w 34"/>
                <a:gd name="T51" fmla="*/ 15 h 65"/>
                <a:gd name="T52" fmla="*/ 12 w 34"/>
                <a:gd name="T53" fmla="*/ 7 h 65"/>
                <a:gd name="T54" fmla="*/ 12 w 34"/>
                <a:gd name="T55" fmla="*/ 7 h 65"/>
                <a:gd name="T56" fmla="*/ 20 w 34"/>
                <a:gd name="T57" fmla="*/ 13 h 65"/>
                <a:gd name="T58" fmla="*/ 21 w 34"/>
                <a:gd name="T59" fmla="*/ 20 h 65"/>
                <a:gd name="T60" fmla="*/ 28 w 34"/>
                <a:gd name="T61" fmla="*/ 22 h 65"/>
                <a:gd name="T62" fmla="*/ 26 w 34"/>
                <a:gd name="T63" fmla="*/ 12 h 65"/>
                <a:gd name="T64" fmla="*/ 11 w 34"/>
                <a:gd name="T65" fmla="*/ 2 h 65"/>
                <a:gd name="T66" fmla="*/ 11 w 34"/>
                <a:gd name="T67" fmla="*/ 2 h 65"/>
                <a:gd name="T68" fmla="*/ 1 w 34"/>
                <a:gd name="T69" fmla="*/ 16 h 65"/>
                <a:gd name="T70" fmla="*/ 4 w 34"/>
                <a:gd name="T71" fmla="*/ 32 h 65"/>
                <a:gd name="T72" fmla="*/ 19 w 34"/>
                <a:gd name="T73" fmla="*/ 4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65">
                  <a:moveTo>
                    <a:pt x="23" y="64"/>
                  </a:moveTo>
                  <a:cubicBezTo>
                    <a:pt x="23" y="64"/>
                    <a:pt x="23" y="64"/>
                    <a:pt x="23" y="64"/>
                  </a:cubicBezTo>
                  <a:cubicBezTo>
                    <a:pt x="30" y="63"/>
                    <a:pt x="34" y="56"/>
                    <a:pt x="33" y="50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9" y="27"/>
                    <a:pt x="22" y="23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5"/>
                    <a:pt x="14" y="25"/>
                    <a:pt x="14" y="25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0" y="29"/>
                    <a:pt x="24" y="32"/>
                    <a:pt x="24" y="35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8" y="54"/>
                    <a:pt x="26" y="58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8" y="59"/>
                    <a:pt x="15" y="57"/>
                    <a:pt x="14" y="5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0" y="46"/>
                    <a:pt x="8" y="45"/>
                    <a:pt x="6" y="4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10" y="61"/>
                    <a:pt x="16" y="65"/>
                    <a:pt x="23" y="64"/>
                  </a:cubicBezTo>
                  <a:close/>
                  <a:moveTo>
                    <a:pt x="19" y="42"/>
                  </a:moveTo>
                  <a:cubicBezTo>
                    <a:pt x="19" y="41"/>
                    <a:pt x="20" y="41"/>
                    <a:pt x="20" y="41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4" y="37"/>
                    <a:pt x="10" y="34"/>
                    <a:pt x="10" y="31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8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6" y="7"/>
                    <a:pt x="19" y="9"/>
                    <a:pt x="20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21"/>
                    <a:pt x="28" y="2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4" y="5"/>
                    <a:pt x="18" y="0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4" y="3"/>
                    <a:pt x="0" y="10"/>
                    <a:pt x="1" y="16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5" y="38"/>
                    <a:pt x="12" y="43"/>
                    <a:pt x="1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2" name="任意多边形 126"/>
            <p:cNvSpPr/>
            <p:nvPr/>
          </p:nvSpPr>
          <p:spPr bwMode="auto">
            <a:xfrm>
              <a:off x="8448179" y="1575276"/>
              <a:ext cx="293599" cy="293599"/>
            </a:xfrm>
            <a:custGeom>
              <a:avLst/>
              <a:gdLst>
                <a:gd name="T0" fmla="*/ 29 w 92"/>
                <a:gd name="T1" fmla="*/ 17 h 92"/>
                <a:gd name="T2" fmla="*/ 92 w 92"/>
                <a:gd name="T3" fmla="*/ 0 h 92"/>
                <a:gd name="T4" fmla="*/ 92 w 92"/>
                <a:gd name="T5" fmla="*/ 6 h 92"/>
                <a:gd name="T6" fmla="*/ 92 w 92"/>
                <a:gd name="T7" fmla="*/ 17 h 92"/>
                <a:gd name="T8" fmla="*/ 92 w 92"/>
                <a:gd name="T9" fmla="*/ 66 h 92"/>
                <a:gd name="T10" fmla="*/ 72 w 92"/>
                <a:gd name="T11" fmla="*/ 80 h 92"/>
                <a:gd name="T12" fmla="*/ 52 w 92"/>
                <a:gd name="T13" fmla="*/ 66 h 92"/>
                <a:gd name="T14" fmla="*/ 72 w 92"/>
                <a:gd name="T15" fmla="*/ 52 h 92"/>
                <a:gd name="T16" fmla="*/ 81 w 92"/>
                <a:gd name="T17" fmla="*/ 53 h 92"/>
                <a:gd name="T18" fmla="*/ 81 w 92"/>
                <a:gd name="T19" fmla="*/ 23 h 92"/>
                <a:gd name="T20" fmla="*/ 41 w 92"/>
                <a:gd name="T21" fmla="*/ 34 h 92"/>
                <a:gd name="T22" fmla="*/ 41 w 92"/>
                <a:gd name="T23" fmla="*/ 78 h 92"/>
                <a:gd name="T24" fmla="*/ 21 w 92"/>
                <a:gd name="T25" fmla="*/ 92 h 92"/>
                <a:gd name="T26" fmla="*/ 0 w 92"/>
                <a:gd name="T27" fmla="*/ 78 h 92"/>
                <a:gd name="T28" fmla="*/ 21 w 92"/>
                <a:gd name="T29" fmla="*/ 63 h 92"/>
                <a:gd name="T30" fmla="*/ 29 w 92"/>
                <a:gd name="T31" fmla="*/ 65 h 92"/>
                <a:gd name="T32" fmla="*/ 29 w 92"/>
                <a:gd name="T33" fmla="*/ 34 h 92"/>
                <a:gd name="T34" fmla="*/ 29 w 92"/>
                <a:gd name="T35" fmla="*/ 1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92">
                  <a:moveTo>
                    <a:pt x="29" y="17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92" y="66"/>
                    <a:pt x="92" y="66"/>
                    <a:pt x="92" y="66"/>
                  </a:cubicBezTo>
                  <a:cubicBezTo>
                    <a:pt x="92" y="74"/>
                    <a:pt x="83" y="80"/>
                    <a:pt x="72" y="80"/>
                  </a:cubicBezTo>
                  <a:cubicBezTo>
                    <a:pt x="61" y="80"/>
                    <a:pt x="52" y="74"/>
                    <a:pt x="52" y="66"/>
                  </a:cubicBezTo>
                  <a:cubicBezTo>
                    <a:pt x="52" y="58"/>
                    <a:pt x="61" y="52"/>
                    <a:pt x="72" y="52"/>
                  </a:cubicBezTo>
                  <a:cubicBezTo>
                    <a:pt x="75" y="52"/>
                    <a:pt x="78" y="52"/>
                    <a:pt x="81" y="5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86"/>
                    <a:pt x="32" y="92"/>
                    <a:pt x="21" y="92"/>
                  </a:cubicBezTo>
                  <a:cubicBezTo>
                    <a:pt x="9" y="92"/>
                    <a:pt x="0" y="86"/>
                    <a:pt x="0" y="78"/>
                  </a:cubicBezTo>
                  <a:cubicBezTo>
                    <a:pt x="0" y="70"/>
                    <a:pt x="9" y="63"/>
                    <a:pt x="21" y="63"/>
                  </a:cubicBezTo>
                  <a:cubicBezTo>
                    <a:pt x="24" y="63"/>
                    <a:pt x="27" y="64"/>
                    <a:pt x="29" y="65"/>
                  </a:cubicBezTo>
                  <a:cubicBezTo>
                    <a:pt x="29" y="34"/>
                    <a:pt x="29" y="34"/>
                    <a:pt x="29" y="34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3" name="任意多边形 127"/>
            <p:cNvSpPr/>
            <p:nvPr/>
          </p:nvSpPr>
          <p:spPr bwMode="auto">
            <a:xfrm>
              <a:off x="7763114" y="4108059"/>
              <a:ext cx="227050" cy="201604"/>
            </a:xfrm>
            <a:custGeom>
              <a:avLst/>
              <a:gdLst>
                <a:gd name="T0" fmla="*/ 30 w 71"/>
                <a:gd name="T1" fmla="*/ 0 h 63"/>
                <a:gd name="T2" fmla="*/ 30 w 71"/>
                <a:gd name="T3" fmla="*/ 0 h 63"/>
                <a:gd name="T4" fmla="*/ 59 w 71"/>
                <a:gd name="T5" fmla="*/ 23 h 63"/>
                <a:gd name="T6" fmla="*/ 30 w 71"/>
                <a:gd name="T7" fmla="*/ 47 h 63"/>
                <a:gd name="T8" fmla="*/ 25 w 71"/>
                <a:gd name="T9" fmla="*/ 47 h 63"/>
                <a:gd name="T10" fmla="*/ 4 w 71"/>
                <a:gd name="T11" fmla="*/ 55 h 63"/>
                <a:gd name="T12" fmla="*/ 4 w 71"/>
                <a:gd name="T13" fmla="*/ 53 h 63"/>
                <a:gd name="T14" fmla="*/ 11 w 71"/>
                <a:gd name="T15" fmla="*/ 44 h 63"/>
                <a:gd name="T16" fmla="*/ 11 w 71"/>
                <a:gd name="T17" fmla="*/ 42 h 63"/>
                <a:gd name="T18" fmla="*/ 0 w 71"/>
                <a:gd name="T19" fmla="*/ 23 h 63"/>
                <a:gd name="T20" fmla="*/ 30 w 71"/>
                <a:gd name="T21" fmla="*/ 0 h 63"/>
                <a:gd name="T22" fmla="*/ 62 w 71"/>
                <a:gd name="T23" fmla="*/ 53 h 63"/>
                <a:gd name="T24" fmla="*/ 67 w 71"/>
                <a:gd name="T25" fmla="*/ 61 h 63"/>
                <a:gd name="T26" fmla="*/ 67 w 71"/>
                <a:gd name="T27" fmla="*/ 63 h 63"/>
                <a:gd name="T28" fmla="*/ 50 w 71"/>
                <a:gd name="T29" fmla="*/ 56 h 63"/>
                <a:gd name="T30" fmla="*/ 46 w 71"/>
                <a:gd name="T31" fmla="*/ 56 h 63"/>
                <a:gd name="T32" fmla="*/ 30 w 71"/>
                <a:gd name="T33" fmla="*/ 52 h 63"/>
                <a:gd name="T34" fmla="*/ 54 w 71"/>
                <a:gd name="T35" fmla="*/ 44 h 63"/>
                <a:gd name="T36" fmla="*/ 61 w 71"/>
                <a:gd name="T37" fmla="*/ 35 h 63"/>
                <a:gd name="T38" fmla="*/ 64 w 71"/>
                <a:gd name="T39" fmla="*/ 23 h 63"/>
                <a:gd name="T40" fmla="*/ 64 w 71"/>
                <a:gd name="T41" fmla="*/ 22 h 63"/>
                <a:gd name="T42" fmla="*/ 71 w 71"/>
                <a:gd name="T43" fmla="*/ 36 h 63"/>
                <a:gd name="T44" fmla="*/ 62 w 71"/>
                <a:gd name="T45" fmla="*/ 52 h 63"/>
                <a:gd name="T46" fmla="*/ 62 w 71"/>
                <a:gd name="T47" fmla="*/ 5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" h="63">
                  <a:moveTo>
                    <a:pt x="3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46" y="0"/>
                    <a:pt x="59" y="10"/>
                    <a:pt x="59" y="23"/>
                  </a:cubicBezTo>
                  <a:cubicBezTo>
                    <a:pt x="59" y="37"/>
                    <a:pt x="46" y="47"/>
                    <a:pt x="30" y="47"/>
                  </a:cubicBezTo>
                  <a:cubicBezTo>
                    <a:pt x="28" y="47"/>
                    <a:pt x="27" y="47"/>
                    <a:pt x="25" y="47"/>
                  </a:cubicBezTo>
                  <a:cubicBezTo>
                    <a:pt x="19" y="53"/>
                    <a:pt x="11" y="55"/>
                    <a:pt x="4" y="55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8" y="51"/>
                    <a:pt x="11" y="48"/>
                    <a:pt x="11" y="44"/>
                  </a:cubicBezTo>
                  <a:cubicBezTo>
                    <a:pt x="11" y="43"/>
                    <a:pt x="11" y="43"/>
                    <a:pt x="11" y="42"/>
                  </a:cubicBezTo>
                  <a:cubicBezTo>
                    <a:pt x="4" y="38"/>
                    <a:pt x="0" y="31"/>
                    <a:pt x="0" y="23"/>
                  </a:cubicBezTo>
                  <a:cubicBezTo>
                    <a:pt x="0" y="10"/>
                    <a:pt x="13" y="0"/>
                    <a:pt x="30" y="0"/>
                  </a:cubicBezTo>
                  <a:close/>
                  <a:moveTo>
                    <a:pt x="62" y="53"/>
                  </a:moveTo>
                  <a:cubicBezTo>
                    <a:pt x="62" y="57"/>
                    <a:pt x="64" y="60"/>
                    <a:pt x="67" y="61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1" y="62"/>
                    <a:pt x="55" y="61"/>
                    <a:pt x="50" y="56"/>
                  </a:cubicBezTo>
                  <a:cubicBezTo>
                    <a:pt x="48" y="56"/>
                    <a:pt x="47" y="56"/>
                    <a:pt x="46" y="56"/>
                  </a:cubicBezTo>
                  <a:cubicBezTo>
                    <a:pt x="40" y="56"/>
                    <a:pt x="34" y="55"/>
                    <a:pt x="30" y="52"/>
                  </a:cubicBezTo>
                  <a:cubicBezTo>
                    <a:pt x="39" y="52"/>
                    <a:pt x="47" y="49"/>
                    <a:pt x="54" y="44"/>
                  </a:cubicBezTo>
                  <a:cubicBezTo>
                    <a:pt x="57" y="41"/>
                    <a:pt x="59" y="38"/>
                    <a:pt x="61" y="35"/>
                  </a:cubicBezTo>
                  <a:cubicBezTo>
                    <a:pt x="63" y="31"/>
                    <a:pt x="64" y="27"/>
                    <a:pt x="64" y="23"/>
                  </a:cubicBezTo>
                  <a:cubicBezTo>
                    <a:pt x="64" y="23"/>
                    <a:pt x="64" y="22"/>
                    <a:pt x="64" y="22"/>
                  </a:cubicBezTo>
                  <a:cubicBezTo>
                    <a:pt x="68" y="25"/>
                    <a:pt x="71" y="30"/>
                    <a:pt x="71" y="36"/>
                  </a:cubicBezTo>
                  <a:cubicBezTo>
                    <a:pt x="71" y="42"/>
                    <a:pt x="67" y="48"/>
                    <a:pt x="62" y="52"/>
                  </a:cubicBezTo>
                  <a:cubicBezTo>
                    <a:pt x="62" y="52"/>
                    <a:pt x="62" y="53"/>
                    <a:pt x="62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4" name="任意多边形 128"/>
            <p:cNvSpPr/>
            <p:nvPr/>
          </p:nvSpPr>
          <p:spPr bwMode="auto">
            <a:xfrm>
              <a:off x="7947103" y="3679405"/>
              <a:ext cx="207477" cy="207477"/>
            </a:xfrm>
            <a:custGeom>
              <a:avLst/>
              <a:gdLst>
                <a:gd name="T0" fmla="*/ 65 w 65"/>
                <a:gd name="T1" fmla="*/ 24 h 65"/>
                <a:gd name="T2" fmla="*/ 41 w 65"/>
                <a:gd name="T3" fmla="*/ 24 h 65"/>
                <a:gd name="T4" fmla="*/ 50 w 65"/>
                <a:gd name="T5" fmla="*/ 15 h 65"/>
                <a:gd name="T6" fmla="*/ 33 w 65"/>
                <a:gd name="T7" fmla="*/ 8 h 65"/>
                <a:gd name="T8" fmla="*/ 16 w 65"/>
                <a:gd name="T9" fmla="*/ 15 h 65"/>
                <a:gd name="T10" fmla="*/ 9 w 65"/>
                <a:gd name="T11" fmla="*/ 32 h 65"/>
                <a:gd name="T12" fmla="*/ 16 w 65"/>
                <a:gd name="T13" fmla="*/ 49 h 65"/>
                <a:gd name="T14" fmla="*/ 33 w 65"/>
                <a:gd name="T15" fmla="*/ 56 h 65"/>
                <a:gd name="T16" fmla="*/ 50 w 65"/>
                <a:gd name="T17" fmla="*/ 49 h 65"/>
                <a:gd name="T18" fmla="*/ 51 w 65"/>
                <a:gd name="T19" fmla="*/ 48 h 65"/>
                <a:gd name="T20" fmla="*/ 57 w 65"/>
                <a:gd name="T21" fmla="*/ 54 h 65"/>
                <a:gd name="T22" fmla="*/ 33 w 65"/>
                <a:gd name="T23" fmla="*/ 65 h 65"/>
                <a:gd name="T24" fmla="*/ 0 w 65"/>
                <a:gd name="T25" fmla="*/ 32 h 65"/>
                <a:gd name="T26" fmla="*/ 33 w 65"/>
                <a:gd name="T27" fmla="*/ 0 h 65"/>
                <a:gd name="T28" fmla="*/ 56 w 65"/>
                <a:gd name="T29" fmla="*/ 9 h 65"/>
                <a:gd name="T30" fmla="*/ 65 w 65"/>
                <a:gd name="T31" fmla="*/ 0 h 65"/>
                <a:gd name="T32" fmla="*/ 65 w 65"/>
                <a:gd name="T33" fmla="*/ 2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65">
                  <a:moveTo>
                    <a:pt x="65" y="24"/>
                  </a:moveTo>
                  <a:cubicBezTo>
                    <a:pt x="41" y="24"/>
                    <a:pt x="41" y="24"/>
                    <a:pt x="41" y="24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5" y="10"/>
                    <a:pt x="39" y="8"/>
                    <a:pt x="33" y="8"/>
                  </a:cubicBezTo>
                  <a:cubicBezTo>
                    <a:pt x="26" y="8"/>
                    <a:pt x="20" y="10"/>
                    <a:pt x="16" y="15"/>
                  </a:cubicBezTo>
                  <a:cubicBezTo>
                    <a:pt x="11" y="20"/>
                    <a:pt x="9" y="26"/>
                    <a:pt x="9" y="32"/>
                  </a:cubicBezTo>
                  <a:cubicBezTo>
                    <a:pt x="9" y="39"/>
                    <a:pt x="11" y="45"/>
                    <a:pt x="16" y="49"/>
                  </a:cubicBezTo>
                  <a:cubicBezTo>
                    <a:pt x="20" y="54"/>
                    <a:pt x="26" y="56"/>
                    <a:pt x="33" y="56"/>
                  </a:cubicBezTo>
                  <a:cubicBezTo>
                    <a:pt x="39" y="56"/>
                    <a:pt x="45" y="54"/>
                    <a:pt x="50" y="49"/>
                  </a:cubicBezTo>
                  <a:cubicBezTo>
                    <a:pt x="50" y="49"/>
                    <a:pt x="51" y="49"/>
                    <a:pt x="51" y="48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1" y="60"/>
                    <a:pt x="43" y="65"/>
                    <a:pt x="33" y="65"/>
                  </a:cubicBezTo>
                  <a:cubicBezTo>
                    <a:pt x="15" y="65"/>
                    <a:pt x="0" y="50"/>
                    <a:pt x="0" y="32"/>
                  </a:cubicBezTo>
                  <a:cubicBezTo>
                    <a:pt x="0" y="14"/>
                    <a:pt x="15" y="0"/>
                    <a:pt x="33" y="0"/>
                  </a:cubicBezTo>
                  <a:cubicBezTo>
                    <a:pt x="42" y="0"/>
                    <a:pt x="50" y="4"/>
                    <a:pt x="56" y="9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6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5" name="任意多边形 129"/>
            <p:cNvSpPr/>
            <p:nvPr/>
          </p:nvSpPr>
          <p:spPr bwMode="auto">
            <a:xfrm>
              <a:off x="8704589" y="1177939"/>
              <a:ext cx="172245" cy="170287"/>
            </a:xfrm>
            <a:custGeom>
              <a:avLst/>
              <a:gdLst>
                <a:gd name="T0" fmla="*/ 27 w 54"/>
                <a:gd name="T1" fmla="*/ 0 h 53"/>
                <a:gd name="T2" fmla="*/ 0 w 54"/>
                <a:gd name="T3" fmla="*/ 26 h 53"/>
                <a:gd name="T4" fmla="*/ 27 w 54"/>
                <a:gd name="T5" fmla="*/ 53 h 53"/>
                <a:gd name="T6" fmla="*/ 54 w 54"/>
                <a:gd name="T7" fmla="*/ 26 h 53"/>
                <a:gd name="T8" fmla="*/ 27 w 54"/>
                <a:gd name="T9" fmla="*/ 0 h 53"/>
                <a:gd name="T10" fmla="*/ 16 w 54"/>
                <a:gd name="T11" fmla="*/ 43 h 53"/>
                <a:gd name="T12" fmla="*/ 17 w 54"/>
                <a:gd name="T13" fmla="*/ 38 h 53"/>
                <a:gd name="T14" fmla="*/ 7 w 54"/>
                <a:gd name="T15" fmla="*/ 24 h 53"/>
                <a:gd name="T16" fmla="*/ 13 w 54"/>
                <a:gd name="T17" fmla="*/ 12 h 53"/>
                <a:gd name="T18" fmla="*/ 27 w 54"/>
                <a:gd name="T19" fmla="*/ 6 h 53"/>
                <a:gd name="T20" fmla="*/ 41 w 54"/>
                <a:gd name="T21" fmla="*/ 12 h 53"/>
                <a:gd name="T22" fmla="*/ 47 w 54"/>
                <a:gd name="T23" fmla="*/ 24 h 53"/>
                <a:gd name="T24" fmla="*/ 37 w 54"/>
                <a:gd name="T25" fmla="*/ 38 h 53"/>
                <a:gd name="T26" fmla="*/ 38 w 54"/>
                <a:gd name="T27" fmla="*/ 43 h 53"/>
                <a:gd name="T28" fmla="*/ 27 w 54"/>
                <a:gd name="T29" fmla="*/ 46 h 53"/>
                <a:gd name="T30" fmla="*/ 16 w 54"/>
                <a:gd name="T31" fmla="*/ 43 h 53"/>
                <a:gd name="T32" fmla="*/ 29 w 54"/>
                <a:gd name="T33" fmla="*/ 33 h 53"/>
                <a:gd name="T34" fmla="*/ 30 w 54"/>
                <a:gd name="T35" fmla="*/ 35 h 53"/>
                <a:gd name="T36" fmla="*/ 30 w 54"/>
                <a:gd name="T37" fmla="*/ 38 h 53"/>
                <a:gd name="T38" fmla="*/ 28 w 54"/>
                <a:gd name="T39" fmla="*/ 40 h 53"/>
                <a:gd name="T40" fmla="*/ 25 w 54"/>
                <a:gd name="T41" fmla="*/ 40 h 53"/>
                <a:gd name="T42" fmla="*/ 23 w 54"/>
                <a:gd name="T43" fmla="*/ 38 h 53"/>
                <a:gd name="T44" fmla="*/ 23 w 54"/>
                <a:gd name="T45" fmla="*/ 35 h 53"/>
                <a:gd name="T46" fmla="*/ 25 w 54"/>
                <a:gd name="T47" fmla="*/ 33 h 53"/>
                <a:gd name="T48" fmla="*/ 26 w 54"/>
                <a:gd name="T49" fmla="*/ 10 h 53"/>
                <a:gd name="T50" fmla="*/ 28 w 54"/>
                <a:gd name="T51" fmla="*/ 10 h 53"/>
                <a:gd name="T52" fmla="*/ 29 w 54"/>
                <a:gd name="T5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53">
                  <a:moveTo>
                    <a:pt x="27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1"/>
                    <a:pt x="12" y="53"/>
                    <a:pt x="27" y="53"/>
                  </a:cubicBezTo>
                  <a:cubicBezTo>
                    <a:pt x="42" y="53"/>
                    <a:pt x="54" y="41"/>
                    <a:pt x="54" y="26"/>
                  </a:cubicBezTo>
                  <a:cubicBezTo>
                    <a:pt x="54" y="12"/>
                    <a:pt x="42" y="0"/>
                    <a:pt x="27" y="0"/>
                  </a:cubicBezTo>
                  <a:close/>
                  <a:moveTo>
                    <a:pt x="16" y="43"/>
                  </a:moveTo>
                  <a:cubicBezTo>
                    <a:pt x="16" y="42"/>
                    <a:pt x="17" y="40"/>
                    <a:pt x="17" y="38"/>
                  </a:cubicBezTo>
                  <a:cubicBezTo>
                    <a:pt x="17" y="32"/>
                    <a:pt x="13" y="26"/>
                    <a:pt x="7" y="24"/>
                  </a:cubicBezTo>
                  <a:cubicBezTo>
                    <a:pt x="7" y="20"/>
                    <a:pt x="9" y="15"/>
                    <a:pt x="13" y="12"/>
                  </a:cubicBezTo>
                  <a:cubicBezTo>
                    <a:pt x="16" y="8"/>
                    <a:pt x="21" y="6"/>
                    <a:pt x="27" y="6"/>
                  </a:cubicBezTo>
                  <a:cubicBezTo>
                    <a:pt x="32" y="6"/>
                    <a:pt x="37" y="8"/>
                    <a:pt x="41" y="12"/>
                  </a:cubicBezTo>
                  <a:cubicBezTo>
                    <a:pt x="44" y="15"/>
                    <a:pt x="46" y="20"/>
                    <a:pt x="47" y="24"/>
                  </a:cubicBezTo>
                  <a:cubicBezTo>
                    <a:pt x="41" y="26"/>
                    <a:pt x="37" y="32"/>
                    <a:pt x="37" y="38"/>
                  </a:cubicBezTo>
                  <a:cubicBezTo>
                    <a:pt x="37" y="40"/>
                    <a:pt x="37" y="42"/>
                    <a:pt x="38" y="43"/>
                  </a:cubicBezTo>
                  <a:cubicBezTo>
                    <a:pt x="35" y="45"/>
                    <a:pt x="31" y="46"/>
                    <a:pt x="27" y="46"/>
                  </a:cubicBezTo>
                  <a:cubicBezTo>
                    <a:pt x="23" y="46"/>
                    <a:pt x="19" y="45"/>
                    <a:pt x="16" y="43"/>
                  </a:cubicBezTo>
                  <a:close/>
                  <a:moveTo>
                    <a:pt x="29" y="33"/>
                  </a:moveTo>
                  <a:cubicBezTo>
                    <a:pt x="30" y="33"/>
                    <a:pt x="30" y="34"/>
                    <a:pt x="30" y="35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9"/>
                    <a:pt x="29" y="40"/>
                    <a:pt x="28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4" y="40"/>
                    <a:pt x="23" y="39"/>
                    <a:pt x="23" y="38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3" y="34"/>
                    <a:pt x="24" y="33"/>
                    <a:pt x="25" y="33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lnTo>
                    <a:pt x="2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6" name="任意多边形 130"/>
            <p:cNvSpPr/>
            <p:nvPr/>
          </p:nvSpPr>
          <p:spPr bwMode="auto">
            <a:xfrm>
              <a:off x="7489088" y="3493458"/>
              <a:ext cx="201605" cy="199648"/>
            </a:xfrm>
            <a:custGeom>
              <a:avLst/>
              <a:gdLst>
                <a:gd name="T0" fmla="*/ 32 w 63"/>
                <a:gd name="T1" fmla="*/ 62 h 62"/>
                <a:gd name="T2" fmla="*/ 0 w 63"/>
                <a:gd name="T3" fmla="*/ 31 h 62"/>
                <a:gd name="T4" fmla="*/ 32 w 63"/>
                <a:gd name="T5" fmla="*/ 0 h 62"/>
                <a:gd name="T6" fmla="*/ 63 w 63"/>
                <a:gd name="T7" fmla="*/ 31 h 62"/>
                <a:gd name="T8" fmla="*/ 32 w 63"/>
                <a:gd name="T9" fmla="*/ 62 h 62"/>
                <a:gd name="T10" fmla="*/ 58 w 63"/>
                <a:gd name="T11" fmla="*/ 36 h 62"/>
                <a:gd name="T12" fmla="*/ 41 w 63"/>
                <a:gd name="T13" fmla="*/ 34 h 62"/>
                <a:gd name="T14" fmla="*/ 46 w 63"/>
                <a:gd name="T15" fmla="*/ 53 h 62"/>
                <a:gd name="T16" fmla="*/ 58 w 63"/>
                <a:gd name="T17" fmla="*/ 36 h 62"/>
                <a:gd name="T18" fmla="*/ 42 w 63"/>
                <a:gd name="T19" fmla="*/ 56 h 62"/>
                <a:gd name="T20" fmla="*/ 36 w 63"/>
                <a:gd name="T21" fmla="*/ 36 h 62"/>
                <a:gd name="T22" fmla="*/ 36 w 63"/>
                <a:gd name="T23" fmla="*/ 36 h 62"/>
                <a:gd name="T24" fmla="*/ 15 w 63"/>
                <a:gd name="T25" fmla="*/ 52 h 62"/>
                <a:gd name="T26" fmla="*/ 32 w 63"/>
                <a:gd name="T27" fmla="*/ 58 h 62"/>
                <a:gd name="T28" fmla="*/ 42 w 63"/>
                <a:gd name="T29" fmla="*/ 56 h 62"/>
                <a:gd name="T30" fmla="*/ 12 w 63"/>
                <a:gd name="T31" fmla="*/ 49 h 62"/>
                <a:gd name="T32" fmla="*/ 33 w 63"/>
                <a:gd name="T33" fmla="*/ 32 h 62"/>
                <a:gd name="T34" fmla="*/ 34 w 63"/>
                <a:gd name="T35" fmla="*/ 31 h 62"/>
                <a:gd name="T36" fmla="*/ 32 w 63"/>
                <a:gd name="T37" fmla="*/ 27 h 62"/>
                <a:gd name="T38" fmla="*/ 5 w 63"/>
                <a:gd name="T39" fmla="*/ 31 h 62"/>
                <a:gd name="T40" fmla="*/ 5 w 63"/>
                <a:gd name="T41" fmla="*/ 31 h 62"/>
                <a:gd name="T42" fmla="*/ 12 w 63"/>
                <a:gd name="T43" fmla="*/ 49 h 62"/>
                <a:gd name="T44" fmla="*/ 5 w 63"/>
                <a:gd name="T45" fmla="*/ 26 h 62"/>
                <a:gd name="T46" fmla="*/ 30 w 63"/>
                <a:gd name="T47" fmla="*/ 23 h 62"/>
                <a:gd name="T48" fmla="*/ 20 w 63"/>
                <a:gd name="T49" fmla="*/ 7 h 62"/>
                <a:gd name="T50" fmla="*/ 5 w 63"/>
                <a:gd name="T51" fmla="*/ 26 h 62"/>
                <a:gd name="T52" fmla="*/ 25 w 63"/>
                <a:gd name="T53" fmla="*/ 6 h 62"/>
                <a:gd name="T54" fmla="*/ 35 w 63"/>
                <a:gd name="T55" fmla="*/ 21 h 62"/>
                <a:gd name="T56" fmla="*/ 49 w 63"/>
                <a:gd name="T57" fmla="*/ 12 h 62"/>
                <a:gd name="T58" fmla="*/ 32 w 63"/>
                <a:gd name="T59" fmla="*/ 5 h 62"/>
                <a:gd name="T60" fmla="*/ 25 w 63"/>
                <a:gd name="T61" fmla="*/ 6 h 62"/>
                <a:gd name="T62" fmla="*/ 52 w 63"/>
                <a:gd name="T63" fmla="*/ 15 h 62"/>
                <a:gd name="T64" fmla="*/ 37 w 63"/>
                <a:gd name="T65" fmla="*/ 25 h 62"/>
                <a:gd name="T66" fmla="*/ 39 w 63"/>
                <a:gd name="T67" fmla="*/ 29 h 62"/>
                <a:gd name="T68" fmla="*/ 40 w 63"/>
                <a:gd name="T69" fmla="*/ 30 h 62"/>
                <a:gd name="T70" fmla="*/ 58 w 63"/>
                <a:gd name="T71" fmla="*/ 31 h 62"/>
                <a:gd name="T72" fmla="*/ 52 w 63"/>
                <a:gd name="T73" fmla="*/ 1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3" h="62">
                  <a:moveTo>
                    <a:pt x="32" y="62"/>
                  </a:moveTo>
                  <a:cubicBezTo>
                    <a:pt x="14" y="62"/>
                    <a:pt x="0" y="49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1"/>
                  </a:cubicBezTo>
                  <a:cubicBezTo>
                    <a:pt x="63" y="49"/>
                    <a:pt x="49" y="62"/>
                    <a:pt x="32" y="62"/>
                  </a:cubicBezTo>
                  <a:close/>
                  <a:moveTo>
                    <a:pt x="58" y="36"/>
                  </a:moveTo>
                  <a:cubicBezTo>
                    <a:pt x="57" y="35"/>
                    <a:pt x="50" y="33"/>
                    <a:pt x="41" y="34"/>
                  </a:cubicBezTo>
                  <a:cubicBezTo>
                    <a:pt x="45" y="44"/>
                    <a:pt x="46" y="52"/>
                    <a:pt x="46" y="53"/>
                  </a:cubicBezTo>
                  <a:cubicBezTo>
                    <a:pt x="52" y="49"/>
                    <a:pt x="57" y="43"/>
                    <a:pt x="58" y="36"/>
                  </a:cubicBezTo>
                  <a:close/>
                  <a:moveTo>
                    <a:pt x="42" y="56"/>
                  </a:moveTo>
                  <a:cubicBezTo>
                    <a:pt x="41" y="54"/>
                    <a:pt x="40" y="45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1" y="41"/>
                    <a:pt x="16" y="51"/>
                    <a:pt x="15" y="52"/>
                  </a:cubicBezTo>
                  <a:cubicBezTo>
                    <a:pt x="20" y="56"/>
                    <a:pt x="25" y="58"/>
                    <a:pt x="32" y="58"/>
                  </a:cubicBezTo>
                  <a:cubicBezTo>
                    <a:pt x="35" y="58"/>
                    <a:pt x="39" y="57"/>
                    <a:pt x="42" y="56"/>
                  </a:cubicBezTo>
                  <a:close/>
                  <a:moveTo>
                    <a:pt x="12" y="49"/>
                  </a:moveTo>
                  <a:cubicBezTo>
                    <a:pt x="12" y="48"/>
                    <a:pt x="20" y="36"/>
                    <a:pt x="33" y="32"/>
                  </a:cubicBezTo>
                  <a:cubicBezTo>
                    <a:pt x="34" y="32"/>
                    <a:pt x="34" y="31"/>
                    <a:pt x="34" y="31"/>
                  </a:cubicBezTo>
                  <a:cubicBezTo>
                    <a:pt x="34" y="30"/>
                    <a:pt x="33" y="28"/>
                    <a:pt x="32" y="27"/>
                  </a:cubicBezTo>
                  <a:cubicBezTo>
                    <a:pt x="19" y="31"/>
                    <a:pt x="6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8"/>
                    <a:pt x="8" y="44"/>
                    <a:pt x="12" y="49"/>
                  </a:cubicBezTo>
                  <a:close/>
                  <a:moveTo>
                    <a:pt x="5" y="26"/>
                  </a:moveTo>
                  <a:cubicBezTo>
                    <a:pt x="7" y="26"/>
                    <a:pt x="18" y="26"/>
                    <a:pt x="30" y="23"/>
                  </a:cubicBezTo>
                  <a:cubicBezTo>
                    <a:pt x="26" y="15"/>
                    <a:pt x="21" y="8"/>
                    <a:pt x="20" y="7"/>
                  </a:cubicBezTo>
                  <a:cubicBezTo>
                    <a:pt x="13" y="11"/>
                    <a:pt x="7" y="18"/>
                    <a:pt x="5" y="26"/>
                  </a:cubicBezTo>
                  <a:close/>
                  <a:moveTo>
                    <a:pt x="25" y="6"/>
                  </a:moveTo>
                  <a:cubicBezTo>
                    <a:pt x="26" y="7"/>
                    <a:pt x="31" y="13"/>
                    <a:pt x="35" y="21"/>
                  </a:cubicBezTo>
                  <a:cubicBezTo>
                    <a:pt x="45" y="18"/>
                    <a:pt x="49" y="12"/>
                    <a:pt x="49" y="12"/>
                  </a:cubicBezTo>
                  <a:cubicBezTo>
                    <a:pt x="44" y="7"/>
                    <a:pt x="38" y="5"/>
                    <a:pt x="32" y="5"/>
                  </a:cubicBezTo>
                  <a:cubicBezTo>
                    <a:pt x="29" y="5"/>
                    <a:pt x="27" y="5"/>
                    <a:pt x="25" y="6"/>
                  </a:cubicBezTo>
                  <a:close/>
                  <a:moveTo>
                    <a:pt x="52" y="15"/>
                  </a:moveTo>
                  <a:cubicBezTo>
                    <a:pt x="52" y="15"/>
                    <a:pt x="47" y="21"/>
                    <a:pt x="37" y="25"/>
                  </a:cubicBezTo>
                  <a:cubicBezTo>
                    <a:pt x="38" y="26"/>
                    <a:pt x="38" y="28"/>
                    <a:pt x="39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8" y="29"/>
                    <a:pt x="57" y="31"/>
                    <a:pt x="58" y="31"/>
                  </a:cubicBezTo>
                  <a:cubicBezTo>
                    <a:pt x="58" y="25"/>
                    <a:pt x="56" y="19"/>
                    <a:pt x="5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7" name="任意多边形 131"/>
            <p:cNvSpPr/>
            <p:nvPr/>
          </p:nvSpPr>
          <p:spPr bwMode="auto">
            <a:xfrm>
              <a:off x="7424496" y="4556288"/>
              <a:ext cx="207477" cy="182031"/>
            </a:xfrm>
            <a:custGeom>
              <a:avLst/>
              <a:gdLst>
                <a:gd name="T0" fmla="*/ 65 w 65"/>
                <a:gd name="T1" fmla="*/ 19 h 57"/>
                <a:gd name="T2" fmla="*/ 47 w 65"/>
                <a:gd name="T3" fmla="*/ 0 h 57"/>
                <a:gd name="T4" fmla="*/ 32 w 65"/>
                <a:gd name="T5" fmla="*/ 6 h 57"/>
                <a:gd name="T6" fmla="*/ 18 w 65"/>
                <a:gd name="T7" fmla="*/ 0 h 57"/>
                <a:gd name="T8" fmla="*/ 0 w 65"/>
                <a:gd name="T9" fmla="*/ 19 h 57"/>
                <a:gd name="T10" fmla="*/ 6 w 65"/>
                <a:gd name="T11" fmla="*/ 33 h 57"/>
                <a:gd name="T12" fmla="*/ 6 w 65"/>
                <a:gd name="T13" fmla="*/ 33 h 57"/>
                <a:gd name="T14" fmla="*/ 26 w 65"/>
                <a:gd name="T15" fmla="*/ 53 h 57"/>
                <a:gd name="T16" fmla="*/ 32 w 65"/>
                <a:gd name="T17" fmla="*/ 57 h 57"/>
                <a:gd name="T18" fmla="*/ 39 w 65"/>
                <a:gd name="T19" fmla="*/ 53 h 57"/>
                <a:gd name="T20" fmla="*/ 59 w 65"/>
                <a:gd name="T21" fmla="*/ 33 h 57"/>
                <a:gd name="T22" fmla="*/ 59 w 65"/>
                <a:gd name="T23" fmla="*/ 33 h 57"/>
                <a:gd name="T24" fmla="*/ 65 w 65"/>
                <a:gd name="T25" fmla="*/ 19 h 57"/>
                <a:gd name="T26" fmla="*/ 54 w 65"/>
                <a:gd name="T27" fmla="*/ 27 h 57"/>
                <a:gd name="T28" fmla="*/ 33 w 65"/>
                <a:gd name="T29" fmla="*/ 47 h 57"/>
                <a:gd name="T30" fmla="*/ 32 w 65"/>
                <a:gd name="T31" fmla="*/ 48 h 57"/>
                <a:gd name="T32" fmla="*/ 32 w 65"/>
                <a:gd name="T33" fmla="*/ 47 h 57"/>
                <a:gd name="T34" fmla="*/ 11 w 65"/>
                <a:gd name="T35" fmla="*/ 27 h 57"/>
                <a:gd name="T36" fmla="*/ 8 w 65"/>
                <a:gd name="T37" fmla="*/ 19 h 57"/>
                <a:gd name="T38" fmla="*/ 18 w 65"/>
                <a:gd name="T39" fmla="*/ 8 h 57"/>
                <a:gd name="T40" fmla="*/ 26 w 65"/>
                <a:gd name="T41" fmla="*/ 11 h 57"/>
                <a:gd name="T42" fmla="*/ 32 w 65"/>
                <a:gd name="T43" fmla="*/ 18 h 57"/>
                <a:gd name="T44" fmla="*/ 39 w 65"/>
                <a:gd name="T45" fmla="*/ 11 h 57"/>
                <a:gd name="T46" fmla="*/ 47 w 65"/>
                <a:gd name="T47" fmla="*/ 8 h 57"/>
                <a:gd name="T48" fmla="*/ 57 w 65"/>
                <a:gd name="T49" fmla="*/ 19 h 57"/>
                <a:gd name="T50" fmla="*/ 54 w 65"/>
                <a:gd name="T51" fmla="*/ 2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57">
                  <a:moveTo>
                    <a:pt x="65" y="19"/>
                  </a:moveTo>
                  <a:cubicBezTo>
                    <a:pt x="65" y="8"/>
                    <a:pt x="57" y="0"/>
                    <a:pt x="47" y="0"/>
                  </a:cubicBezTo>
                  <a:cubicBezTo>
                    <a:pt x="41" y="0"/>
                    <a:pt x="36" y="2"/>
                    <a:pt x="32" y="6"/>
                  </a:cubicBezTo>
                  <a:cubicBezTo>
                    <a:pt x="29" y="2"/>
                    <a:pt x="24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4"/>
                    <a:pt x="2" y="29"/>
                    <a:pt x="6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5"/>
                    <a:pt x="30" y="57"/>
                    <a:pt x="32" y="57"/>
                  </a:cubicBezTo>
                  <a:cubicBezTo>
                    <a:pt x="35" y="57"/>
                    <a:pt x="37" y="55"/>
                    <a:pt x="39" y="5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63" y="29"/>
                    <a:pt x="65" y="24"/>
                    <a:pt x="65" y="19"/>
                  </a:cubicBezTo>
                  <a:close/>
                  <a:moveTo>
                    <a:pt x="54" y="27"/>
                  </a:moveTo>
                  <a:cubicBezTo>
                    <a:pt x="33" y="47"/>
                    <a:pt x="33" y="47"/>
                    <a:pt x="33" y="47"/>
                  </a:cubicBezTo>
                  <a:cubicBezTo>
                    <a:pt x="33" y="47"/>
                    <a:pt x="33" y="48"/>
                    <a:pt x="32" y="48"/>
                  </a:cubicBezTo>
                  <a:cubicBezTo>
                    <a:pt x="32" y="48"/>
                    <a:pt x="32" y="47"/>
                    <a:pt x="32" y="4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9" y="24"/>
                    <a:pt x="8" y="22"/>
                    <a:pt x="8" y="19"/>
                  </a:cubicBezTo>
                  <a:cubicBezTo>
                    <a:pt x="8" y="13"/>
                    <a:pt x="13" y="8"/>
                    <a:pt x="18" y="8"/>
                  </a:cubicBezTo>
                  <a:cubicBezTo>
                    <a:pt x="22" y="8"/>
                    <a:pt x="24" y="9"/>
                    <a:pt x="26" y="1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41" y="9"/>
                    <a:pt x="43" y="8"/>
                    <a:pt x="47" y="8"/>
                  </a:cubicBezTo>
                  <a:cubicBezTo>
                    <a:pt x="52" y="8"/>
                    <a:pt x="57" y="13"/>
                    <a:pt x="57" y="19"/>
                  </a:cubicBezTo>
                  <a:cubicBezTo>
                    <a:pt x="57" y="22"/>
                    <a:pt x="56" y="24"/>
                    <a:pt x="54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8" name="任意多边形 132"/>
            <p:cNvSpPr/>
            <p:nvPr/>
          </p:nvSpPr>
          <p:spPr bwMode="auto">
            <a:xfrm>
              <a:off x="7725924" y="4971241"/>
              <a:ext cx="150715" cy="154628"/>
            </a:xfrm>
            <a:custGeom>
              <a:avLst/>
              <a:gdLst>
                <a:gd name="T0" fmla="*/ 43 w 47"/>
                <a:gd name="T1" fmla="*/ 29 h 48"/>
                <a:gd name="T2" fmla="*/ 47 w 47"/>
                <a:gd name="T3" fmla="*/ 16 h 48"/>
                <a:gd name="T4" fmla="*/ 42 w 47"/>
                <a:gd name="T5" fmla="*/ 8 h 48"/>
                <a:gd name="T6" fmla="*/ 37 w 47"/>
                <a:gd name="T7" fmla="*/ 9 h 48"/>
                <a:gd name="T8" fmla="*/ 28 w 47"/>
                <a:gd name="T9" fmla="*/ 0 h 48"/>
                <a:gd name="T10" fmla="*/ 19 w 47"/>
                <a:gd name="T11" fmla="*/ 0 h 48"/>
                <a:gd name="T12" fmla="*/ 18 w 47"/>
                <a:gd name="T13" fmla="*/ 5 h 48"/>
                <a:gd name="T14" fmla="*/ 5 w 47"/>
                <a:gd name="T15" fmla="*/ 8 h 48"/>
                <a:gd name="T16" fmla="*/ 0 w 47"/>
                <a:gd name="T17" fmla="*/ 16 h 48"/>
                <a:gd name="T18" fmla="*/ 4 w 47"/>
                <a:gd name="T19" fmla="*/ 20 h 48"/>
                <a:gd name="T20" fmla="*/ 0 w 47"/>
                <a:gd name="T21" fmla="*/ 32 h 48"/>
                <a:gd name="T22" fmla="*/ 5 w 47"/>
                <a:gd name="T23" fmla="*/ 40 h 48"/>
                <a:gd name="T24" fmla="*/ 10 w 47"/>
                <a:gd name="T25" fmla="*/ 39 h 48"/>
                <a:gd name="T26" fmla="*/ 19 w 47"/>
                <a:gd name="T27" fmla="*/ 48 h 48"/>
                <a:gd name="T28" fmla="*/ 28 w 47"/>
                <a:gd name="T29" fmla="*/ 48 h 48"/>
                <a:gd name="T30" fmla="*/ 29 w 47"/>
                <a:gd name="T31" fmla="*/ 44 h 48"/>
                <a:gd name="T32" fmla="*/ 42 w 47"/>
                <a:gd name="T33" fmla="*/ 40 h 48"/>
                <a:gd name="T34" fmla="*/ 47 w 47"/>
                <a:gd name="T35" fmla="*/ 32 h 48"/>
                <a:gd name="T36" fmla="*/ 43 w 47"/>
                <a:gd name="T37" fmla="*/ 29 h 48"/>
                <a:gd name="T38" fmla="*/ 23 w 47"/>
                <a:gd name="T39" fmla="*/ 34 h 48"/>
                <a:gd name="T40" fmla="*/ 14 w 47"/>
                <a:gd name="T41" fmla="*/ 24 h 48"/>
                <a:gd name="T42" fmla="*/ 23 w 47"/>
                <a:gd name="T43" fmla="*/ 14 h 48"/>
                <a:gd name="T44" fmla="*/ 33 w 47"/>
                <a:gd name="T45" fmla="*/ 24 h 48"/>
                <a:gd name="T46" fmla="*/ 23 w 47"/>
                <a:gd name="T47" fmla="*/ 3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8">
                  <a:moveTo>
                    <a:pt x="43" y="29"/>
                  </a:moveTo>
                  <a:cubicBezTo>
                    <a:pt x="41" y="24"/>
                    <a:pt x="42" y="19"/>
                    <a:pt x="47" y="16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1" y="9"/>
                    <a:pt x="39" y="9"/>
                    <a:pt x="37" y="9"/>
                  </a:cubicBezTo>
                  <a:cubicBezTo>
                    <a:pt x="32" y="9"/>
                    <a:pt x="28" y="5"/>
                    <a:pt x="28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2"/>
                    <a:pt x="18" y="3"/>
                    <a:pt x="18" y="5"/>
                  </a:cubicBezTo>
                  <a:cubicBezTo>
                    <a:pt x="15" y="9"/>
                    <a:pt x="9" y="11"/>
                    <a:pt x="5" y="8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7"/>
                    <a:pt x="3" y="18"/>
                    <a:pt x="4" y="20"/>
                  </a:cubicBezTo>
                  <a:cubicBezTo>
                    <a:pt x="6" y="24"/>
                    <a:pt x="5" y="30"/>
                    <a:pt x="0" y="3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6" y="40"/>
                    <a:pt x="8" y="39"/>
                    <a:pt x="10" y="39"/>
                  </a:cubicBezTo>
                  <a:cubicBezTo>
                    <a:pt x="15" y="39"/>
                    <a:pt x="19" y="43"/>
                    <a:pt x="19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7"/>
                    <a:pt x="29" y="45"/>
                    <a:pt x="29" y="44"/>
                  </a:cubicBezTo>
                  <a:cubicBezTo>
                    <a:pt x="32" y="39"/>
                    <a:pt x="38" y="38"/>
                    <a:pt x="42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5" y="31"/>
                    <a:pt x="44" y="30"/>
                    <a:pt x="43" y="29"/>
                  </a:cubicBezTo>
                  <a:close/>
                  <a:moveTo>
                    <a:pt x="23" y="34"/>
                  </a:moveTo>
                  <a:cubicBezTo>
                    <a:pt x="18" y="34"/>
                    <a:pt x="14" y="30"/>
                    <a:pt x="14" y="24"/>
                  </a:cubicBezTo>
                  <a:cubicBezTo>
                    <a:pt x="14" y="19"/>
                    <a:pt x="18" y="14"/>
                    <a:pt x="23" y="14"/>
                  </a:cubicBezTo>
                  <a:cubicBezTo>
                    <a:pt x="29" y="14"/>
                    <a:pt x="33" y="19"/>
                    <a:pt x="33" y="24"/>
                  </a:cubicBezTo>
                  <a:cubicBezTo>
                    <a:pt x="33" y="30"/>
                    <a:pt x="29" y="34"/>
                    <a:pt x="23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39" name="任意多边形 133"/>
            <p:cNvSpPr/>
            <p:nvPr/>
          </p:nvSpPr>
          <p:spPr bwMode="auto">
            <a:xfrm>
              <a:off x="6888188" y="4926222"/>
              <a:ext cx="248581" cy="250538"/>
            </a:xfrm>
            <a:custGeom>
              <a:avLst/>
              <a:gdLst>
                <a:gd name="T0" fmla="*/ 67 w 127"/>
                <a:gd name="T1" fmla="*/ 0 h 128"/>
                <a:gd name="T2" fmla="*/ 55 w 127"/>
                <a:gd name="T3" fmla="*/ 13 h 128"/>
                <a:gd name="T4" fmla="*/ 67 w 127"/>
                <a:gd name="T5" fmla="*/ 25 h 128"/>
                <a:gd name="T6" fmla="*/ 39 w 127"/>
                <a:gd name="T7" fmla="*/ 56 h 128"/>
                <a:gd name="T8" fmla="*/ 11 w 127"/>
                <a:gd name="T9" fmla="*/ 56 h 128"/>
                <a:gd name="T10" fmla="*/ 32 w 127"/>
                <a:gd name="T11" fmla="*/ 79 h 128"/>
                <a:gd name="T12" fmla="*/ 0 w 127"/>
                <a:gd name="T13" fmla="*/ 123 h 128"/>
                <a:gd name="T14" fmla="*/ 0 w 127"/>
                <a:gd name="T15" fmla="*/ 128 h 128"/>
                <a:gd name="T16" fmla="*/ 5 w 127"/>
                <a:gd name="T17" fmla="*/ 128 h 128"/>
                <a:gd name="T18" fmla="*/ 49 w 127"/>
                <a:gd name="T19" fmla="*/ 93 h 128"/>
                <a:gd name="T20" fmla="*/ 72 w 127"/>
                <a:gd name="T21" fmla="*/ 116 h 128"/>
                <a:gd name="T22" fmla="*/ 72 w 127"/>
                <a:gd name="T23" fmla="*/ 88 h 128"/>
                <a:gd name="T24" fmla="*/ 103 w 127"/>
                <a:gd name="T25" fmla="*/ 61 h 128"/>
                <a:gd name="T26" fmla="*/ 114 w 127"/>
                <a:gd name="T27" fmla="*/ 72 h 128"/>
                <a:gd name="T28" fmla="*/ 127 w 127"/>
                <a:gd name="T29" fmla="*/ 61 h 128"/>
                <a:gd name="T30" fmla="*/ 67 w 127"/>
                <a:gd name="T31" fmla="*/ 0 h 128"/>
                <a:gd name="T32" fmla="*/ 55 w 127"/>
                <a:gd name="T33" fmla="*/ 69 h 128"/>
                <a:gd name="T34" fmla="*/ 47 w 127"/>
                <a:gd name="T35" fmla="*/ 61 h 128"/>
                <a:gd name="T36" fmla="*/ 75 w 127"/>
                <a:gd name="T37" fmla="*/ 33 h 128"/>
                <a:gd name="T38" fmla="*/ 83 w 127"/>
                <a:gd name="T39" fmla="*/ 41 h 128"/>
                <a:gd name="T40" fmla="*/ 55 w 127"/>
                <a:gd name="T41" fmla="*/ 6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128">
                  <a:moveTo>
                    <a:pt x="67" y="0"/>
                  </a:moveTo>
                  <a:lnTo>
                    <a:pt x="55" y="13"/>
                  </a:lnTo>
                  <a:lnTo>
                    <a:pt x="67" y="25"/>
                  </a:lnTo>
                  <a:lnTo>
                    <a:pt x="39" y="56"/>
                  </a:lnTo>
                  <a:lnTo>
                    <a:pt x="11" y="56"/>
                  </a:lnTo>
                  <a:lnTo>
                    <a:pt x="32" y="79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5" y="128"/>
                  </a:lnTo>
                  <a:lnTo>
                    <a:pt x="49" y="93"/>
                  </a:lnTo>
                  <a:lnTo>
                    <a:pt x="72" y="116"/>
                  </a:lnTo>
                  <a:lnTo>
                    <a:pt x="72" y="88"/>
                  </a:lnTo>
                  <a:lnTo>
                    <a:pt x="103" y="61"/>
                  </a:lnTo>
                  <a:lnTo>
                    <a:pt x="114" y="72"/>
                  </a:lnTo>
                  <a:lnTo>
                    <a:pt x="127" y="61"/>
                  </a:lnTo>
                  <a:lnTo>
                    <a:pt x="67" y="0"/>
                  </a:lnTo>
                  <a:close/>
                  <a:moveTo>
                    <a:pt x="55" y="69"/>
                  </a:moveTo>
                  <a:lnTo>
                    <a:pt x="47" y="61"/>
                  </a:lnTo>
                  <a:lnTo>
                    <a:pt x="75" y="33"/>
                  </a:lnTo>
                  <a:lnTo>
                    <a:pt x="83" y="41"/>
                  </a:lnTo>
                  <a:lnTo>
                    <a:pt x="55" y="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0" name="任意多边形 134"/>
            <p:cNvSpPr/>
            <p:nvPr/>
          </p:nvSpPr>
          <p:spPr bwMode="auto">
            <a:xfrm>
              <a:off x="6868614" y="4354682"/>
              <a:ext cx="182032" cy="185946"/>
            </a:xfrm>
            <a:custGeom>
              <a:avLst/>
              <a:gdLst>
                <a:gd name="T0" fmla="*/ 57 w 57"/>
                <a:gd name="T1" fmla="*/ 29 h 58"/>
                <a:gd name="T2" fmla="*/ 28 w 57"/>
                <a:gd name="T3" fmla="*/ 58 h 58"/>
                <a:gd name="T4" fmla="*/ 0 w 57"/>
                <a:gd name="T5" fmla="*/ 29 h 58"/>
                <a:gd name="T6" fmla="*/ 28 w 57"/>
                <a:gd name="T7" fmla="*/ 0 h 58"/>
                <a:gd name="T8" fmla="*/ 57 w 57"/>
                <a:gd name="T9" fmla="*/ 29 h 58"/>
                <a:gd name="T10" fmla="*/ 5 w 57"/>
                <a:gd name="T11" fmla="*/ 29 h 58"/>
                <a:gd name="T12" fmla="*/ 28 w 57"/>
                <a:gd name="T13" fmla="*/ 52 h 58"/>
                <a:gd name="T14" fmla="*/ 52 w 57"/>
                <a:gd name="T15" fmla="*/ 29 h 58"/>
                <a:gd name="T16" fmla="*/ 28 w 57"/>
                <a:gd name="T17" fmla="*/ 6 h 58"/>
                <a:gd name="T18" fmla="*/ 5 w 57"/>
                <a:gd name="T19" fmla="*/ 29 h 58"/>
                <a:gd name="T20" fmla="*/ 31 w 57"/>
                <a:gd name="T21" fmla="*/ 12 h 58"/>
                <a:gd name="T22" fmla="*/ 45 w 57"/>
                <a:gd name="T23" fmla="*/ 26 h 58"/>
                <a:gd name="T24" fmla="*/ 45 w 57"/>
                <a:gd name="T25" fmla="*/ 31 h 58"/>
                <a:gd name="T26" fmla="*/ 40 w 57"/>
                <a:gd name="T27" fmla="*/ 31 h 58"/>
                <a:gd name="T28" fmla="*/ 32 w 57"/>
                <a:gd name="T29" fmla="*/ 23 h 58"/>
                <a:gd name="T30" fmla="*/ 32 w 57"/>
                <a:gd name="T31" fmla="*/ 43 h 58"/>
                <a:gd name="T32" fmla="*/ 28 w 57"/>
                <a:gd name="T33" fmla="*/ 47 h 58"/>
                <a:gd name="T34" fmla="*/ 25 w 57"/>
                <a:gd name="T35" fmla="*/ 43 h 58"/>
                <a:gd name="T36" fmla="*/ 25 w 57"/>
                <a:gd name="T37" fmla="*/ 23 h 58"/>
                <a:gd name="T38" fmla="*/ 17 w 57"/>
                <a:gd name="T39" fmla="*/ 31 h 58"/>
                <a:gd name="T40" fmla="*/ 12 w 57"/>
                <a:gd name="T41" fmla="*/ 31 h 58"/>
                <a:gd name="T42" fmla="*/ 11 w 57"/>
                <a:gd name="T43" fmla="*/ 29 h 58"/>
                <a:gd name="T44" fmla="*/ 12 w 57"/>
                <a:gd name="T45" fmla="*/ 26 h 58"/>
                <a:gd name="T46" fmla="*/ 26 w 57"/>
                <a:gd name="T47" fmla="*/ 12 h 58"/>
                <a:gd name="T48" fmla="*/ 31 w 57"/>
                <a:gd name="T49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7" h="58">
                  <a:moveTo>
                    <a:pt x="57" y="29"/>
                  </a:moveTo>
                  <a:cubicBezTo>
                    <a:pt x="57" y="45"/>
                    <a:pt x="44" y="58"/>
                    <a:pt x="28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4" y="0"/>
                    <a:pt x="57" y="13"/>
                    <a:pt x="57" y="29"/>
                  </a:cubicBezTo>
                  <a:close/>
                  <a:moveTo>
                    <a:pt x="5" y="29"/>
                  </a:moveTo>
                  <a:cubicBezTo>
                    <a:pt x="5" y="42"/>
                    <a:pt x="16" y="52"/>
                    <a:pt x="28" y="52"/>
                  </a:cubicBezTo>
                  <a:cubicBezTo>
                    <a:pt x="41" y="52"/>
                    <a:pt x="52" y="42"/>
                    <a:pt x="52" y="29"/>
                  </a:cubicBezTo>
                  <a:cubicBezTo>
                    <a:pt x="52" y="16"/>
                    <a:pt x="41" y="6"/>
                    <a:pt x="28" y="6"/>
                  </a:cubicBezTo>
                  <a:cubicBezTo>
                    <a:pt x="16" y="6"/>
                    <a:pt x="5" y="16"/>
                    <a:pt x="5" y="29"/>
                  </a:cubicBezTo>
                  <a:close/>
                  <a:moveTo>
                    <a:pt x="31" y="12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7" y="28"/>
                    <a:pt x="47" y="30"/>
                    <a:pt x="45" y="31"/>
                  </a:cubicBezTo>
                  <a:cubicBezTo>
                    <a:pt x="44" y="33"/>
                    <a:pt x="42" y="33"/>
                    <a:pt x="40" y="31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5"/>
                    <a:pt x="30" y="47"/>
                    <a:pt x="28" y="47"/>
                  </a:cubicBezTo>
                  <a:cubicBezTo>
                    <a:pt x="26" y="47"/>
                    <a:pt x="25" y="45"/>
                    <a:pt x="25" y="4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5" y="33"/>
                    <a:pt x="13" y="33"/>
                    <a:pt x="12" y="31"/>
                  </a:cubicBezTo>
                  <a:cubicBezTo>
                    <a:pt x="11" y="31"/>
                    <a:pt x="11" y="30"/>
                    <a:pt x="11" y="29"/>
                  </a:cubicBezTo>
                  <a:cubicBezTo>
                    <a:pt x="11" y="28"/>
                    <a:pt x="11" y="27"/>
                    <a:pt x="12" y="26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1"/>
                    <a:pt x="30" y="11"/>
                    <a:pt x="3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1" name="任意多边形 135"/>
            <p:cNvSpPr/>
            <p:nvPr/>
          </p:nvSpPr>
          <p:spPr bwMode="auto">
            <a:xfrm>
              <a:off x="6958652" y="3260536"/>
              <a:ext cx="287728" cy="160501"/>
            </a:xfrm>
            <a:custGeom>
              <a:avLst/>
              <a:gdLst>
                <a:gd name="T0" fmla="*/ 83 w 90"/>
                <a:gd name="T1" fmla="*/ 46 h 50"/>
                <a:gd name="T2" fmla="*/ 85 w 90"/>
                <a:gd name="T3" fmla="*/ 36 h 50"/>
                <a:gd name="T4" fmla="*/ 87 w 90"/>
                <a:gd name="T5" fmla="*/ 27 h 50"/>
                <a:gd name="T6" fmla="*/ 89 w 90"/>
                <a:gd name="T7" fmla="*/ 16 h 50"/>
                <a:gd name="T8" fmla="*/ 86 w 90"/>
                <a:gd name="T9" fmla="*/ 10 h 50"/>
                <a:gd name="T10" fmla="*/ 64 w 90"/>
                <a:gd name="T11" fmla="*/ 1 h 50"/>
                <a:gd name="T12" fmla="*/ 57 w 90"/>
                <a:gd name="T13" fmla="*/ 3 h 50"/>
                <a:gd name="T14" fmla="*/ 52 w 90"/>
                <a:gd name="T15" fmla="*/ 13 h 50"/>
                <a:gd name="T16" fmla="*/ 51 w 90"/>
                <a:gd name="T17" fmla="*/ 14 h 50"/>
                <a:gd name="T18" fmla="*/ 15 w 90"/>
                <a:gd name="T19" fmla="*/ 6 h 50"/>
                <a:gd name="T20" fmla="*/ 0 w 90"/>
                <a:gd name="T21" fmla="*/ 13 h 50"/>
                <a:gd name="T22" fmla="*/ 8 w 90"/>
                <a:gd name="T23" fmla="*/ 25 h 50"/>
                <a:gd name="T24" fmla="*/ 12 w 90"/>
                <a:gd name="T25" fmla="*/ 22 h 50"/>
                <a:gd name="T26" fmla="*/ 17 w 90"/>
                <a:gd name="T27" fmla="*/ 30 h 50"/>
                <a:gd name="T28" fmla="*/ 25 w 90"/>
                <a:gd name="T29" fmla="*/ 25 h 50"/>
                <a:gd name="T30" fmla="*/ 30 w 90"/>
                <a:gd name="T31" fmla="*/ 33 h 50"/>
                <a:gd name="T32" fmla="*/ 38 w 90"/>
                <a:gd name="T33" fmla="*/ 28 h 50"/>
                <a:gd name="T34" fmla="*/ 43 w 90"/>
                <a:gd name="T35" fmla="*/ 35 h 50"/>
                <a:gd name="T36" fmla="*/ 47 w 90"/>
                <a:gd name="T37" fmla="*/ 33 h 50"/>
                <a:gd name="T38" fmla="*/ 47 w 90"/>
                <a:gd name="T39" fmla="*/ 34 h 50"/>
                <a:gd name="T40" fmla="*/ 48 w 90"/>
                <a:gd name="T41" fmla="*/ 45 h 50"/>
                <a:gd name="T42" fmla="*/ 54 w 90"/>
                <a:gd name="T43" fmla="*/ 50 h 50"/>
                <a:gd name="T44" fmla="*/ 78 w 90"/>
                <a:gd name="T45" fmla="*/ 50 h 50"/>
                <a:gd name="T46" fmla="*/ 83 w 90"/>
                <a:gd name="T47" fmla="*/ 46 h 50"/>
                <a:gd name="T48" fmla="*/ 17 w 90"/>
                <a:gd name="T49" fmla="*/ 15 h 50"/>
                <a:gd name="T50" fmla="*/ 18 w 90"/>
                <a:gd name="T51" fmla="*/ 11 h 50"/>
                <a:gd name="T52" fmla="*/ 49 w 90"/>
                <a:gd name="T53" fmla="*/ 17 h 50"/>
                <a:gd name="T54" fmla="*/ 48 w 90"/>
                <a:gd name="T55" fmla="*/ 22 h 50"/>
                <a:gd name="T56" fmla="*/ 17 w 90"/>
                <a:gd name="T57" fmla="*/ 15 h 50"/>
                <a:gd name="T58" fmla="*/ 73 w 90"/>
                <a:gd name="T59" fmla="*/ 45 h 50"/>
                <a:gd name="T60" fmla="*/ 69 w 90"/>
                <a:gd name="T61" fmla="*/ 44 h 50"/>
                <a:gd name="T62" fmla="*/ 67 w 90"/>
                <a:gd name="T63" fmla="*/ 41 h 50"/>
                <a:gd name="T64" fmla="*/ 73 w 90"/>
                <a:gd name="T65" fmla="*/ 14 h 50"/>
                <a:gd name="T66" fmla="*/ 75 w 90"/>
                <a:gd name="T67" fmla="*/ 12 h 50"/>
                <a:gd name="T68" fmla="*/ 80 w 90"/>
                <a:gd name="T69" fmla="*/ 13 h 50"/>
                <a:gd name="T70" fmla="*/ 82 w 90"/>
                <a:gd name="T71" fmla="*/ 16 h 50"/>
                <a:gd name="T72" fmla="*/ 76 w 90"/>
                <a:gd name="T73" fmla="*/ 43 h 50"/>
                <a:gd name="T74" fmla="*/ 73 w 90"/>
                <a:gd name="T75" fmla="*/ 4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0" h="50">
                  <a:moveTo>
                    <a:pt x="83" y="46"/>
                  </a:moveTo>
                  <a:cubicBezTo>
                    <a:pt x="85" y="36"/>
                    <a:pt x="85" y="36"/>
                    <a:pt x="85" y="36"/>
                  </a:cubicBezTo>
                  <a:cubicBezTo>
                    <a:pt x="86" y="33"/>
                    <a:pt x="87" y="29"/>
                    <a:pt x="87" y="27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90" y="14"/>
                    <a:pt x="88" y="11"/>
                    <a:pt x="86" y="1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2" y="0"/>
                    <a:pt x="59" y="1"/>
                    <a:pt x="57" y="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1" y="13"/>
                    <a:pt x="51" y="13"/>
                    <a:pt x="51" y="14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4"/>
                    <a:pt x="47" y="34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9" y="48"/>
                    <a:pt x="51" y="50"/>
                    <a:pt x="54" y="50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80" y="50"/>
                    <a:pt x="83" y="48"/>
                    <a:pt x="83" y="46"/>
                  </a:cubicBezTo>
                  <a:close/>
                  <a:moveTo>
                    <a:pt x="17" y="15"/>
                  </a:moveTo>
                  <a:cubicBezTo>
                    <a:pt x="18" y="11"/>
                    <a:pt x="18" y="11"/>
                    <a:pt x="18" y="11"/>
                  </a:cubicBezTo>
                  <a:cubicBezTo>
                    <a:pt x="49" y="17"/>
                    <a:pt x="49" y="17"/>
                    <a:pt x="49" y="17"/>
                  </a:cubicBezTo>
                  <a:cubicBezTo>
                    <a:pt x="48" y="22"/>
                    <a:pt x="48" y="22"/>
                    <a:pt x="48" y="22"/>
                  </a:cubicBezTo>
                  <a:lnTo>
                    <a:pt x="17" y="15"/>
                  </a:lnTo>
                  <a:close/>
                  <a:moveTo>
                    <a:pt x="73" y="45"/>
                  </a:moveTo>
                  <a:cubicBezTo>
                    <a:pt x="69" y="44"/>
                    <a:pt x="69" y="44"/>
                    <a:pt x="69" y="44"/>
                  </a:cubicBezTo>
                  <a:cubicBezTo>
                    <a:pt x="67" y="44"/>
                    <a:pt x="67" y="42"/>
                    <a:pt x="67" y="41"/>
                  </a:cubicBezTo>
                  <a:cubicBezTo>
                    <a:pt x="73" y="14"/>
                    <a:pt x="73" y="14"/>
                    <a:pt x="73" y="14"/>
                  </a:cubicBezTo>
                  <a:cubicBezTo>
                    <a:pt x="73" y="13"/>
                    <a:pt x="74" y="12"/>
                    <a:pt x="75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2" y="15"/>
                    <a:pt x="82" y="16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4"/>
                    <a:pt x="74" y="45"/>
                    <a:pt x="73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2" name="任意多边形 136"/>
            <p:cNvSpPr/>
            <p:nvPr/>
          </p:nvSpPr>
          <p:spPr bwMode="auto">
            <a:xfrm>
              <a:off x="7696565" y="835405"/>
              <a:ext cx="207477" cy="205519"/>
            </a:xfrm>
            <a:custGeom>
              <a:avLst/>
              <a:gdLst>
                <a:gd name="T0" fmla="*/ 0 w 65"/>
                <a:gd name="T1" fmla="*/ 32 h 64"/>
                <a:gd name="T2" fmla="*/ 65 w 65"/>
                <a:gd name="T3" fmla="*/ 32 h 64"/>
                <a:gd name="T4" fmla="*/ 51 w 65"/>
                <a:gd name="T5" fmla="*/ 42 h 64"/>
                <a:gd name="T6" fmla="*/ 60 w 65"/>
                <a:gd name="T7" fmla="*/ 34 h 64"/>
                <a:gd name="T8" fmla="*/ 51 w 65"/>
                <a:gd name="T9" fmla="*/ 42 h 64"/>
                <a:gd name="T10" fmla="*/ 13 w 65"/>
                <a:gd name="T11" fmla="*/ 30 h 64"/>
                <a:gd name="T12" fmla="*/ 7 w 65"/>
                <a:gd name="T13" fmla="*/ 21 h 64"/>
                <a:gd name="T14" fmla="*/ 46 w 65"/>
                <a:gd name="T15" fmla="*/ 21 h 64"/>
                <a:gd name="T16" fmla="*/ 35 w 65"/>
                <a:gd name="T17" fmla="*/ 30 h 64"/>
                <a:gd name="T18" fmla="*/ 46 w 65"/>
                <a:gd name="T19" fmla="*/ 21 h 64"/>
                <a:gd name="T20" fmla="*/ 35 w 65"/>
                <a:gd name="T21" fmla="*/ 4 h 64"/>
                <a:gd name="T22" fmla="*/ 42 w 65"/>
                <a:gd name="T23" fmla="*/ 11 h 64"/>
                <a:gd name="T24" fmla="*/ 35 w 65"/>
                <a:gd name="T25" fmla="*/ 17 h 64"/>
                <a:gd name="T26" fmla="*/ 27 w 65"/>
                <a:gd name="T27" fmla="*/ 6 h 64"/>
                <a:gd name="T28" fmla="*/ 30 w 65"/>
                <a:gd name="T29" fmla="*/ 17 h 64"/>
                <a:gd name="T30" fmla="*/ 23 w 65"/>
                <a:gd name="T31" fmla="*/ 11 h 64"/>
                <a:gd name="T32" fmla="*/ 30 w 65"/>
                <a:gd name="T33" fmla="*/ 30 h 64"/>
                <a:gd name="T34" fmla="*/ 19 w 65"/>
                <a:gd name="T35" fmla="*/ 21 h 64"/>
                <a:gd name="T36" fmla="*/ 7 w 65"/>
                <a:gd name="T37" fmla="*/ 42 h 64"/>
                <a:gd name="T38" fmla="*/ 13 w 65"/>
                <a:gd name="T39" fmla="*/ 34 h 64"/>
                <a:gd name="T40" fmla="*/ 7 w 65"/>
                <a:gd name="T41" fmla="*/ 42 h 64"/>
                <a:gd name="T42" fmla="*/ 30 w 65"/>
                <a:gd name="T43" fmla="*/ 34 h 64"/>
                <a:gd name="T44" fmla="*/ 19 w 65"/>
                <a:gd name="T45" fmla="*/ 42 h 64"/>
                <a:gd name="T46" fmla="*/ 30 w 65"/>
                <a:gd name="T47" fmla="*/ 47 h 64"/>
                <a:gd name="T48" fmla="*/ 27 w 65"/>
                <a:gd name="T49" fmla="*/ 58 h 64"/>
                <a:gd name="T50" fmla="*/ 20 w 65"/>
                <a:gd name="T51" fmla="*/ 47 h 64"/>
                <a:gd name="T52" fmla="*/ 42 w 65"/>
                <a:gd name="T53" fmla="*/ 52 h 64"/>
                <a:gd name="T54" fmla="*/ 35 w 65"/>
                <a:gd name="T55" fmla="*/ 59 h 64"/>
                <a:gd name="T56" fmla="*/ 45 w 65"/>
                <a:gd name="T57" fmla="*/ 47 h 64"/>
                <a:gd name="T58" fmla="*/ 35 w 65"/>
                <a:gd name="T59" fmla="*/ 42 h 64"/>
                <a:gd name="T60" fmla="*/ 47 w 65"/>
                <a:gd name="T61" fmla="*/ 34 h 64"/>
                <a:gd name="T62" fmla="*/ 35 w 65"/>
                <a:gd name="T63" fmla="*/ 42 h 64"/>
                <a:gd name="T64" fmla="*/ 51 w 65"/>
                <a:gd name="T65" fmla="*/ 21 h 64"/>
                <a:gd name="T66" fmla="*/ 60 w 65"/>
                <a:gd name="T67" fmla="*/ 30 h 64"/>
                <a:gd name="T68" fmla="*/ 56 w 65"/>
                <a:gd name="T69" fmla="*/ 17 h 64"/>
                <a:gd name="T70" fmla="*/ 44 w 65"/>
                <a:gd name="T71" fmla="*/ 7 h 64"/>
                <a:gd name="T72" fmla="*/ 56 w 65"/>
                <a:gd name="T73" fmla="*/ 17 h 64"/>
                <a:gd name="T74" fmla="*/ 20 w 65"/>
                <a:gd name="T75" fmla="*/ 7 h 64"/>
                <a:gd name="T76" fmla="*/ 9 w 65"/>
                <a:gd name="T77" fmla="*/ 17 h 64"/>
                <a:gd name="T78" fmla="*/ 9 w 65"/>
                <a:gd name="T79" fmla="*/ 47 h 64"/>
                <a:gd name="T80" fmla="*/ 20 w 65"/>
                <a:gd name="T81" fmla="*/ 57 h 64"/>
                <a:gd name="T82" fmla="*/ 9 w 65"/>
                <a:gd name="T83" fmla="*/ 47 h 64"/>
                <a:gd name="T84" fmla="*/ 44 w 65"/>
                <a:gd name="T85" fmla="*/ 57 h 64"/>
                <a:gd name="T86" fmla="*/ 56 w 65"/>
                <a:gd name="T87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5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5" y="49"/>
                    <a:pt x="65" y="32"/>
                  </a:cubicBezTo>
                  <a:cubicBezTo>
                    <a:pt x="65" y="14"/>
                    <a:pt x="50" y="0"/>
                    <a:pt x="32" y="0"/>
                  </a:cubicBezTo>
                  <a:close/>
                  <a:moveTo>
                    <a:pt x="51" y="42"/>
                  </a:moveTo>
                  <a:cubicBezTo>
                    <a:pt x="51" y="40"/>
                    <a:pt x="52" y="37"/>
                    <a:pt x="52" y="34"/>
                  </a:cubicBezTo>
                  <a:cubicBezTo>
                    <a:pt x="60" y="34"/>
                    <a:pt x="60" y="34"/>
                    <a:pt x="60" y="34"/>
                  </a:cubicBezTo>
                  <a:cubicBezTo>
                    <a:pt x="60" y="37"/>
                    <a:pt x="59" y="40"/>
                    <a:pt x="58" y="42"/>
                  </a:cubicBezTo>
                  <a:lnTo>
                    <a:pt x="51" y="42"/>
                  </a:lnTo>
                  <a:close/>
                  <a:moveTo>
                    <a:pt x="14" y="21"/>
                  </a:moveTo>
                  <a:cubicBezTo>
                    <a:pt x="14" y="24"/>
                    <a:pt x="13" y="27"/>
                    <a:pt x="13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27"/>
                    <a:pt x="6" y="24"/>
                    <a:pt x="7" y="21"/>
                  </a:cubicBezTo>
                  <a:lnTo>
                    <a:pt x="14" y="21"/>
                  </a:lnTo>
                  <a:close/>
                  <a:moveTo>
                    <a:pt x="46" y="21"/>
                  </a:moveTo>
                  <a:cubicBezTo>
                    <a:pt x="47" y="24"/>
                    <a:pt x="47" y="27"/>
                    <a:pt x="47" y="3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5" y="21"/>
                    <a:pt x="35" y="21"/>
                    <a:pt x="35" y="21"/>
                  </a:cubicBezTo>
                  <a:lnTo>
                    <a:pt x="46" y="21"/>
                  </a:lnTo>
                  <a:close/>
                  <a:moveTo>
                    <a:pt x="35" y="17"/>
                  </a:moveTo>
                  <a:cubicBezTo>
                    <a:pt x="35" y="4"/>
                    <a:pt x="35" y="4"/>
                    <a:pt x="35" y="4"/>
                  </a:cubicBezTo>
                  <a:cubicBezTo>
                    <a:pt x="36" y="5"/>
                    <a:pt x="37" y="5"/>
                    <a:pt x="38" y="6"/>
                  </a:cubicBezTo>
                  <a:cubicBezTo>
                    <a:pt x="39" y="7"/>
                    <a:pt x="41" y="9"/>
                    <a:pt x="42" y="11"/>
                  </a:cubicBezTo>
                  <a:cubicBezTo>
                    <a:pt x="43" y="13"/>
                    <a:pt x="44" y="15"/>
                    <a:pt x="4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  <a:moveTo>
                    <a:pt x="23" y="11"/>
                  </a:moveTo>
                  <a:cubicBezTo>
                    <a:pt x="24" y="9"/>
                    <a:pt x="26" y="7"/>
                    <a:pt x="27" y="6"/>
                  </a:cubicBezTo>
                  <a:cubicBezTo>
                    <a:pt x="28" y="5"/>
                    <a:pt x="29" y="5"/>
                    <a:pt x="30" y="4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5"/>
                    <a:pt x="22" y="13"/>
                    <a:pt x="23" y="11"/>
                  </a:cubicBezTo>
                  <a:close/>
                  <a:moveTo>
                    <a:pt x="30" y="21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27"/>
                    <a:pt x="18" y="24"/>
                    <a:pt x="19" y="21"/>
                  </a:cubicBezTo>
                  <a:lnTo>
                    <a:pt x="30" y="21"/>
                  </a:lnTo>
                  <a:close/>
                  <a:moveTo>
                    <a:pt x="7" y="42"/>
                  </a:moveTo>
                  <a:cubicBezTo>
                    <a:pt x="6" y="40"/>
                    <a:pt x="5" y="37"/>
                    <a:pt x="5" y="34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7"/>
                    <a:pt x="14" y="40"/>
                    <a:pt x="14" y="42"/>
                  </a:cubicBezTo>
                  <a:lnTo>
                    <a:pt x="7" y="42"/>
                  </a:lnTo>
                  <a:close/>
                  <a:moveTo>
                    <a:pt x="18" y="34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8" y="40"/>
                    <a:pt x="18" y="37"/>
                    <a:pt x="18" y="34"/>
                  </a:cubicBezTo>
                  <a:close/>
                  <a:moveTo>
                    <a:pt x="30" y="47"/>
                  </a:moveTo>
                  <a:cubicBezTo>
                    <a:pt x="30" y="59"/>
                    <a:pt x="30" y="59"/>
                    <a:pt x="30" y="59"/>
                  </a:cubicBezTo>
                  <a:cubicBezTo>
                    <a:pt x="29" y="59"/>
                    <a:pt x="28" y="58"/>
                    <a:pt x="27" y="58"/>
                  </a:cubicBezTo>
                  <a:cubicBezTo>
                    <a:pt x="26" y="57"/>
                    <a:pt x="24" y="55"/>
                    <a:pt x="23" y="52"/>
                  </a:cubicBezTo>
                  <a:cubicBezTo>
                    <a:pt x="22" y="51"/>
                    <a:pt x="21" y="49"/>
                    <a:pt x="20" y="47"/>
                  </a:cubicBezTo>
                  <a:cubicBezTo>
                    <a:pt x="30" y="47"/>
                    <a:pt x="30" y="47"/>
                    <a:pt x="30" y="47"/>
                  </a:cubicBezTo>
                  <a:close/>
                  <a:moveTo>
                    <a:pt x="42" y="52"/>
                  </a:moveTo>
                  <a:cubicBezTo>
                    <a:pt x="41" y="55"/>
                    <a:pt x="39" y="57"/>
                    <a:pt x="38" y="58"/>
                  </a:cubicBezTo>
                  <a:cubicBezTo>
                    <a:pt x="37" y="58"/>
                    <a:pt x="36" y="59"/>
                    <a:pt x="35" y="59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4" y="49"/>
                    <a:pt x="43" y="51"/>
                    <a:pt x="42" y="52"/>
                  </a:cubicBezTo>
                  <a:close/>
                  <a:moveTo>
                    <a:pt x="35" y="42"/>
                  </a:moveTo>
                  <a:cubicBezTo>
                    <a:pt x="35" y="34"/>
                    <a:pt x="35" y="34"/>
                    <a:pt x="35" y="34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7"/>
                    <a:pt x="47" y="40"/>
                    <a:pt x="46" y="42"/>
                  </a:cubicBezTo>
                  <a:lnTo>
                    <a:pt x="35" y="42"/>
                  </a:lnTo>
                  <a:close/>
                  <a:moveTo>
                    <a:pt x="52" y="30"/>
                  </a:moveTo>
                  <a:cubicBezTo>
                    <a:pt x="52" y="27"/>
                    <a:pt x="51" y="24"/>
                    <a:pt x="51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4"/>
                    <a:pt x="60" y="27"/>
                    <a:pt x="60" y="30"/>
                  </a:cubicBezTo>
                  <a:lnTo>
                    <a:pt x="52" y="30"/>
                  </a:lnTo>
                  <a:close/>
                  <a:moveTo>
                    <a:pt x="56" y="17"/>
                  </a:moveTo>
                  <a:cubicBezTo>
                    <a:pt x="50" y="17"/>
                    <a:pt x="50" y="17"/>
                    <a:pt x="50" y="17"/>
                  </a:cubicBezTo>
                  <a:cubicBezTo>
                    <a:pt x="48" y="13"/>
                    <a:pt x="47" y="9"/>
                    <a:pt x="44" y="7"/>
                  </a:cubicBezTo>
                  <a:cubicBezTo>
                    <a:pt x="47" y="8"/>
                    <a:pt x="50" y="10"/>
                    <a:pt x="52" y="12"/>
                  </a:cubicBezTo>
                  <a:cubicBezTo>
                    <a:pt x="54" y="14"/>
                    <a:pt x="55" y="15"/>
                    <a:pt x="56" y="17"/>
                  </a:cubicBezTo>
                  <a:close/>
                  <a:moveTo>
                    <a:pt x="13" y="12"/>
                  </a:moveTo>
                  <a:cubicBezTo>
                    <a:pt x="15" y="10"/>
                    <a:pt x="18" y="8"/>
                    <a:pt x="20" y="7"/>
                  </a:cubicBezTo>
                  <a:cubicBezTo>
                    <a:pt x="18" y="9"/>
                    <a:pt x="17" y="13"/>
                    <a:pt x="15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5"/>
                    <a:pt x="11" y="14"/>
                    <a:pt x="13" y="12"/>
                  </a:cubicBezTo>
                  <a:close/>
                  <a:moveTo>
                    <a:pt x="9" y="47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7" y="51"/>
                    <a:pt x="18" y="54"/>
                    <a:pt x="20" y="57"/>
                  </a:cubicBezTo>
                  <a:cubicBezTo>
                    <a:pt x="18" y="55"/>
                    <a:pt x="15" y="54"/>
                    <a:pt x="13" y="51"/>
                  </a:cubicBezTo>
                  <a:cubicBezTo>
                    <a:pt x="11" y="50"/>
                    <a:pt x="10" y="48"/>
                    <a:pt x="9" y="47"/>
                  </a:cubicBezTo>
                  <a:close/>
                  <a:moveTo>
                    <a:pt x="52" y="51"/>
                  </a:moveTo>
                  <a:cubicBezTo>
                    <a:pt x="50" y="54"/>
                    <a:pt x="47" y="55"/>
                    <a:pt x="44" y="57"/>
                  </a:cubicBezTo>
                  <a:cubicBezTo>
                    <a:pt x="47" y="54"/>
                    <a:pt x="48" y="51"/>
                    <a:pt x="50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48"/>
                    <a:pt x="54" y="50"/>
                    <a:pt x="52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3" name="任意多边形 137"/>
            <p:cNvSpPr/>
            <p:nvPr/>
          </p:nvSpPr>
          <p:spPr bwMode="auto">
            <a:xfrm>
              <a:off x="8217214" y="5047577"/>
              <a:ext cx="191818" cy="195733"/>
            </a:xfrm>
            <a:custGeom>
              <a:avLst/>
              <a:gdLst>
                <a:gd name="T0" fmla="*/ 30 w 60"/>
                <a:gd name="T1" fmla="*/ 0 h 61"/>
                <a:gd name="T2" fmla="*/ 0 w 60"/>
                <a:gd name="T3" fmla="*/ 31 h 61"/>
                <a:gd name="T4" fmla="*/ 30 w 60"/>
                <a:gd name="T5" fmla="*/ 61 h 61"/>
                <a:gd name="T6" fmla="*/ 60 w 60"/>
                <a:gd name="T7" fmla="*/ 31 h 61"/>
                <a:gd name="T8" fmla="*/ 30 w 60"/>
                <a:gd name="T9" fmla="*/ 0 h 61"/>
                <a:gd name="T10" fmla="*/ 30 w 60"/>
                <a:gd name="T11" fmla="*/ 55 h 61"/>
                <a:gd name="T12" fmla="*/ 5 w 60"/>
                <a:gd name="T13" fmla="*/ 31 h 61"/>
                <a:gd name="T14" fmla="*/ 30 w 60"/>
                <a:gd name="T15" fmla="*/ 6 h 61"/>
                <a:gd name="T16" fmla="*/ 55 w 60"/>
                <a:gd name="T17" fmla="*/ 31 h 61"/>
                <a:gd name="T18" fmla="*/ 30 w 60"/>
                <a:gd name="T19" fmla="*/ 55 h 61"/>
                <a:gd name="T20" fmla="*/ 26 w 60"/>
                <a:gd name="T21" fmla="*/ 15 h 61"/>
                <a:gd name="T22" fmla="*/ 34 w 60"/>
                <a:gd name="T23" fmla="*/ 15 h 61"/>
                <a:gd name="T24" fmla="*/ 34 w 60"/>
                <a:gd name="T25" fmla="*/ 23 h 61"/>
                <a:gd name="T26" fmla="*/ 26 w 60"/>
                <a:gd name="T27" fmla="*/ 23 h 61"/>
                <a:gd name="T28" fmla="*/ 26 w 60"/>
                <a:gd name="T29" fmla="*/ 15 h 61"/>
                <a:gd name="T30" fmla="*/ 38 w 60"/>
                <a:gd name="T31" fmla="*/ 46 h 61"/>
                <a:gd name="T32" fmla="*/ 22 w 60"/>
                <a:gd name="T33" fmla="*/ 46 h 61"/>
                <a:gd name="T34" fmla="*/ 22 w 60"/>
                <a:gd name="T35" fmla="*/ 42 h 61"/>
                <a:gd name="T36" fmla="*/ 26 w 60"/>
                <a:gd name="T37" fmla="*/ 42 h 61"/>
                <a:gd name="T38" fmla="*/ 26 w 60"/>
                <a:gd name="T39" fmla="*/ 31 h 61"/>
                <a:gd name="T40" fmla="*/ 22 w 60"/>
                <a:gd name="T41" fmla="*/ 31 h 61"/>
                <a:gd name="T42" fmla="*/ 22 w 60"/>
                <a:gd name="T43" fmla="*/ 27 h 61"/>
                <a:gd name="T44" fmla="*/ 34 w 60"/>
                <a:gd name="T45" fmla="*/ 27 h 61"/>
                <a:gd name="T46" fmla="*/ 34 w 60"/>
                <a:gd name="T47" fmla="*/ 42 h 61"/>
                <a:gd name="T48" fmla="*/ 38 w 60"/>
                <a:gd name="T49" fmla="*/ 42 h 61"/>
                <a:gd name="T50" fmla="*/ 38 w 60"/>
                <a:gd name="T51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61">
                  <a:moveTo>
                    <a:pt x="30" y="0"/>
                  </a:moveTo>
                  <a:cubicBezTo>
                    <a:pt x="13" y="0"/>
                    <a:pt x="0" y="14"/>
                    <a:pt x="0" y="31"/>
                  </a:cubicBezTo>
                  <a:cubicBezTo>
                    <a:pt x="0" y="47"/>
                    <a:pt x="13" y="61"/>
                    <a:pt x="30" y="61"/>
                  </a:cubicBezTo>
                  <a:cubicBezTo>
                    <a:pt x="47" y="61"/>
                    <a:pt x="60" y="47"/>
                    <a:pt x="60" y="31"/>
                  </a:cubicBezTo>
                  <a:cubicBezTo>
                    <a:pt x="60" y="14"/>
                    <a:pt x="47" y="0"/>
                    <a:pt x="30" y="0"/>
                  </a:cubicBezTo>
                  <a:close/>
                  <a:moveTo>
                    <a:pt x="30" y="55"/>
                  </a:moveTo>
                  <a:cubicBezTo>
                    <a:pt x="16" y="55"/>
                    <a:pt x="5" y="44"/>
                    <a:pt x="5" y="31"/>
                  </a:cubicBezTo>
                  <a:cubicBezTo>
                    <a:pt x="5" y="17"/>
                    <a:pt x="16" y="6"/>
                    <a:pt x="30" y="6"/>
                  </a:cubicBezTo>
                  <a:cubicBezTo>
                    <a:pt x="44" y="6"/>
                    <a:pt x="55" y="17"/>
                    <a:pt x="55" y="31"/>
                  </a:cubicBezTo>
                  <a:cubicBezTo>
                    <a:pt x="55" y="44"/>
                    <a:pt x="44" y="55"/>
                    <a:pt x="30" y="55"/>
                  </a:cubicBezTo>
                  <a:close/>
                  <a:moveTo>
                    <a:pt x="26" y="15"/>
                  </a:moveTo>
                  <a:cubicBezTo>
                    <a:pt x="34" y="15"/>
                    <a:pt x="34" y="15"/>
                    <a:pt x="34" y="15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26" y="23"/>
                    <a:pt x="26" y="23"/>
                    <a:pt x="26" y="23"/>
                  </a:cubicBezTo>
                  <a:lnTo>
                    <a:pt x="26" y="15"/>
                  </a:lnTo>
                  <a:close/>
                  <a:moveTo>
                    <a:pt x="38" y="46"/>
                  </a:moveTo>
                  <a:cubicBezTo>
                    <a:pt x="22" y="46"/>
                    <a:pt x="22" y="46"/>
                    <a:pt x="22" y="46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8" y="42"/>
                    <a:pt x="38" y="42"/>
                    <a:pt x="38" y="42"/>
                  </a:cubicBezTo>
                  <a:lnTo>
                    <a:pt x="38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4" name="任意多边形 138"/>
            <p:cNvSpPr/>
            <p:nvPr/>
          </p:nvSpPr>
          <p:spPr bwMode="auto">
            <a:xfrm>
              <a:off x="7085879" y="5474274"/>
              <a:ext cx="221179" cy="219221"/>
            </a:xfrm>
            <a:custGeom>
              <a:avLst/>
              <a:gdLst>
                <a:gd name="T0" fmla="*/ 35 w 69"/>
                <a:gd name="T1" fmla="*/ 0 h 69"/>
                <a:gd name="T2" fmla="*/ 0 w 69"/>
                <a:gd name="T3" fmla="*/ 35 h 69"/>
                <a:gd name="T4" fmla="*/ 35 w 69"/>
                <a:gd name="T5" fmla="*/ 69 h 69"/>
                <a:gd name="T6" fmla="*/ 69 w 69"/>
                <a:gd name="T7" fmla="*/ 35 h 69"/>
                <a:gd name="T8" fmla="*/ 35 w 69"/>
                <a:gd name="T9" fmla="*/ 0 h 69"/>
                <a:gd name="T10" fmla="*/ 55 w 69"/>
                <a:gd name="T11" fmla="*/ 30 h 69"/>
                <a:gd name="T12" fmla="*/ 36 w 69"/>
                <a:gd name="T13" fmla="*/ 56 h 69"/>
                <a:gd name="T14" fmla="*/ 28 w 69"/>
                <a:gd name="T15" fmla="*/ 52 h 69"/>
                <a:gd name="T16" fmla="*/ 21 w 69"/>
                <a:gd name="T17" fmla="*/ 32 h 69"/>
                <a:gd name="T18" fmla="*/ 16 w 69"/>
                <a:gd name="T19" fmla="*/ 33 h 69"/>
                <a:gd name="T20" fmla="*/ 14 w 69"/>
                <a:gd name="T21" fmla="*/ 31 h 69"/>
                <a:gd name="T22" fmla="*/ 27 w 69"/>
                <a:gd name="T23" fmla="*/ 22 h 69"/>
                <a:gd name="T24" fmla="*/ 34 w 69"/>
                <a:gd name="T25" fmla="*/ 36 h 69"/>
                <a:gd name="T26" fmla="*/ 37 w 69"/>
                <a:gd name="T27" fmla="*/ 44 h 69"/>
                <a:gd name="T28" fmla="*/ 43 w 69"/>
                <a:gd name="T29" fmla="*/ 36 h 69"/>
                <a:gd name="T30" fmla="*/ 38 w 69"/>
                <a:gd name="T31" fmla="*/ 31 h 69"/>
                <a:gd name="T32" fmla="*/ 55 w 69"/>
                <a:gd name="T33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69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69"/>
                    <a:pt x="35" y="69"/>
                  </a:cubicBezTo>
                  <a:cubicBezTo>
                    <a:pt x="54" y="69"/>
                    <a:pt x="69" y="54"/>
                    <a:pt x="69" y="35"/>
                  </a:cubicBezTo>
                  <a:cubicBezTo>
                    <a:pt x="69" y="16"/>
                    <a:pt x="54" y="0"/>
                    <a:pt x="35" y="0"/>
                  </a:cubicBezTo>
                  <a:close/>
                  <a:moveTo>
                    <a:pt x="55" y="30"/>
                  </a:moveTo>
                  <a:cubicBezTo>
                    <a:pt x="53" y="43"/>
                    <a:pt x="40" y="54"/>
                    <a:pt x="36" y="56"/>
                  </a:cubicBezTo>
                  <a:cubicBezTo>
                    <a:pt x="32" y="58"/>
                    <a:pt x="29" y="55"/>
                    <a:pt x="28" y="52"/>
                  </a:cubicBezTo>
                  <a:cubicBezTo>
                    <a:pt x="26" y="49"/>
                    <a:pt x="22" y="33"/>
                    <a:pt x="21" y="32"/>
                  </a:cubicBezTo>
                  <a:cubicBezTo>
                    <a:pt x="19" y="30"/>
                    <a:pt x="16" y="33"/>
                    <a:pt x="16" y="33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21" y="23"/>
                    <a:pt x="27" y="22"/>
                  </a:cubicBezTo>
                  <a:cubicBezTo>
                    <a:pt x="32" y="21"/>
                    <a:pt x="32" y="30"/>
                    <a:pt x="34" y="36"/>
                  </a:cubicBezTo>
                  <a:cubicBezTo>
                    <a:pt x="35" y="41"/>
                    <a:pt x="36" y="44"/>
                    <a:pt x="37" y="44"/>
                  </a:cubicBezTo>
                  <a:cubicBezTo>
                    <a:pt x="38" y="44"/>
                    <a:pt x="40" y="41"/>
                    <a:pt x="43" y="36"/>
                  </a:cubicBezTo>
                  <a:cubicBezTo>
                    <a:pt x="45" y="32"/>
                    <a:pt x="42" y="28"/>
                    <a:pt x="38" y="31"/>
                  </a:cubicBezTo>
                  <a:cubicBezTo>
                    <a:pt x="40" y="20"/>
                    <a:pt x="57" y="17"/>
                    <a:pt x="5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5" name="任意多边形 139"/>
            <p:cNvSpPr/>
            <p:nvPr/>
          </p:nvSpPr>
          <p:spPr bwMode="auto">
            <a:xfrm>
              <a:off x="10199988" y="5985138"/>
              <a:ext cx="381680" cy="338617"/>
            </a:xfrm>
            <a:custGeom>
              <a:avLst/>
              <a:gdLst>
                <a:gd name="T0" fmla="*/ 50 w 119"/>
                <a:gd name="T1" fmla="*/ 0 h 106"/>
                <a:gd name="T2" fmla="*/ 50 w 119"/>
                <a:gd name="T3" fmla="*/ 0 h 106"/>
                <a:gd name="T4" fmla="*/ 99 w 119"/>
                <a:gd name="T5" fmla="*/ 40 h 106"/>
                <a:gd name="T6" fmla="*/ 50 w 119"/>
                <a:gd name="T7" fmla="*/ 81 h 106"/>
                <a:gd name="T8" fmla="*/ 42 w 119"/>
                <a:gd name="T9" fmla="*/ 80 h 106"/>
                <a:gd name="T10" fmla="*/ 7 w 119"/>
                <a:gd name="T11" fmla="*/ 93 h 106"/>
                <a:gd name="T12" fmla="*/ 7 w 119"/>
                <a:gd name="T13" fmla="*/ 90 h 106"/>
                <a:gd name="T14" fmla="*/ 19 w 119"/>
                <a:gd name="T15" fmla="*/ 74 h 106"/>
                <a:gd name="T16" fmla="*/ 18 w 119"/>
                <a:gd name="T17" fmla="*/ 72 h 106"/>
                <a:gd name="T18" fmla="*/ 0 w 119"/>
                <a:gd name="T19" fmla="*/ 40 h 106"/>
                <a:gd name="T20" fmla="*/ 50 w 119"/>
                <a:gd name="T21" fmla="*/ 0 h 106"/>
                <a:gd name="T22" fmla="*/ 103 w 119"/>
                <a:gd name="T23" fmla="*/ 90 h 106"/>
                <a:gd name="T24" fmla="*/ 113 w 119"/>
                <a:gd name="T25" fmla="*/ 104 h 106"/>
                <a:gd name="T26" fmla="*/ 113 w 119"/>
                <a:gd name="T27" fmla="*/ 106 h 106"/>
                <a:gd name="T28" fmla="*/ 83 w 119"/>
                <a:gd name="T29" fmla="*/ 95 h 106"/>
                <a:gd name="T30" fmla="*/ 76 w 119"/>
                <a:gd name="T31" fmla="*/ 96 h 106"/>
                <a:gd name="T32" fmla="*/ 50 w 119"/>
                <a:gd name="T33" fmla="*/ 88 h 106"/>
                <a:gd name="T34" fmla="*/ 90 w 119"/>
                <a:gd name="T35" fmla="*/ 75 h 106"/>
                <a:gd name="T36" fmla="*/ 103 w 119"/>
                <a:gd name="T37" fmla="*/ 60 h 106"/>
                <a:gd name="T38" fmla="*/ 107 w 119"/>
                <a:gd name="T39" fmla="*/ 40 h 106"/>
                <a:gd name="T40" fmla="*/ 107 w 119"/>
                <a:gd name="T41" fmla="*/ 37 h 106"/>
                <a:gd name="T42" fmla="*/ 119 w 119"/>
                <a:gd name="T43" fmla="*/ 61 h 106"/>
                <a:gd name="T44" fmla="*/ 103 w 119"/>
                <a:gd name="T45" fmla="*/ 88 h 106"/>
                <a:gd name="T46" fmla="*/ 103 w 119"/>
                <a:gd name="T47" fmla="*/ 9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77" y="0"/>
                    <a:pt x="99" y="18"/>
                    <a:pt x="99" y="40"/>
                  </a:cubicBezTo>
                  <a:cubicBezTo>
                    <a:pt x="99" y="63"/>
                    <a:pt x="77" y="81"/>
                    <a:pt x="50" y="81"/>
                  </a:cubicBezTo>
                  <a:cubicBezTo>
                    <a:pt x="47" y="81"/>
                    <a:pt x="44" y="80"/>
                    <a:pt x="42" y="80"/>
                  </a:cubicBezTo>
                  <a:cubicBezTo>
                    <a:pt x="31" y="91"/>
                    <a:pt x="19" y="93"/>
                    <a:pt x="7" y="93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13" y="87"/>
                    <a:pt x="19" y="81"/>
                    <a:pt x="19" y="74"/>
                  </a:cubicBezTo>
                  <a:cubicBezTo>
                    <a:pt x="19" y="73"/>
                    <a:pt x="19" y="72"/>
                    <a:pt x="18" y="72"/>
                  </a:cubicBezTo>
                  <a:cubicBezTo>
                    <a:pt x="7" y="64"/>
                    <a:pt x="0" y="53"/>
                    <a:pt x="0" y="40"/>
                  </a:cubicBezTo>
                  <a:cubicBezTo>
                    <a:pt x="0" y="18"/>
                    <a:pt x="22" y="0"/>
                    <a:pt x="50" y="0"/>
                  </a:cubicBezTo>
                  <a:close/>
                  <a:moveTo>
                    <a:pt x="103" y="90"/>
                  </a:moveTo>
                  <a:cubicBezTo>
                    <a:pt x="103" y="96"/>
                    <a:pt x="107" y="101"/>
                    <a:pt x="113" y="104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02" y="106"/>
                    <a:pt x="92" y="104"/>
                    <a:pt x="83" y="95"/>
                  </a:cubicBezTo>
                  <a:cubicBezTo>
                    <a:pt x="81" y="95"/>
                    <a:pt x="79" y="96"/>
                    <a:pt x="76" y="96"/>
                  </a:cubicBezTo>
                  <a:cubicBezTo>
                    <a:pt x="66" y="96"/>
                    <a:pt x="57" y="93"/>
                    <a:pt x="50" y="88"/>
                  </a:cubicBezTo>
                  <a:cubicBezTo>
                    <a:pt x="65" y="88"/>
                    <a:pt x="79" y="84"/>
                    <a:pt x="90" y="75"/>
                  </a:cubicBezTo>
                  <a:cubicBezTo>
                    <a:pt x="95" y="71"/>
                    <a:pt x="100" y="65"/>
                    <a:pt x="103" y="60"/>
                  </a:cubicBezTo>
                  <a:cubicBezTo>
                    <a:pt x="106" y="54"/>
                    <a:pt x="107" y="47"/>
                    <a:pt x="107" y="40"/>
                  </a:cubicBezTo>
                  <a:cubicBezTo>
                    <a:pt x="107" y="39"/>
                    <a:pt x="107" y="38"/>
                    <a:pt x="107" y="37"/>
                  </a:cubicBezTo>
                  <a:cubicBezTo>
                    <a:pt x="115" y="43"/>
                    <a:pt x="119" y="52"/>
                    <a:pt x="119" y="61"/>
                  </a:cubicBezTo>
                  <a:cubicBezTo>
                    <a:pt x="119" y="72"/>
                    <a:pt x="113" y="82"/>
                    <a:pt x="103" y="88"/>
                  </a:cubicBezTo>
                  <a:cubicBezTo>
                    <a:pt x="103" y="89"/>
                    <a:pt x="103" y="89"/>
                    <a:pt x="103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6" name="任意多边形 140"/>
            <p:cNvSpPr/>
            <p:nvPr/>
          </p:nvSpPr>
          <p:spPr bwMode="auto">
            <a:xfrm>
              <a:off x="9976852" y="5491891"/>
              <a:ext cx="223135" cy="225092"/>
            </a:xfrm>
            <a:custGeom>
              <a:avLst/>
              <a:gdLst>
                <a:gd name="T0" fmla="*/ 35 w 70"/>
                <a:gd name="T1" fmla="*/ 0 h 70"/>
                <a:gd name="T2" fmla="*/ 0 w 70"/>
                <a:gd name="T3" fmla="*/ 35 h 70"/>
                <a:gd name="T4" fmla="*/ 35 w 70"/>
                <a:gd name="T5" fmla="*/ 70 h 70"/>
                <a:gd name="T6" fmla="*/ 70 w 70"/>
                <a:gd name="T7" fmla="*/ 35 h 70"/>
                <a:gd name="T8" fmla="*/ 35 w 70"/>
                <a:gd name="T9" fmla="*/ 0 h 70"/>
                <a:gd name="T10" fmla="*/ 29 w 70"/>
                <a:gd name="T11" fmla="*/ 57 h 70"/>
                <a:gd name="T12" fmla="*/ 14 w 70"/>
                <a:gd name="T13" fmla="*/ 38 h 70"/>
                <a:gd name="T14" fmla="*/ 21 w 70"/>
                <a:gd name="T15" fmla="*/ 31 h 70"/>
                <a:gd name="T16" fmla="*/ 29 w 70"/>
                <a:gd name="T17" fmla="*/ 41 h 70"/>
                <a:gd name="T18" fmla="*/ 54 w 70"/>
                <a:gd name="T19" fmla="*/ 21 h 70"/>
                <a:gd name="T20" fmla="*/ 57 w 70"/>
                <a:gd name="T21" fmla="*/ 24 h 70"/>
                <a:gd name="T22" fmla="*/ 29 w 70"/>
                <a:gd name="T23" fmla="*/ 5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70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4" y="70"/>
                    <a:pt x="70" y="54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29" y="57"/>
                  </a:moveTo>
                  <a:cubicBezTo>
                    <a:pt x="14" y="38"/>
                    <a:pt x="14" y="38"/>
                    <a:pt x="14" y="38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29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7" name="任意多边形 141"/>
            <p:cNvSpPr/>
            <p:nvPr/>
          </p:nvSpPr>
          <p:spPr bwMode="auto">
            <a:xfrm>
              <a:off x="8892492" y="5863783"/>
              <a:ext cx="275984" cy="313173"/>
            </a:xfrm>
            <a:custGeom>
              <a:avLst/>
              <a:gdLst>
                <a:gd name="T0" fmla="*/ 55 w 86"/>
                <a:gd name="T1" fmla="*/ 14 h 98"/>
                <a:gd name="T2" fmla="*/ 55 w 86"/>
                <a:gd name="T3" fmla="*/ 27 h 98"/>
                <a:gd name="T4" fmla="*/ 65 w 86"/>
                <a:gd name="T5" fmla="*/ 33 h 98"/>
                <a:gd name="T6" fmla="*/ 74 w 86"/>
                <a:gd name="T7" fmla="*/ 55 h 98"/>
                <a:gd name="T8" fmla="*/ 65 w 86"/>
                <a:gd name="T9" fmla="*/ 77 h 98"/>
                <a:gd name="T10" fmla="*/ 43 w 86"/>
                <a:gd name="T11" fmla="*/ 85 h 98"/>
                <a:gd name="T12" fmla="*/ 22 w 86"/>
                <a:gd name="T13" fmla="*/ 77 h 98"/>
                <a:gd name="T14" fmla="*/ 13 w 86"/>
                <a:gd name="T15" fmla="*/ 55 h 98"/>
                <a:gd name="T16" fmla="*/ 22 w 86"/>
                <a:gd name="T17" fmla="*/ 33 h 98"/>
                <a:gd name="T18" fmla="*/ 31 w 86"/>
                <a:gd name="T19" fmla="*/ 27 h 98"/>
                <a:gd name="T20" fmla="*/ 31 w 86"/>
                <a:gd name="T21" fmla="*/ 14 h 98"/>
                <a:gd name="T22" fmla="*/ 0 w 86"/>
                <a:gd name="T23" fmla="*/ 55 h 98"/>
                <a:gd name="T24" fmla="*/ 43 w 86"/>
                <a:gd name="T25" fmla="*/ 98 h 98"/>
                <a:gd name="T26" fmla="*/ 86 w 86"/>
                <a:gd name="T27" fmla="*/ 55 h 98"/>
                <a:gd name="T28" fmla="*/ 55 w 86"/>
                <a:gd name="T29" fmla="*/ 14 h 98"/>
                <a:gd name="T30" fmla="*/ 37 w 86"/>
                <a:gd name="T31" fmla="*/ 0 h 98"/>
                <a:gd name="T32" fmla="*/ 49 w 86"/>
                <a:gd name="T33" fmla="*/ 0 h 98"/>
                <a:gd name="T34" fmla="*/ 49 w 86"/>
                <a:gd name="T35" fmla="*/ 49 h 98"/>
                <a:gd name="T36" fmla="*/ 37 w 86"/>
                <a:gd name="T37" fmla="*/ 49 h 98"/>
                <a:gd name="T38" fmla="*/ 37 w 86"/>
                <a:gd name="T3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98">
                  <a:moveTo>
                    <a:pt x="55" y="14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9" y="28"/>
                    <a:pt x="62" y="31"/>
                    <a:pt x="65" y="33"/>
                  </a:cubicBezTo>
                  <a:cubicBezTo>
                    <a:pt x="71" y="39"/>
                    <a:pt x="74" y="47"/>
                    <a:pt x="74" y="55"/>
                  </a:cubicBezTo>
                  <a:cubicBezTo>
                    <a:pt x="74" y="63"/>
                    <a:pt x="71" y="71"/>
                    <a:pt x="65" y="77"/>
                  </a:cubicBezTo>
                  <a:cubicBezTo>
                    <a:pt x="59" y="82"/>
                    <a:pt x="51" y="85"/>
                    <a:pt x="43" y="85"/>
                  </a:cubicBezTo>
                  <a:cubicBezTo>
                    <a:pt x="35" y="85"/>
                    <a:pt x="27" y="82"/>
                    <a:pt x="22" y="77"/>
                  </a:cubicBezTo>
                  <a:cubicBezTo>
                    <a:pt x="16" y="71"/>
                    <a:pt x="13" y="63"/>
                    <a:pt x="13" y="55"/>
                  </a:cubicBezTo>
                  <a:cubicBezTo>
                    <a:pt x="13" y="47"/>
                    <a:pt x="16" y="39"/>
                    <a:pt x="22" y="33"/>
                  </a:cubicBezTo>
                  <a:cubicBezTo>
                    <a:pt x="24" y="31"/>
                    <a:pt x="27" y="28"/>
                    <a:pt x="31" y="2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13" y="19"/>
                    <a:pt x="0" y="36"/>
                    <a:pt x="0" y="55"/>
                  </a:cubicBezTo>
                  <a:cubicBezTo>
                    <a:pt x="0" y="79"/>
                    <a:pt x="20" y="98"/>
                    <a:pt x="43" y="98"/>
                  </a:cubicBezTo>
                  <a:cubicBezTo>
                    <a:pt x="67" y="98"/>
                    <a:pt x="86" y="79"/>
                    <a:pt x="86" y="55"/>
                  </a:cubicBezTo>
                  <a:cubicBezTo>
                    <a:pt x="86" y="36"/>
                    <a:pt x="73" y="19"/>
                    <a:pt x="55" y="14"/>
                  </a:cubicBezTo>
                  <a:close/>
                  <a:moveTo>
                    <a:pt x="37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37" y="49"/>
                    <a:pt x="37" y="49"/>
                    <a:pt x="37" y="49"/>
                  </a:cubicBez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8" name="任意多边形 142"/>
            <p:cNvSpPr/>
            <p:nvPr/>
          </p:nvSpPr>
          <p:spPr bwMode="auto">
            <a:xfrm>
              <a:off x="8549960" y="6186742"/>
              <a:ext cx="371892" cy="311215"/>
            </a:xfrm>
            <a:custGeom>
              <a:avLst/>
              <a:gdLst>
                <a:gd name="T0" fmla="*/ 57 w 116"/>
                <a:gd name="T1" fmla="*/ 1 h 97"/>
                <a:gd name="T2" fmla="*/ 48 w 116"/>
                <a:gd name="T3" fmla="*/ 8 h 97"/>
                <a:gd name="T4" fmla="*/ 55 w 116"/>
                <a:gd name="T5" fmla="*/ 18 h 97"/>
                <a:gd name="T6" fmla="*/ 85 w 116"/>
                <a:gd name="T7" fmla="*/ 22 h 97"/>
                <a:gd name="T8" fmla="*/ 5 w 116"/>
                <a:gd name="T9" fmla="*/ 81 h 97"/>
                <a:gd name="T10" fmla="*/ 3 w 116"/>
                <a:gd name="T11" fmla="*/ 93 h 97"/>
                <a:gd name="T12" fmla="*/ 8 w 116"/>
                <a:gd name="T13" fmla="*/ 96 h 97"/>
                <a:gd name="T14" fmla="*/ 15 w 116"/>
                <a:gd name="T15" fmla="*/ 95 h 97"/>
                <a:gd name="T16" fmla="*/ 95 w 116"/>
                <a:gd name="T17" fmla="*/ 36 h 97"/>
                <a:gd name="T18" fmla="*/ 90 w 116"/>
                <a:gd name="T19" fmla="*/ 66 h 97"/>
                <a:gd name="T20" fmla="*/ 97 w 116"/>
                <a:gd name="T21" fmla="*/ 76 h 97"/>
                <a:gd name="T22" fmla="*/ 107 w 116"/>
                <a:gd name="T23" fmla="*/ 69 h 97"/>
                <a:gd name="T24" fmla="*/ 116 w 116"/>
                <a:gd name="T25" fmla="*/ 10 h 97"/>
                <a:gd name="T26" fmla="*/ 57 w 116"/>
                <a:gd name="T27" fmla="*/ 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97">
                  <a:moveTo>
                    <a:pt x="57" y="1"/>
                  </a:moveTo>
                  <a:cubicBezTo>
                    <a:pt x="53" y="0"/>
                    <a:pt x="48" y="3"/>
                    <a:pt x="48" y="8"/>
                  </a:cubicBezTo>
                  <a:cubicBezTo>
                    <a:pt x="47" y="13"/>
                    <a:pt x="50" y="17"/>
                    <a:pt x="55" y="18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1" y="84"/>
                    <a:pt x="0" y="89"/>
                    <a:pt x="3" y="93"/>
                  </a:cubicBezTo>
                  <a:cubicBezTo>
                    <a:pt x="4" y="95"/>
                    <a:pt x="6" y="96"/>
                    <a:pt x="8" y="96"/>
                  </a:cubicBezTo>
                  <a:cubicBezTo>
                    <a:pt x="10" y="97"/>
                    <a:pt x="13" y="96"/>
                    <a:pt x="15" y="95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66"/>
                    <a:pt x="90" y="66"/>
                    <a:pt x="90" y="66"/>
                  </a:cubicBezTo>
                  <a:cubicBezTo>
                    <a:pt x="90" y="71"/>
                    <a:pt x="93" y="75"/>
                    <a:pt x="97" y="76"/>
                  </a:cubicBezTo>
                  <a:cubicBezTo>
                    <a:pt x="102" y="76"/>
                    <a:pt x="106" y="73"/>
                    <a:pt x="107" y="69"/>
                  </a:cubicBezTo>
                  <a:cubicBezTo>
                    <a:pt x="116" y="10"/>
                    <a:pt x="116" y="10"/>
                    <a:pt x="116" y="10"/>
                  </a:cubicBezTo>
                  <a:lnTo>
                    <a:pt x="5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49" name="任意多边形 143"/>
            <p:cNvSpPr/>
            <p:nvPr/>
          </p:nvSpPr>
          <p:spPr bwMode="auto">
            <a:xfrm>
              <a:off x="9379868" y="5728727"/>
              <a:ext cx="319045" cy="342532"/>
            </a:xfrm>
            <a:custGeom>
              <a:avLst/>
              <a:gdLst>
                <a:gd name="T0" fmla="*/ 90 w 100"/>
                <a:gd name="T1" fmla="*/ 0 h 107"/>
                <a:gd name="T2" fmla="*/ 10 w 100"/>
                <a:gd name="T3" fmla="*/ 0 h 107"/>
                <a:gd name="T4" fmla="*/ 0 w 100"/>
                <a:gd name="T5" fmla="*/ 10 h 107"/>
                <a:gd name="T6" fmla="*/ 0 w 100"/>
                <a:gd name="T7" fmla="*/ 97 h 107"/>
                <a:gd name="T8" fmla="*/ 10 w 100"/>
                <a:gd name="T9" fmla="*/ 107 h 107"/>
                <a:gd name="T10" fmla="*/ 90 w 100"/>
                <a:gd name="T11" fmla="*/ 107 h 107"/>
                <a:gd name="T12" fmla="*/ 100 w 100"/>
                <a:gd name="T13" fmla="*/ 97 h 107"/>
                <a:gd name="T14" fmla="*/ 100 w 100"/>
                <a:gd name="T15" fmla="*/ 10 h 107"/>
                <a:gd name="T16" fmla="*/ 90 w 100"/>
                <a:gd name="T17" fmla="*/ 0 h 107"/>
                <a:gd name="T18" fmla="*/ 86 w 100"/>
                <a:gd name="T19" fmla="*/ 93 h 107"/>
                <a:gd name="T20" fmla="*/ 13 w 100"/>
                <a:gd name="T21" fmla="*/ 93 h 107"/>
                <a:gd name="T22" fmla="*/ 13 w 100"/>
                <a:gd name="T23" fmla="*/ 13 h 107"/>
                <a:gd name="T24" fmla="*/ 86 w 100"/>
                <a:gd name="T25" fmla="*/ 13 h 107"/>
                <a:gd name="T26" fmla="*/ 86 w 100"/>
                <a:gd name="T27" fmla="*/ 93 h 107"/>
                <a:gd name="T28" fmla="*/ 26 w 100"/>
                <a:gd name="T29" fmla="*/ 47 h 107"/>
                <a:gd name="T30" fmla="*/ 73 w 100"/>
                <a:gd name="T31" fmla="*/ 47 h 107"/>
                <a:gd name="T32" fmla="*/ 73 w 100"/>
                <a:gd name="T33" fmla="*/ 53 h 107"/>
                <a:gd name="T34" fmla="*/ 26 w 100"/>
                <a:gd name="T35" fmla="*/ 53 h 107"/>
                <a:gd name="T36" fmla="*/ 26 w 100"/>
                <a:gd name="T37" fmla="*/ 47 h 107"/>
                <a:gd name="T38" fmla="*/ 26 w 100"/>
                <a:gd name="T39" fmla="*/ 60 h 107"/>
                <a:gd name="T40" fmla="*/ 73 w 100"/>
                <a:gd name="T41" fmla="*/ 60 h 107"/>
                <a:gd name="T42" fmla="*/ 73 w 100"/>
                <a:gd name="T43" fmla="*/ 67 h 107"/>
                <a:gd name="T44" fmla="*/ 26 w 100"/>
                <a:gd name="T45" fmla="*/ 67 h 107"/>
                <a:gd name="T46" fmla="*/ 26 w 100"/>
                <a:gd name="T47" fmla="*/ 60 h 107"/>
                <a:gd name="T48" fmla="*/ 26 w 100"/>
                <a:gd name="T49" fmla="*/ 73 h 107"/>
                <a:gd name="T50" fmla="*/ 73 w 100"/>
                <a:gd name="T51" fmla="*/ 73 h 107"/>
                <a:gd name="T52" fmla="*/ 73 w 100"/>
                <a:gd name="T53" fmla="*/ 80 h 107"/>
                <a:gd name="T54" fmla="*/ 26 w 100"/>
                <a:gd name="T55" fmla="*/ 80 h 107"/>
                <a:gd name="T56" fmla="*/ 26 w 100"/>
                <a:gd name="T57" fmla="*/ 73 h 107"/>
                <a:gd name="T58" fmla="*/ 26 w 100"/>
                <a:gd name="T59" fmla="*/ 33 h 107"/>
                <a:gd name="T60" fmla="*/ 73 w 100"/>
                <a:gd name="T61" fmla="*/ 33 h 107"/>
                <a:gd name="T62" fmla="*/ 73 w 100"/>
                <a:gd name="T63" fmla="*/ 40 h 107"/>
                <a:gd name="T64" fmla="*/ 26 w 100"/>
                <a:gd name="T65" fmla="*/ 40 h 107"/>
                <a:gd name="T66" fmla="*/ 26 w 100"/>
                <a:gd name="T67" fmla="*/ 3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0" h="107">
                  <a:moveTo>
                    <a:pt x="9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7"/>
                    <a:pt x="10" y="107"/>
                  </a:cubicBezTo>
                  <a:cubicBezTo>
                    <a:pt x="90" y="107"/>
                    <a:pt x="90" y="107"/>
                    <a:pt x="90" y="107"/>
                  </a:cubicBezTo>
                  <a:cubicBezTo>
                    <a:pt x="95" y="107"/>
                    <a:pt x="100" y="102"/>
                    <a:pt x="100" y="97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5"/>
                    <a:pt x="95" y="0"/>
                    <a:pt x="90" y="0"/>
                  </a:cubicBezTo>
                  <a:close/>
                  <a:moveTo>
                    <a:pt x="86" y="93"/>
                  </a:moveTo>
                  <a:cubicBezTo>
                    <a:pt x="13" y="93"/>
                    <a:pt x="13" y="93"/>
                    <a:pt x="13" y="9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6" y="13"/>
                    <a:pt x="86" y="13"/>
                    <a:pt x="86" y="13"/>
                  </a:cubicBezTo>
                  <a:lnTo>
                    <a:pt x="86" y="93"/>
                  </a:lnTo>
                  <a:close/>
                  <a:moveTo>
                    <a:pt x="26" y="47"/>
                  </a:moveTo>
                  <a:cubicBezTo>
                    <a:pt x="73" y="47"/>
                    <a:pt x="73" y="47"/>
                    <a:pt x="73" y="47"/>
                  </a:cubicBezTo>
                  <a:cubicBezTo>
                    <a:pt x="73" y="53"/>
                    <a:pt x="73" y="53"/>
                    <a:pt x="73" y="53"/>
                  </a:cubicBezTo>
                  <a:cubicBezTo>
                    <a:pt x="26" y="53"/>
                    <a:pt x="26" y="53"/>
                    <a:pt x="26" y="53"/>
                  </a:cubicBezTo>
                  <a:lnTo>
                    <a:pt x="26" y="47"/>
                  </a:lnTo>
                  <a:close/>
                  <a:moveTo>
                    <a:pt x="26" y="60"/>
                  </a:moveTo>
                  <a:cubicBezTo>
                    <a:pt x="73" y="60"/>
                    <a:pt x="73" y="60"/>
                    <a:pt x="73" y="60"/>
                  </a:cubicBezTo>
                  <a:cubicBezTo>
                    <a:pt x="73" y="67"/>
                    <a:pt x="73" y="67"/>
                    <a:pt x="73" y="67"/>
                  </a:cubicBezTo>
                  <a:cubicBezTo>
                    <a:pt x="26" y="67"/>
                    <a:pt x="26" y="67"/>
                    <a:pt x="26" y="67"/>
                  </a:cubicBezTo>
                  <a:lnTo>
                    <a:pt x="26" y="60"/>
                  </a:lnTo>
                  <a:close/>
                  <a:moveTo>
                    <a:pt x="26" y="73"/>
                  </a:moveTo>
                  <a:cubicBezTo>
                    <a:pt x="73" y="73"/>
                    <a:pt x="73" y="73"/>
                    <a:pt x="73" y="73"/>
                  </a:cubicBezTo>
                  <a:cubicBezTo>
                    <a:pt x="73" y="80"/>
                    <a:pt x="73" y="80"/>
                    <a:pt x="73" y="80"/>
                  </a:cubicBezTo>
                  <a:cubicBezTo>
                    <a:pt x="26" y="80"/>
                    <a:pt x="26" y="80"/>
                    <a:pt x="26" y="80"/>
                  </a:cubicBezTo>
                  <a:lnTo>
                    <a:pt x="26" y="73"/>
                  </a:lnTo>
                  <a:close/>
                  <a:moveTo>
                    <a:pt x="26" y="33"/>
                  </a:moveTo>
                  <a:cubicBezTo>
                    <a:pt x="73" y="33"/>
                    <a:pt x="73" y="33"/>
                    <a:pt x="73" y="33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26" y="40"/>
                    <a:pt x="26" y="40"/>
                    <a:pt x="26" y="40"/>
                  </a:cubicBezTo>
                  <a:lnTo>
                    <a:pt x="26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0" name="任意多边形 144"/>
            <p:cNvSpPr/>
            <p:nvPr/>
          </p:nvSpPr>
          <p:spPr bwMode="auto">
            <a:xfrm>
              <a:off x="9781119" y="5771788"/>
              <a:ext cx="366021" cy="364063"/>
            </a:xfrm>
            <a:custGeom>
              <a:avLst/>
              <a:gdLst>
                <a:gd name="T0" fmla="*/ 86 w 114"/>
                <a:gd name="T1" fmla="*/ 72 h 114"/>
                <a:gd name="T2" fmla="*/ 66 w 114"/>
                <a:gd name="T3" fmla="*/ 52 h 114"/>
                <a:gd name="T4" fmla="*/ 114 w 114"/>
                <a:gd name="T5" fmla="*/ 16 h 114"/>
                <a:gd name="T6" fmla="*/ 100 w 114"/>
                <a:gd name="T7" fmla="*/ 2 h 114"/>
                <a:gd name="T8" fmla="*/ 40 w 114"/>
                <a:gd name="T9" fmla="*/ 26 h 114"/>
                <a:gd name="T10" fmla="*/ 21 w 114"/>
                <a:gd name="T11" fmla="*/ 7 h 114"/>
                <a:gd name="T12" fmla="*/ 4 w 114"/>
                <a:gd name="T13" fmla="*/ 4 h 114"/>
                <a:gd name="T14" fmla="*/ 7 w 114"/>
                <a:gd name="T15" fmla="*/ 21 h 114"/>
                <a:gd name="T16" fmla="*/ 26 w 114"/>
                <a:gd name="T17" fmla="*/ 40 h 114"/>
                <a:gd name="T18" fmla="*/ 2 w 114"/>
                <a:gd name="T19" fmla="*/ 100 h 114"/>
                <a:gd name="T20" fmla="*/ 16 w 114"/>
                <a:gd name="T21" fmla="*/ 114 h 114"/>
                <a:gd name="T22" fmla="*/ 52 w 114"/>
                <a:gd name="T23" fmla="*/ 66 h 114"/>
                <a:gd name="T24" fmla="*/ 72 w 114"/>
                <a:gd name="T25" fmla="*/ 86 h 114"/>
                <a:gd name="T26" fmla="*/ 72 w 114"/>
                <a:gd name="T27" fmla="*/ 114 h 114"/>
                <a:gd name="T28" fmla="*/ 86 w 114"/>
                <a:gd name="T29" fmla="*/ 114 h 114"/>
                <a:gd name="T30" fmla="*/ 93 w 114"/>
                <a:gd name="T31" fmla="*/ 93 h 114"/>
                <a:gd name="T32" fmla="*/ 114 w 114"/>
                <a:gd name="T33" fmla="*/ 86 h 114"/>
                <a:gd name="T34" fmla="*/ 114 w 114"/>
                <a:gd name="T35" fmla="*/ 72 h 114"/>
                <a:gd name="T36" fmla="*/ 86 w 114"/>
                <a:gd name="T37" fmla="*/ 7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4" h="114">
                  <a:moveTo>
                    <a:pt x="86" y="72"/>
                  </a:moveTo>
                  <a:cubicBezTo>
                    <a:pt x="66" y="52"/>
                    <a:pt x="66" y="52"/>
                    <a:pt x="66" y="52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6" y="2"/>
                    <a:pt x="8" y="0"/>
                    <a:pt x="4" y="4"/>
                  </a:cubicBezTo>
                  <a:cubicBezTo>
                    <a:pt x="0" y="8"/>
                    <a:pt x="2" y="16"/>
                    <a:pt x="7" y="21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" y="100"/>
                    <a:pt x="2" y="100"/>
                    <a:pt x="2" y="100"/>
                  </a:cubicBezTo>
                  <a:cubicBezTo>
                    <a:pt x="16" y="114"/>
                    <a:pt x="16" y="114"/>
                    <a:pt x="16" y="114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2" y="114"/>
                    <a:pt x="72" y="114"/>
                    <a:pt x="72" y="114"/>
                  </a:cubicBezTo>
                  <a:cubicBezTo>
                    <a:pt x="86" y="114"/>
                    <a:pt x="86" y="114"/>
                    <a:pt x="86" y="114"/>
                  </a:cubicBezTo>
                  <a:cubicBezTo>
                    <a:pt x="93" y="93"/>
                    <a:pt x="93" y="93"/>
                    <a:pt x="93" y="93"/>
                  </a:cubicBezTo>
                  <a:cubicBezTo>
                    <a:pt x="114" y="86"/>
                    <a:pt x="114" y="86"/>
                    <a:pt x="114" y="86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86" y="72"/>
                    <a:pt x="86" y="72"/>
                    <a:pt x="86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1" name="任意多边形 145"/>
            <p:cNvSpPr/>
            <p:nvPr/>
          </p:nvSpPr>
          <p:spPr bwMode="auto">
            <a:xfrm>
              <a:off x="9804607" y="6221974"/>
              <a:ext cx="344490" cy="281855"/>
            </a:xfrm>
            <a:custGeom>
              <a:avLst/>
              <a:gdLst>
                <a:gd name="T0" fmla="*/ 108 w 108"/>
                <a:gd name="T1" fmla="*/ 11 h 88"/>
                <a:gd name="T2" fmla="*/ 96 w 108"/>
                <a:gd name="T3" fmla="*/ 14 h 88"/>
                <a:gd name="T4" fmla="*/ 105 w 108"/>
                <a:gd name="T5" fmla="*/ 2 h 88"/>
                <a:gd name="T6" fmla="*/ 91 w 108"/>
                <a:gd name="T7" fmla="*/ 7 h 88"/>
                <a:gd name="T8" fmla="*/ 75 w 108"/>
                <a:gd name="T9" fmla="*/ 0 h 88"/>
                <a:gd name="T10" fmla="*/ 53 w 108"/>
                <a:gd name="T11" fmla="*/ 22 h 88"/>
                <a:gd name="T12" fmla="*/ 54 w 108"/>
                <a:gd name="T13" fmla="*/ 27 h 88"/>
                <a:gd name="T14" fmla="*/ 8 w 108"/>
                <a:gd name="T15" fmla="*/ 4 h 88"/>
                <a:gd name="T16" fmla="*/ 5 w 108"/>
                <a:gd name="T17" fmla="*/ 15 h 88"/>
                <a:gd name="T18" fmla="*/ 15 w 108"/>
                <a:gd name="T19" fmla="*/ 34 h 88"/>
                <a:gd name="T20" fmla="*/ 5 w 108"/>
                <a:gd name="T21" fmla="*/ 31 h 88"/>
                <a:gd name="T22" fmla="*/ 5 w 108"/>
                <a:gd name="T23" fmla="*/ 31 h 88"/>
                <a:gd name="T24" fmla="*/ 23 w 108"/>
                <a:gd name="T25" fmla="*/ 53 h 88"/>
                <a:gd name="T26" fmla="*/ 17 w 108"/>
                <a:gd name="T27" fmla="*/ 54 h 88"/>
                <a:gd name="T28" fmla="*/ 13 w 108"/>
                <a:gd name="T29" fmla="*/ 53 h 88"/>
                <a:gd name="T30" fmla="*/ 33 w 108"/>
                <a:gd name="T31" fmla="*/ 69 h 88"/>
                <a:gd name="T32" fmla="*/ 6 w 108"/>
                <a:gd name="T33" fmla="*/ 78 h 88"/>
                <a:gd name="T34" fmla="*/ 0 w 108"/>
                <a:gd name="T35" fmla="*/ 78 h 88"/>
                <a:gd name="T36" fmla="*/ 34 w 108"/>
                <a:gd name="T37" fmla="*/ 88 h 88"/>
                <a:gd name="T38" fmla="*/ 97 w 108"/>
                <a:gd name="T39" fmla="*/ 25 h 88"/>
                <a:gd name="T40" fmla="*/ 97 w 108"/>
                <a:gd name="T41" fmla="*/ 22 h 88"/>
                <a:gd name="T42" fmla="*/ 108 w 108"/>
                <a:gd name="T43" fmla="*/ 1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88">
                  <a:moveTo>
                    <a:pt x="108" y="11"/>
                  </a:moveTo>
                  <a:cubicBezTo>
                    <a:pt x="104" y="12"/>
                    <a:pt x="100" y="13"/>
                    <a:pt x="96" y="14"/>
                  </a:cubicBezTo>
                  <a:cubicBezTo>
                    <a:pt x="100" y="11"/>
                    <a:pt x="104" y="7"/>
                    <a:pt x="105" y="2"/>
                  </a:cubicBezTo>
                  <a:cubicBezTo>
                    <a:pt x="101" y="4"/>
                    <a:pt x="96" y="6"/>
                    <a:pt x="91" y="7"/>
                  </a:cubicBezTo>
                  <a:cubicBezTo>
                    <a:pt x="87" y="3"/>
                    <a:pt x="81" y="0"/>
                    <a:pt x="75" y="0"/>
                  </a:cubicBezTo>
                  <a:cubicBezTo>
                    <a:pt x="63" y="0"/>
                    <a:pt x="53" y="10"/>
                    <a:pt x="53" y="22"/>
                  </a:cubicBezTo>
                  <a:cubicBezTo>
                    <a:pt x="53" y="24"/>
                    <a:pt x="53" y="26"/>
                    <a:pt x="54" y="27"/>
                  </a:cubicBezTo>
                  <a:cubicBezTo>
                    <a:pt x="35" y="26"/>
                    <a:pt x="19" y="18"/>
                    <a:pt x="8" y="4"/>
                  </a:cubicBezTo>
                  <a:cubicBezTo>
                    <a:pt x="6" y="7"/>
                    <a:pt x="5" y="11"/>
                    <a:pt x="5" y="15"/>
                  </a:cubicBezTo>
                  <a:cubicBezTo>
                    <a:pt x="5" y="23"/>
                    <a:pt x="9" y="30"/>
                    <a:pt x="15" y="34"/>
                  </a:cubicBezTo>
                  <a:cubicBezTo>
                    <a:pt x="11" y="34"/>
                    <a:pt x="8" y="33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42"/>
                    <a:pt x="12" y="51"/>
                    <a:pt x="23" y="53"/>
                  </a:cubicBezTo>
                  <a:cubicBezTo>
                    <a:pt x="21" y="53"/>
                    <a:pt x="19" y="54"/>
                    <a:pt x="17" y="54"/>
                  </a:cubicBezTo>
                  <a:cubicBezTo>
                    <a:pt x="15" y="54"/>
                    <a:pt x="14" y="54"/>
                    <a:pt x="13" y="53"/>
                  </a:cubicBezTo>
                  <a:cubicBezTo>
                    <a:pt x="15" y="62"/>
                    <a:pt x="23" y="69"/>
                    <a:pt x="33" y="69"/>
                  </a:cubicBezTo>
                  <a:cubicBezTo>
                    <a:pt x="26" y="75"/>
                    <a:pt x="16" y="78"/>
                    <a:pt x="6" y="78"/>
                  </a:cubicBezTo>
                  <a:cubicBezTo>
                    <a:pt x="4" y="78"/>
                    <a:pt x="2" y="78"/>
                    <a:pt x="0" y="78"/>
                  </a:cubicBezTo>
                  <a:cubicBezTo>
                    <a:pt x="10" y="84"/>
                    <a:pt x="22" y="88"/>
                    <a:pt x="34" y="88"/>
                  </a:cubicBezTo>
                  <a:cubicBezTo>
                    <a:pt x="75" y="88"/>
                    <a:pt x="97" y="54"/>
                    <a:pt x="97" y="25"/>
                  </a:cubicBezTo>
                  <a:cubicBezTo>
                    <a:pt x="97" y="24"/>
                    <a:pt x="97" y="23"/>
                    <a:pt x="97" y="22"/>
                  </a:cubicBezTo>
                  <a:cubicBezTo>
                    <a:pt x="102" y="19"/>
                    <a:pt x="105" y="15"/>
                    <a:pt x="10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2" name="任意多边形 146"/>
            <p:cNvSpPr/>
            <p:nvPr/>
          </p:nvSpPr>
          <p:spPr bwMode="auto">
            <a:xfrm>
              <a:off x="10315471" y="6398133"/>
              <a:ext cx="242709" cy="252495"/>
            </a:xfrm>
            <a:custGeom>
              <a:avLst/>
              <a:gdLst>
                <a:gd name="T0" fmla="*/ 66 w 124"/>
                <a:gd name="T1" fmla="*/ 0 h 129"/>
                <a:gd name="T2" fmla="*/ 66 w 124"/>
                <a:gd name="T3" fmla="*/ 59 h 129"/>
                <a:gd name="T4" fmla="*/ 124 w 124"/>
                <a:gd name="T5" fmla="*/ 0 h 129"/>
                <a:gd name="T6" fmla="*/ 124 w 124"/>
                <a:gd name="T7" fmla="*/ 129 h 129"/>
                <a:gd name="T8" fmla="*/ 66 w 124"/>
                <a:gd name="T9" fmla="*/ 70 h 129"/>
                <a:gd name="T10" fmla="*/ 66 w 124"/>
                <a:gd name="T11" fmla="*/ 129 h 129"/>
                <a:gd name="T12" fmla="*/ 0 w 124"/>
                <a:gd name="T13" fmla="*/ 64 h 129"/>
                <a:gd name="T14" fmla="*/ 66 w 124"/>
                <a:gd name="T15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29">
                  <a:moveTo>
                    <a:pt x="66" y="0"/>
                  </a:moveTo>
                  <a:lnTo>
                    <a:pt x="66" y="59"/>
                  </a:lnTo>
                  <a:lnTo>
                    <a:pt x="124" y="0"/>
                  </a:lnTo>
                  <a:lnTo>
                    <a:pt x="124" y="129"/>
                  </a:lnTo>
                  <a:lnTo>
                    <a:pt x="66" y="70"/>
                  </a:lnTo>
                  <a:lnTo>
                    <a:pt x="66" y="129"/>
                  </a:lnTo>
                  <a:lnTo>
                    <a:pt x="0" y="64"/>
                  </a:lnTo>
                  <a:lnTo>
                    <a:pt x="6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3" name="任意多边形 147"/>
            <p:cNvSpPr/>
            <p:nvPr/>
          </p:nvSpPr>
          <p:spPr bwMode="auto">
            <a:xfrm>
              <a:off x="9877029" y="6449024"/>
              <a:ext cx="366021" cy="364063"/>
            </a:xfrm>
            <a:custGeom>
              <a:avLst/>
              <a:gdLst>
                <a:gd name="T0" fmla="*/ 0 w 114"/>
                <a:gd name="T1" fmla="*/ 83 h 114"/>
                <a:gd name="T2" fmla="*/ 10 w 114"/>
                <a:gd name="T3" fmla="*/ 93 h 114"/>
                <a:gd name="T4" fmla="*/ 30 w 114"/>
                <a:gd name="T5" fmla="*/ 73 h 114"/>
                <a:gd name="T6" fmla="*/ 41 w 114"/>
                <a:gd name="T7" fmla="*/ 84 h 114"/>
                <a:gd name="T8" fmla="*/ 21 w 114"/>
                <a:gd name="T9" fmla="*/ 104 h 114"/>
                <a:gd name="T10" fmla="*/ 31 w 114"/>
                <a:gd name="T11" fmla="*/ 114 h 114"/>
                <a:gd name="T12" fmla="*/ 51 w 114"/>
                <a:gd name="T13" fmla="*/ 94 h 114"/>
                <a:gd name="T14" fmla="*/ 64 w 114"/>
                <a:gd name="T15" fmla="*/ 107 h 114"/>
                <a:gd name="T16" fmla="*/ 74 w 114"/>
                <a:gd name="T17" fmla="*/ 97 h 114"/>
                <a:gd name="T18" fmla="*/ 17 w 114"/>
                <a:gd name="T19" fmla="*/ 40 h 114"/>
                <a:gd name="T20" fmla="*/ 7 w 114"/>
                <a:gd name="T21" fmla="*/ 50 h 114"/>
                <a:gd name="T22" fmla="*/ 20 w 114"/>
                <a:gd name="T23" fmla="*/ 63 h 114"/>
                <a:gd name="T24" fmla="*/ 0 w 114"/>
                <a:gd name="T25" fmla="*/ 83 h 114"/>
                <a:gd name="T26" fmla="*/ 84 w 114"/>
                <a:gd name="T27" fmla="*/ 30 h 114"/>
                <a:gd name="T28" fmla="*/ 26 w 114"/>
                <a:gd name="T29" fmla="*/ 39 h 114"/>
                <a:gd name="T30" fmla="*/ 75 w 114"/>
                <a:gd name="T31" fmla="*/ 88 h 114"/>
                <a:gd name="T32" fmla="*/ 84 w 114"/>
                <a:gd name="T33" fmla="*/ 30 h 114"/>
                <a:gd name="T34" fmla="*/ 93 w 114"/>
                <a:gd name="T35" fmla="*/ 35 h 114"/>
                <a:gd name="T36" fmla="*/ 79 w 114"/>
                <a:gd name="T37" fmla="*/ 21 h 114"/>
                <a:gd name="T38" fmla="*/ 100 w 114"/>
                <a:gd name="T39" fmla="*/ 0 h 114"/>
                <a:gd name="T40" fmla="*/ 114 w 114"/>
                <a:gd name="T41" fmla="*/ 14 h 114"/>
                <a:gd name="T42" fmla="*/ 93 w 114"/>
                <a:gd name="T43" fmla="*/ 3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4">
                  <a:moveTo>
                    <a:pt x="0" y="83"/>
                  </a:moveTo>
                  <a:cubicBezTo>
                    <a:pt x="10" y="93"/>
                    <a:pt x="10" y="93"/>
                    <a:pt x="10" y="93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74" y="97"/>
                    <a:pt x="74" y="97"/>
                    <a:pt x="74" y="97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20" y="63"/>
                    <a:pt x="20" y="63"/>
                    <a:pt x="20" y="63"/>
                  </a:cubicBezTo>
                  <a:lnTo>
                    <a:pt x="0" y="83"/>
                  </a:lnTo>
                  <a:close/>
                  <a:moveTo>
                    <a:pt x="84" y="30"/>
                  </a:moveTo>
                  <a:cubicBezTo>
                    <a:pt x="65" y="12"/>
                    <a:pt x="41" y="26"/>
                    <a:pt x="26" y="39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88" y="73"/>
                    <a:pt x="102" y="49"/>
                    <a:pt x="84" y="30"/>
                  </a:cubicBezTo>
                  <a:close/>
                  <a:moveTo>
                    <a:pt x="93" y="35"/>
                  </a:moveTo>
                  <a:cubicBezTo>
                    <a:pt x="79" y="21"/>
                    <a:pt x="79" y="21"/>
                    <a:pt x="79" y="2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14" y="14"/>
                    <a:pt x="114" y="14"/>
                    <a:pt x="114" y="14"/>
                  </a:cubicBezTo>
                  <a:lnTo>
                    <a:pt x="9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4" name="任意多边形 148"/>
            <p:cNvSpPr/>
            <p:nvPr/>
          </p:nvSpPr>
          <p:spPr bwMode="auto">
            <a:xfrm>
              <a:off x="8986444" y="6147595"/>
              <a:ext cx="366021" cy="358191"/>
            </a:xfrm>
            <a:custGeom>
              <a:avLst/>
              <a:gdLst>
                <a:gd name="T0" fmla="*/ 110 w 115"/>
                <a:gd name="T1" fmla="*/ 36 h 112"/>
                <a:gd name="T2" fmla="*/ 86 w 115"/>
                <a:gd name="T3" fmla="*/ 1 h 112"/>
                <a:gd name="T4" fmla="*/ 86 w 115"/>
                <a:gd name="T5" fmla="*/ 1 h 112"/>
                <a:gd name="T6" fmla="*/ 77 w 115"/>
                <a:gd name="T7" fmla="*/ 4 h 112"/>
                <a:gd name="T8" fmla="*/ 32 w 115"/>
                <a:gd name="T9" fmla="*/ 39 h 112"/>
                <a:gd name="T10" fmla="*/ 36 w 115"/>
                <a:gd name="T11" fmla="*/ 56 h 112"/>
                <a:gd name="T12" fmla="*/ 42 w 115"/>
                <a:gd name="T13" fmla="*/ 73 h 112"/>
                <a:gd name="T14" fmla="*/ 98 w 115"/>
                <a:gd name="T15" fmla="*/ 81 h 112"/>
                <a:gd name="T16" fmla="*/ 106 w 115"/>
                <a:gd name="T17" fmla="*/ 78 h 112"/>
                <a:gd name="T18" fmla="*/ 106 w 115"/>
                <a:gd name="T19" fmla="*/ 79 h 112"/>
                <a:gd name="T20" fmla="*/ 110 w 115"/>
                <a:gd name="T21" fmla="*/ 36 h 112"/>
                <a:gd name="T22" fmla="*/ 102 w 115"/>
                <a:gd name="T23" fmla="*/ 73 h 112"/>
                <a:gd name="T24" fmla="*/ 99 w 115"/>
                <a:gd name="T25" fmla="*/ 73 h 112"/>
                <a:gd name="T26" fmla="*/ 93 w 115"/>
                <a:gd name="T27" fmla="*/ 67 h 112"/>
                <a:gd name="T28" fmla="*/ 83 w 115"/>
                <a:gd name="T29" fmla="*/ 43 h 112"/>
                <a:gd name="T30" fmla="*/ 80 w 115"/>
                <a:gd name="T31" fmla="*/ 18 h 112"/>
                <a:gd name="T32" fmla="*/ 82 w 115"/>
                <a:gd name="T33" fmla="*/ 10 h 112"/>
                <a:gd name="T34" fmla="*/ 84 w 115"/>
                <a:gd name="T35" fmla="*/ 8 h 112"/>
                <a:gd name="T36" fmla="*/ 87 w 115"/>
                <a:gd name="T37" fmla="*/ 9 h 112"/>
                <a:gd name="T38" fmla="*/ 93 w 115"/>
                <a:gd name="T39" fmla="*/ 15 h 112"/>
                <a:gd name="T40" fmla="*/ 103 w 115"/>
                <a:gd name="T41" fmla="*/ 38 h 112"/>
                <a:gd name="T42" fmla="*/ 106 w 115"/>
                <a:gd name="T43" fmla="*/ 63 h 112"/>
                <a:gd name="T44" fmla="*/ 104 w 115"/>
                <a:gd name="T45" fmla="*/ 71 h 112"/>
                <a:gd name="T46" fmla="*/ 102 w 115"/>
                <a:gd name="T47" fmla="*/ 73 h 112"/>
                <a:gd name="T48" fmla="*/ 28 w 115"/>
                <a:gd name="T49" fmla="*/ 58 h 112"/>
                <a:gd name="T50" fmla="*/ 25 w 115"/>
                <a:gd name="T51" fmla="*/ 42 h 112"/>
                <a:gd name="T52" fmla="*/ 11 w 115"/>
                <a:gd name="T53" fmla="*/ 47 h 112"/>
                <a:gd name="T54" fmla="*/ 4 w 115"/>
                <a:gd name="T55" fmla="*/ 49 h 112"/>
                <a:gd name="T56" fmla="*/ 0 w 115"/>
                <a:gd name="T57" fmla="*/ 61 h 112"/>
                <a:gd name="T58" fmla="*/ 3 w 115"/>
                <a:gd name="T59" fmla="*/ 70 h 112"/>
                <a:gd name="T60" fmla="*/ 11 w 115"/>
                <a:gd name="T61" fmla="*/ 78 h 112"/>
                <a:gd name="T62" fmla="*/ 19 w 115"/>
                <a:gd name="T63" fmla="*/ 76 h 112"/>
                <a:gd name="T64" fmla="*/ 34 w 115"/>
                <a:gd name="T65" fmla="*/ 73 h 112"/>
                <a:gd name="T66" fmla="*/ 28 w 115"/>
                <a:gd name="T67" fmla="*/ 58 h 112"/>
                <a:gd name="T68" fmla="*/ 47 w 115"/>
                <a:gd name="T69" fmla="*/ 77 h 112"/>
                <a:gd name="T70" fmla="*/ 32 w 115"/>
                <a:gd name="T71" fmla="*/ 78 h 112"/>
                <a:gd name="T72" fmla="*/ 50 w 115"/>
                <a:gd name="T73" fmla="*/ 110 h 112"/>
                <a:gd name="T74" fmla="*/ 54 w 115"/>
                <a:gd name="T75" fmla="*/ 111 h 112"/>
                <a:gd name="T76" fmla="*/ 66 w 115"/>
                <a:gd name="T77" fmla="*/ 102 h 112"/>
                <a:gd name="T78" fmla="*/ 66 w 115"/>
                <a:gd name="T79" fmla="*/ 98 h 112"/>
                <a:gd name="T80" fmla="*/ 47 w 115"/>
                <a:gd name="T81" fmla="*/ 77 h 112"/>
                <a:gd name="T82" fmla="*/ 96 w 115"/>
                <a:gd name="T83" fmla="*/ 53 h 112"/>
                <a:gd name="T84" fmla="*/ 95 w 115"/>
                <a:gd name="T85" fmla="*/ 53 h 112"/>
                <a:gd name="T86" fmla="*/ 93 w 115"/>
                <a:gd name="T87" fmla="*/ 51 h 112"/>
                <a:gd name="T88" fmla="*/ 89 w 115"/>
                <a:gd name="T89" fmla="*/ 42 h 112"/>
                <a:gd name="T90" fmla="*/ 88 w 115"/>
                <a:gd name="T91" fmla="*/ 32 h 112"/>
                <a:gd name="T92" fmla="*/ 89 w 115"/>
                <a:gd name="T93" fmla="*/ 29 h 112"/>
                <a:gd name="T94" fmla="*/ 90 w 115"/>
                <a:gd name="T95" fmla="*/ 28 h 112"/>
                <a:gd name="T96" fmla="*/ 91 w 115"/>
                <a:gd name="T97" fmla="*/ 29 h 112"/>
                <a:gd name="T98" fmla="*/ 93 w 115"/>
                <a:gd name="T99" fmla="*/ 31 h 112"/>
                <a:gd name="T100" fmla="*/ 97 w 115"/>
                <a:gd name="T101" fmla="*/ 40 h 112"/>
                <a:gd name="T102" fmla="*/ 98 w 115"/>
                <a:gd name="T103" fmla="*/ 49 h 112"/>
                <a:gd name="T104" fmla="*/ 97 w 115"/>
                <a:gd name="T105" fmla="*/ 52 h 112"/>
                <a:gd name="T106" fmla="*/ 96 w 115"/>
                <a:gd name="T107" fmla="*/ 5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12">
                  <a:moveTo>
                    <a:pt x="110" y="36"/>
                  </a:moveTo>
                  <a:cubicBezTo>
                    <a:pt x="104" y="15"/>
                    <a:pt x="93" y="0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7" y="4"/>
                    <a:pt x="60" y="25"/>
                    <a:pt x="32" y="39"/>
                  </a:cubicBezTo>
                  <a:cubicBezTo>
                    <a:pt x="33" y="44"/>
                    <a:pt x="34" y="50"/>
                    <a:pt x="36" y="56"/>
                  </a:cubicBezTo>
                  <a:cubicBezTo>
                    <a:pt x="37" y="63"/>
                    <a:pt x="39" y="68"/>
                    <a:pt x="42" y="73"/>
                  </a:cubicBezTo>
                  <a:cubicBezTo>
                    <a:pt x="73" y="71"/>
                    <a:pt x="98" y="81"/>
                    <a:pt x="98" y="81"/>
                  </a:cubicBezTo>
                  <a:cubicBezTo>
                    <a:pt x="106" y="78"/>
                    <a:pt x="106" y="78"/>
                    <a:pt x="106" y="78"/>
                  </a:cubicBezTo>
                  <a:cubicBezTo>
                    <a:pt x="106" y="78"/>
                    <a:pt x="106" y="79"/>
                    <a:pt x="106" y="79"/>
                  </a:cubicBezTo>
                  <a:cubicBezTo>
                    <a:pt x="114" y="76"/>
                    <a:pt x="115" y="57"/>
                    <a:pt x="110" y="36"/>
                  </a:cubicBezTo>
                  <a:close/>
                  <a:moveTo>
                    <a:pt x="102" y="73"/>
                  </a:moveTo>
                  <a:cubicBezTo>
                    <a:pt x="101" y="74"/>
                    <a:pt x="99" y="73"/>
                    <a:pt x="99" y="73"/>
                  </a:cubicBezTo>
                  <a:cubicBezTo>
                    <a:pt x="97" y="71"/>
                    <a:pt x="95" y="69"/>
                    <a:pt x="93" y="67"/>
                  </a:cubicBezTo>
                  <a:cubicBezTo>
                    <a:pt x="89" y="61"/>
                    <a:pt x="85" y="53"/>
                    <a:pt x="83" y="43"/>
                  </a:cubicBezTo>
                  <a:cubicBezTo>
                    <a:pt x="80" y="34"/>
                    <a:pt x="79" y="25"/>
                    <a:pt x="80" y="18"/>
                  </a:cubicBezTo>
                  <a:cubicBezTo>
                    <a:pt x="80" y="15"/>
                    <a:pt x="81" y="12"/>
                    <a:pt x="82" y="10"/>
                  </a:cubicBezTo>
                  <a:cubicBezTo>
                    <a:pt x="82" y="10"/>
                    <a:pt x="83" y="8"/>
                    <a:pt x="84" y="8"/>
                  </a:cubicBezTo>
                  <a:cubicBezTo>
                    <a:pt x="85" y="8"/>
                    <a:pt x="87" y="9"/>
                    <a:pt x="87" y="9"/>
                  </a:cubicBezTo>
                  <a:cubicBezTo>
                    <a:pt x="89" y="10"/>
                    <a:pt x="91" y="12"/>
                    <a:pt x="93" y="15"/>
                  </a:cubicBezTo>
                  <a:cubicBezTo>
                    <a:pt x="97" y="20"/>
                    <a:pt x="101" y="29"/>
                    <a:pt x="103" y="38"/>
                  </a:cubicBezTo>
                  <a:cubicBezTo>
                    <a:pt x="106" y="47"/>
                    <a:pt x="107" y="56"/>
                    <a:pt x="106" y="63"/>
                  </a:cubicBezTo>
                  <a:cubicBezTo>
                    <a:pt x="105" y="67"/>
                    <a:pt x="105" y="69"/>
                    <a:pt x="104" y="71"/>
                  </a:cubicBezTo>
                  <a:cubicBezTo>
                    <a:pt x="103" y="72"/>
                    <a:pt x="103" y="73"/>
                    <a:pt x="102" y="73"/>
                  </a:cubicBezTo>
                  <a:close/>
                  <a:moveTo>
                    <a:pt x="28" y="58"/>
                  </a:moveTo>
                  <a:cubicBezTo>
                    <a:pt x="27" y="53"/>
                    <a:pt x="26" y="47"/>
                    <a:pt x="25" y="42"/>
                  </a:cubicBezTo>
                  <a:cubicBezTo>
                    <a:pt x="20" y="44"/>
                    <a:pt x="16" y="46"/>
                    <a:pt x="11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8"/>
                    <a:pt x="11" y="78"/>
                    <a:pt x="19" y="76"/>
                  </a:cubicBezTo>
                  <a:cubicBezTo>
                    <a:pt x="24" y="75"/>
                    <a:pt x="28" y="74"/>
                    <a:pt x="34" y="73"/>
                  </a:cubicBezTo>
                  <a:cubicBezTo>
                    <a:pt x="32" y="69"/>
                    <a:pt x="30" y="64"/>
                    <a:pt x="28" y="58"/>
                  </a:cubicBezTo>
                  <a:close/>
                  <a:moveTo>
                    <a:pt x="47" y="77"/>
                  </a:moveTo>
                  <a:cubicBezTo>
                    <a:pt x="32" y="78"/>
                    <a:pt x="32" y="78"/>
                    <a:pt x="32" y="78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1" y="112"/>
                    <a:pt x="53" y="112"/>
                    <a:pt x="54" y="111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7" y="101"/>
                    <a:pt x="67" y="99"/>
                    <a:pt x="66" y="98"/>
                  </a:cubicBezTo>
                  <a:lnTo>
                    <a:pt x="47" y="77"/>
                  </a:lnTo>
                  <a:close/>
                  <a:moveTo>
                    <a:pt x="96" y="53"/>
                  </a:moveTo>
                  <a:cubicBezTo>
                    <a:pt x="96" y="53"/>
                    <a:pt x="95" y="53"/>
                    <a:pt x="95" y="53"/>
                  </a:cubicBezTo>
                  <a:cubicBezTo>
                    <a:pt x="94" y="53"/>
                    <a:pt x="94" y="52"/>
                    <a:pt x="93" y="51"/>
                  </a:cubicBezTo>
                  <a:cubicBezTo>
                    <a:pt x="91" y="49"/>
                    <a:pt x="90" y="45"/>
                    <a:pt x="89" y="42"/>
                  </a:cubicBezTo>
                  <a:cubicBezTo>
                    <a:pt x="88" y="38"/>
                    <a:pt x="88" y="35"/>
                    <a:pt x="88" y="32"/>
                  </a:cubicBezTo>
                  <a:cubicBezTo>
                    <a:pt x="88" y="31"/>
                    <a:pt x="88" y="30"/>
                    <a:pt x="89" y="29"/>
                  </a:cubicBezTo>
                  <a:cubicBezTo>
                    <a:pt x="89" y="29"/>
                    <a:pt x="89" y="28"/>
                    <a:pt x="90" y="28"/>
                  </a:cubicBezTo>
                  <a:cubicBezTo>
                    <a:pt x="90" y="28"/>
                    <a:pt x="90" y="28"/>
                    <a:pt x="91" y="29"/>
                  </a:cubicBezTo>
                  <a:cubicBezTo>
                    <a:pt x="91" y="29"/>
                    <a:pt x="92" y="30"/>
                    <a:pt x="93" y="31"/>
                  </a:cubicBezTo>
                  <a:cubicBezTo>
                    <a:pt x="94" y="33"/>
                    <a:pt x="96" y="36"/>
                    <a:pt x="97" y="40"/>
                  </a:cubicBezTo>
                  <a:cubicBezTo>
                    <a:pt x="98" y="43"/>
                    <a:pt x="98" y="47"/>
                    <a:pt x="98" y="49"/>
                  </a:cubicBezTo>
                  <a:cubicBezTo>
                    <a:pt x="98" y="51"/>
                    <a:pt x="98" y="52"/>
                    <a:pt x="97" y="52"/>
                  </a:cubicBezTo>
                  <a:cubicBezTo>
                    <a:pt x="97" y="53"/>
                    <a:pt x="97" y="53"/>
                    <a:pt x="96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5" name="任意多边形 149"/>
            <p:cNvSpPr/>
            <p:nvPr/>
          </p:nvSpPr>
          <p:spPr bwMode="auto">
            <a:xfrm>
              <a:off x="9420971" y="6157383"/>
              <a:ext cx="334704" cy="336661"/>
            </a:xfrm>
            <a:custGeom>
              <a:avLst/>
              <a:gdLst>
                <a:gd name="T0" fmla="*/ 100 w 105"/>
                <a:gd name="T1" fmla="*/ 29 h 105"/>
                <a:gd name="T2" fmla="*/ 71 w 105"/>
                <a:gd name="T3" fmla="*/ 26 h 105"/>
                <a:gd name="T4" fmla="*/ 88 w 105"/>
                <a:gd name="T5" fmla="*/ 9 h 105"/>
                <a:gd name="T6" fmla="*/ 82 w 105"/>
                <a:gd name="T7" fmla="*/ 3 h 105"/>
                <a:gd name="T8" fmla="*/ 59 w 105"/>
                <a:gd name="T9" fmla="*/ 26 h 105"/>
                <a:gd name="T10" fmla="*/ 52 w 105"/>
                <a:gd name="T11" fmla="*/ 26 h 105"/>
                <a:gd name="T12" fmla="*/ 52 w 105"/>
                <a:gd name="T13" fmla="*/ 26 h 105"/>
                <a:gd name="T14" fmla="*/ 26 w 105"/>
                <a:gd name="T15" fmla="*/ 0 h 105"/>
                <a:gd name="T16" fmla="*/ 19 w 105"/>
                <a:gd name="T17" fmla="*/ 6 h 105"/>
                <a:gd name="T18" fmla="*/ 39 w 105"/>
                <a:gd name="T19" fmla="*/ 26 h 105"/>
                <a:gd name="T20" fmla="*/ 4 w 105"/>
                <a:gd name="T21" fmla="*/ 29 h 105"/>
                <a:gd name="T22" fmla="*/ 0 w 105"/>
                <a:gd name="T23" fmla="*/ 65 h 105"/>
                <a:gd name="T24" fmla="*/ 4 w 105"/>
                <a:gd name="T25" fmla="*/ 101 h 105"/>
                <a:gd name="T26" fmla="*/ 52 w 105"/>
                <a:gd name="T27" fmla="*/ 105 h 105"/>
                <a:gd name="T28" fmla="*/ 100 w 105"/>
                <a:gd name="T29" fmla="*/ 101 h 105"/>
                <a:gd name="T30" fmla="*/ 105 w 105"/>
                <a:gd name="T31" fmla="*/ 65 h 105"/>
                <a:gd name="T32" fmla="*/ 100 w 105"/>
                <a:gd name="T33" fmla="*/ 29 h 105"/>
                <a:gd name="T34" fmla="*/ 88 w 105"/>
                <a:gd name="T35" fmla="*/ 89 h 105"/>
                <a:gd name="T36" fmla="*/ 52 w 105"/>
                <a:gd name="T37" fmla="*/ 92 h 105"/>
                <a:gd name="T38" fmla="*/ 16 w 105"/>
                <a:gd name="T39" fmla="*/ 89 h 105"/>
                <a:gd name="T40" fmla="*/ 13 w 105"/>
                <a:gd name="T41" fmla="*/ 65 h 105"/>
                <a:gd name="T42" fmla="*/ 16 w 105"/>
                <a:gd name="T43" fmla="*/ 41 h 105"/>
                <a:gd name="T44" fmla="*/ 52 w 105"/>
                <a:gd name="T45" fmla="*/ 39 h 105"/>
                <a:gd name="T46" fmla="*/ 88 w 105"/>
                <a:gd name="T47" fmla="*/ 41 h 105"/>
                <a:gd name="T48" fmla="*/ 92 w 105"/>
                <a:gd name="T49" fmla="*/ 65 h 105"/>
                <a:gd name="T50" fmla="*/ 88 w 105"/>
                <a:gd name="T51" fmla="*/ 8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5" h="105">
                  <a:moveTo>
                    <a:pt x="100" y="29"/>
                  </a:moveTo>
                  <a:cubicBezTo>
                    <a:pt x="91" y="28"/>
                    <a:pt x="82" y="27"/>
                    <a:pt x="71" y="26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"/>
                    <a:pt x="82" y="3"/>
                    <a:pt x="82" y="3"/>
                  </a:cubicBezTo>
                  <a:cubicBezTo>
                    <a:pt x="59" y="26"/>
                    <a:pt x="59" y="26"/>
                    <a:pt x="59" y="26"/>
                  </a:cubicBezTo>
                  <a:cubicBezTo>
                    <a:pt x="57" y="26"/>
                    <a:pt x="54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27" y="27"/>
                    <a:pt x="15" y="28"/>
                    <a:pt x="4" y="29"/>
                  </a:cubicBezTo>
                  <a:cubicBezTo>
                    <a:pt x="1" y="40"/>
                    <a:pt x="0" y="52"/>
                    <a:pt x="0" y="65"/>
                  </a:cubicBezTo>
                  <a:cubicBezTo>
                    <a:pt x="0" y="78"/>
                    <a:pt x="1" y="90"/>
                    <a:pt x="4" y="101"/>
                  </a:cubicBezTo>
                  <a:cubicBezTo>
                    <a:pt x="19" y="104"/>
                    <a:pt x="35" y="105"/>
                    <a:pt x="52" y="105"/>
                  </a:cubicBezTo>
                  <a:cubicBezTo>
                    <a:pt x="69" y="105"/>
                    <a:pt x="86" y="104"/>
                    <a:pt x="100" y="101"/>
                  </a:cubicBezTo>
                  <a:cubicBezTo>
                    <a:pt x="103" y="90"/>
                    <a:pt x="105" y="78"/>
                    <a:pt x="105" y="65"/>
                  </a:cubicBezTo>
                  <a:cubicBezTo>
                    <a:pt x="105" y="52"/>
                    <a:pt x="103" y="40"/>
                    <a:pt x="100" y="29"/>
                  </a:cubicBezTo>
                  <a:close/>
                  <a:moveTo>
                    <a:pt x="88" y="89"/>
                  </a:moveTo>
                  <a:cubicBezTo>
                    <a:pt x="77" y="91"/>
                    <a:pt x="65" y="92"/>
                    <a:pt x="52" y="92"/>
                  </a:cubicBezTo>
                  <a:cubicBezTo>
                    <a:pt x="39" y="92"/>
                    <a:pt x="27" y="91"/>
                    <a:pt x="16" y="89"/>
                  </a:cubicBezTo>
                  <a:cubicBezTo>
                    <a:pt x="14" y="82"/>
                    <a:pt x="13" y="74"/>
                    <a:pt x="13" y="65"/>
                  </a:cubicBezTo>
                  <a:cubicBezTo>
                    <a:pt x="13" y="57"/>
                    <a:pt x="14" y="49"/>
                    <a:pt x="16" y="41"/>
                  </a:cubicBezTo>
                  <a:cubicBezTo>
                    <a:pt x="27" y="40"/>
                    <a:pt x="39" y="39"/>
                    <a:pt x="52" y="39"/>
                  </a:cubicBezTo>
                  <a:cubicBezTo>
                    <a:pt x="65" y="39"/>
                    <a:pt x="77" y="40"/>
                    <a:pt x="88" y="41"/>
                  </a:cubicBezTo>
                  <a:cubicBezTo>
                    <a:pt x="90" y="49"/>
                    <a:pt x="92" y="57"/>
                    <a:pt x="92" y="65"/>
                  </a:cubicBezTo>
                  <a:cubicBezTo>
                    <a:pt x="92" y="74"/>
                    <a:pt x="90" y="82"/>
                    <a:pt x="88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6" name="任意多边形 150"/>
            <p:cNvSpPr/>
            <p:nvPr/>
          </p:nvSpPr>
          <p:spPr bwMode="auto">
            <a:xfrm>
              <a:off x="9372038" y="6560592"/>
              <a:ext cx="409082" cy="230965"/>
            </a:xfrm>
            <a:custGeom>
              <a:avLst/>
              <a:gdLst>
                <a:gd name="T0" fmla="*/ 128 w 128"/>
                <a:gd name="T1" fmla="*/ 50 h 72"/>
                <a:gd name="T2" fmla="*/ 112 w 128"/>
                <a:gd name="T3" fmla="*/ 29 h 72"/>
                <a:gd name="T4" fmla="*/ 82 w 128"/>
                <a:gd name="T5" fmla="*/ 0 h 72"/>
                <a:gd name="T6" fmla="*/ 58 w 128"/>
                <a:gd name="T7" fmla="*/ 11 h 72"/>
                <a:gd name="T8" fmla="*/ 45 w 128"/>
                <a:gd name="T9" fmla="*/ 4 h 72"/>
                <a:gd name="T10" fmla="*/ 29 w 128"/>
                <a:gd name="T11" fmla="*/ 21 h 72"/>
                <a:gd name="T12" fmla="*/ 29 w 128"/>
                <a:gd name="T13" fmla="*/ 23 h 72"/>
                <a:gd name="T14" fmla="*/ 24 w 128"/>
                <a:gd name="T15" fmla="*/ 23 h 72"/>
                <a:gd name="T16" fmla="*/ 0 w 128"/>
                <a:gd name="T17" fmla="*/ 47 h 72"/>
                <a:gd name="T18" fmla="*/ 24 w 128"/>
                <a:gd name="T19" fmla="*/ 72 h 72"/>
                <a:gd name="T20" fmla="*/ 106 w 128"/>
                <a:gd name="T21" fmla="*/ 72 h 72"/>
                <a:gd name="T22" fmla="*/ 106 w 128"/>
                <a:gd name="T23" fmla="*/ 72 h 72"/>
                <a:gd name="T24" fmla="*/ 128 w 128"/>
                <a:gd name="T25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72">
                  <a:moveTo>
                    <a:pt x="128" y="50"/>
                  </a:moveTo>
                  <a:cubicBezTo>
                    <a:pt x="128" y="39"/>
                    <a:pt x="121" y="31"/>
                    <a:pt x="112" y="29"/>
                  </a:cubicBezTo>
                  <a:cubicBezTo>
                    <a:pt x="111" y="12"/>
                    <a:pt x="98" y="0"/>
                    <a:pt x="82" y="0"/>
                  </a:cubicBezTo>
                  <a:cubicBezTo>
                    <a:pt x="72" y="0"/>
                    <a:pt x="64" y="4"/>
                    <a:pt x="58" y="11"/>
                  </a:cubicBezTo>
                  <a:cubicBezTo>
                    <a:pt x="55" y="7"/>
                    <a:pt x="51" y="4"/>
                    <a:pt x="45" y="4"/>
                  </a:cubicBezTo>
                  <a:cubicBezTo>
                    <a:pt x="36" y="4"/>
                    <a:pt x="29" y="12"/>
                    <a:pt x="29" y="21"/>
                  </a:cubicBezTo>
                  <a:cubicBezTo>
                    <a:pt x="29" y="22"/>
                    <a:pt x="29" y="23"/>
                    <a:pt x="29" y="23"/>
                  </a:cubicBezTo>
                  <a:cubicBezTo>
                    <a:pt x="27" y="23"/>
                    <a:pt x="26" y="23"/>
                    <a:pt x="24" y="23"/>
                  </a:cubicBezTo>
                  <a:cubicBezTo>
                    <a:pt x="11" y="23"/>
                    <a:pt x="0" y="34"/>
                    <a:pt x="0" y="47"/>
                  </a:cubicBezTo>
                  <a:cubicBezTo>
                    <a:pt x="0" y="61"/>
                    <a:pt x="11" y="72"/>
                    <a:pt x="24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06" y="72"/>
                    <a:pt x="106" y="72"/>
                    <a:pt x="106" y="72"/>
                  </a:cubicBezTo>
                  <a:cubicBezTo>
                    <a:pt x="118" y="71"/>
                    <a:pt x="128" y="62"/>
                    <a:pt x="128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7" name="任意多边形 151"/>
            <p:cNvSpPr/>
            <p:nvPr/>
          </p:nvSpPr>
          <p:spPr bwMode="auto">
            <a:xfrm>
              <a:off x="8992317" y="6560592"/>
              <a:ext cx="281855" cy="230965"/>
            </a:xfrm>
            <a:custGeom>
              <a:avLst/>
              <a:gdLst>
                <a:gd name="T0" fmla="*/ 0 w 88"/>
                <a:gd name="T1" fmla="*/ 0 h 72"/>
                <a:gd name="T2" fmla="*/ 0 w 88"/>
                <a:gd name="T3" fmla="*/ 72 h 72"/>
                <a:gd name="T4" fmla="*/ 88 w 88"/>
                <a:gd name="T5" fmla="*/ 72 h 72"/>
                <a:gd name="T6" fmla="*/ 88 w 88"/>
                <a:gd name="T7" fmla="*/ 0 h 72"/>
                <a:gd name="T8" fmla="*/ 0 w 88"/>
                <a:gd name="T9" fmla="*/ 0 h 72"/>
                <a:gd name="T10" fmla="*/ 83 w 88"/>
                <a:gd name="T11" fmla="*/ 66 h 72"/>
                <a:gd name="T12" fmla="*/ 5 w 88"/>
                <a:gd name="T13" fmla="*/ 66 h 72"/>
                <a:gd name="T14" fmla="*/ 5 w 88"/>
                <a:gd name="T15" fmla="*/ 5 h 72"/>
                <a:gd name="T16" fmla="*/ 83 w 88"/>
                <a:gd name="T17" fmla="*/ 5 h 72"/>
                <a:gd name="T18" fmla="*/ 83 w 88"/>
                <a:gd name="T19" fmla="*/ 66 h 72"/>
                <a:gd name="T20" fmla="*/ 61 w 88"/>
                <a:gd name="T21" fmla="*/ 19 h 72"/>
                <a:gd name="T22" fmla="*/ 69 w 88"/>
                <a:gd name="T23" fmla="*/ 27 h 72"/>
                <a:gd name="T24" fmla="*/ 77 w 88"/>
                <a:gd name="T25" fmla="*/ 19 h 72"/>
                <a:gd name="T26" fmla="*/ 69 w 88"/>
                <a:gd name="T27" fmla="*/ 11 h 72"/>
                <a:gd name="T28" fmla="*/ 61 w 88"/>
                <a:gd name="T29" fmla="*/ 19 h 72"/>
                <a:gd name="T30" fmla="*/ 77 w 88"/>
                <a:gd name="T31" fmla="*/ 60 h 72"/>
                <a:gd name="T32" fmla="*/ 11 w 88"/>
                <a:gd name="T33" fmla="*/ 60 h 72"/>
                <a:gd name="T34" fmla="*/ 27 w 88"/>
                <a:gd name="T35" fmla="*/ 16 h 72"/>
                <a:gd name="T36" fmla="*/ 50 w 88"/>
                <a:gd name="T37" fmla="*/ 44 h 72"/>
                <a:gd name="T38" fmla="*/ 61 w 88"/>
                <a:gd name="T39" fmla="*/ 36 h 72"/>
                <a:gd name="T40" fmla="*/ 77 w 88"/>
                <a:gd name="T41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8" h="72">
                  <a:moveTo>
                    <a:pt x="0" y="0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88" y="72"/>
                    <a:pt x="88" y="72"/>
                    <a:pt x="88" y="72"/>
                  </a:cubicBezTo>
                  <a:cubicBezTo>
                    <a:pt x="88" y="0"/>
                    <a:pt x="88" y="0"/>
                    <a:pt x="88" y="0"/>
                  </a:cubicBezTo>
                  <a:lnTo>
                    <a:pt x="0" y="0"/>
                  </a:lnTo>
                  <a:close/>
                  <a:moveTo>
                    <a:pt x="83" y="66"/>
                  </a:moveTo>
                  <a:cubicBezTo>
                    <a:pt x="5" y="66"/>
                    <a:pt x="5" y="66"/>
                    <a:pt x="5" y="66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83" y="5"/>
                    <a:pt x="83" y="5"/>
                    <a:pt x="83" y="5"/>
                  </a:cubicBezTo>
                  <a:lnTo>
                    <a:pt x="83" y="66"/>
                  </a:lnTo>
                  <a:close/>
                  <a:moveTo>
                    <a:pt x="61" y="19"/>
                  </a:moveTo>
                  <a:cubicBezTo>
                    <a:pt x="61" y="24"/>
                    <a:pt x="64" y="27"/>
                    <a:pt x="69" y="27"/>
                  </a:cubicBezTo>
                  <a:cubicBezTo>
                    <a:pt x="74" y="27"/>
                    <a:pt x="77" y="24"/>
                    <a:pt x="77" y="19"/>
                  </a:cubicBezTo>
                  <a:cubicBezTo>
                    <a:pt x="77" y="14"/>
                    <a:pt x="74" y="11"/>
                    <a:pt x="69" y="11"/>
                  </a:cubicBezTo>
                  <a:cubicBezTo>
                    <a:pt x="64" y="11"/>
                    <a:pt x="61" y="14"/>
                    <a:pt x="61" y="19"/>
                  </a:cubicBezTo>
                  <a:close/>
                  <a:moveTo>
                    <a:pt x="77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50" y="44"/>
                    <a:pt x="50" y="44"/>
                    <a:pt x="50" y="44"/>
                  </a:cubicBezTo>
                  <a:cubicBezTo>
                    <a:pt x="61" y="36"/>
                    <a:pt x="61" y="36"/>
                    <a:pt x="61" y="36"/>
                  </a:cubicBezTo>
                  <a:lnTo>
                    <a:pt x="77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8" name="任意多边形 152"/>
            <p:cNvSpPr/>
            <p:nvPr/>
          </p:nvSpPr>
          <p:spPr bwMode="auto">
            <a:xfrm>
              <a:off x="8583234" y="6505787"/>
              <a:ext cx="272069" cy="275983"/>
            </a:xfrm>
            <a:custGeom>
              <a:avLst/>
              <a:gdLst>
                <a:gd name="T0" fmla="*/ 57 w 85"/>
                <a:gd name="T1" fmla="*/ 59 h 86"/>
                <a:gd name="T2" fmla="*/ 82 w 85"/>
                <a:gd name="T3" fmla="*/ 47 h 86"/>
                <a:gd name="T4" fmla="*/ 82 w 85"/>
                <a:gd name="T5" fmla="*/ 59 h 86"/>
                <a:gd name="T6" fmla="*/ 66 w 85"/>
                <a:gd name="T7" fmla="*/ 67 h 86"/>
                <a:gd name="T8" fmla="*/ 59 w 85"/>
                <a:gd name="T9" fmla="*/ 84 h 86"/>
                <a:gd name="T10" fmla="*/ 47 w 85"/>
                <a:gd name="T11" fmla="*/ 84 h 86"/>
                <a:gd name="T12" fmla="*/ 57 w 85"/>
                <a:gd name="T13" fmla="*/ 59 h 86"/>
                <a:gd name="T14" fmla="*/ 24 w 85"/>
                <a:gd name="T15" fmla="*/ 85 h 86"/>
                <a:gd name="T16" fmla="*/ 39 w 85"/>
                <a:gd name="T17" fmla="*/ 42 h 86"/>
                <a:gd name="T18" fmla="*/ 81 w 85"/>
                <a:gd name="T19" fmla="*/ 23 h 86"/>
                <a:gd name="T20" fmla="*/ 81 w 85"/>
                <a:gd name="T21" fmla="*/ 35 h 86"/>
                <a:gd name="T22" fmla="*/ 81 w 85"/>
                <a:gd name="T23" fmla="*/ 35 h 86"/>
                <a:gd name="T24" fmla="*/ 48 w 85"/>
                <a:gd name="T25" fmla="*/ 51 h 86"/>
                <a:gd name="T26" fmla="*/ 36 w 85"/>
                <a:gd name="T27" fmla="*/ 85 h 86"/>
                <a:gd name="T28" fmla="*/ 24 w 85"/>
                <a:gd name="T29" fmla="*/ 85 h 86"/>
                <a:gd name="T30" fmla="*/ 49 w 85"/>
                <a:gd name="T31" fmla="*/ 7 h 86"/>
                <a:gd name="T32" fmla="*/ 80 w 85"/>
                <a:gd name="T33" fmla="*/ 0 h 86"/>
                <a:gd name="T34" fmla="*/ 80 w 85"/>
                <a:gd name="T35" fmla="*/ 0 h 86"/>
                <a:gd name="T36" fmla="*/ 80 w 85"/>
                <a:gd name="T37" fmla="*/ 12 h 86"/>
                <a:gd name="T38" fmla="*/ 31 w 85"/>
                <a:gd name="T39" fmla="*/ 34 h 86"/>
                <a:gd name="T40" fmla="*/ 12 w 85"/>
                <a:gd name="T41" fmla="*/ 86 h 86"/>
                <a:gd name="T42" fmla="*/ 0 w 85"/>
                <a:gd name="T43" fmla="*/ 86 h 86"/>
                <a:gd name="T44" fmla="*/ 5 w 85"/>
                <a:gd name="T45" fmla="*/ 55 h 86"/>
                <a:gd name="T46" fmla="*/ 22 w 85"/>
                <a:gd name="T47" fmla="*/ 26 h 86"/>
                <a:gd name="T48" fmla="*/ 49 w 85"/>
                <a:gd name="T49" fmla="*/ 7 h 86"/>
                <a:gd name="T50" fmla="*/ 75 w 85"/>
                <a:gd name="T51" fmla="*/ 83 h 86"/>
                <a:gd name="T52" fmla="*/ 83 w 85"/>
                <a:gd name="T53" fmla="*/ 83 h 86"/>
                <a:gd name="T54" fmla="*/ 83 w 85"/>
                <a:gd name="T55" fmla="*/ 74 h 86"/>
                <a:gd name="T56" fmla="*/ 74 w 85"/>
                <a:gd name="T57" fmla="*/ 75 h 86"/>
                <a:gd name="T58" fmla="*/ 75 w 85"/>
                <a:gd name="T5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5" h="86">
                  <a:moveTo>
                    <a:pt x="57" y="59"/>
                  </a:moveTo>
                  <a:cubicBezTo>
                    <a:pt x="64" y="51"/>
                    <a:pt x="73" y="48"/>
                    <a:pt x="82" y="47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76" y="59"/>
                    <a:pt x="70" y="62"/>
                    <a:pt x="66" y="67"/>
                  </a:cubicBezTo>
                  <a:cubicBezTo>
                    <a:pt x="61" y="71"/>
                    <a:pt x="59" y="78"/>
                    <a:pt x="59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7" y="75"/>
                    <a:pt x="50" y="66"/>
                    <a:pt x="57" y="59"/>
                  </a:cubicBezTo>
                  <a:close/>
                  <a:moveTo>
                    <a:pt x="24" y="85"/>
                  </a:moveTo>
                  <a:cubicBezTo>
                    <a:pt x="23" y="69"/>
                    <a:pt x="29" y="54"/>
                    <a:pt x="39" y="42"/>
                  </a:cubicBezTo>
                  <a:cubicBezTo>
                    <a:pt x="50" y="31"/>
                    <a:pt x="65" y="24"/>
                    <a:pt x="81" y="23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69" y="36"/>
                    <a:pt x="57" y="41"/>
                    <a:pt x="48" y="51"/>
                  </a:cubicBezTo>
                  <a:cubicBezTo>
                    <a:pt x="40" y="60"/>
                    <a:pt x="35" y="72"/>
                    <a:pt x="36" y="85"/>
                  </a:cubicBezTo>
                  <a:lnTo>
                    <a:pt x="24" y="85"/>
                  </a:lnTo>
                  <a:close/>
                  <a:moveTo>
                    <a:pt x="49" y="7"/>
                  </a:moveTo>
                  <a:cubicBezTo>
                    <a:pt x="59" y="3"/>
                    <a:pt x="69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61" y="12"/>
                    <a:pt x="44" y="20"/>
                    <a:pt x="31" y="34"/>
                  </a:cubicBezTo>
                  <a:cubicBezTo>
                    <a:pt x="18" y="48"/>
                    <a:pt x="11" y="67"/>
                    <a:pt x="12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75"/>
                    <a:pt x="1" y="65"/>
                    <a:pt x="5" y="55"/>
                  </a:cubicBezTo>
                  <a:cubicBezTo>
                    <a:pt x="9" y="44"/>
                    <a:pt x="14" y="35"/>
                    <a:pt x="22" y="26"/>
                  </a:cubicBezTo>
                  <a:cubicBezTo>
                    <a:pt x="30" y="18"/>
                    <a:pt x="39" y="12"/>
                    <a:pt x="49" y="7"/>
                  </a:cubicBezTo>
                  <a:close/>
                  <a:moveTo>
                    <a:pt x="75" y="83"/>
                  </a:moveTo>
                  <a:cubicBezTo>
                    <a:pt x="77" y="85"/>
                    <a:pt x="81" y="85"/>
                    <a:pt x="83" y="83"/>
                  </a:cubicBezTo>
                  <a:cubicBezTo>
                    <a:pt x="85" y="80"/>
                    <a:pt x="85" y="77"/>
                    <a:pt x="83" y="74"/>
                  </a:cubicBezTo>
                  <a:cubicBezTo>
                    <a:pt x="80" y="72"/>
                    <a:pt x="77" y="72"/>
                    <a:pt x="74" y="75"/>
                  </a:cubicBezTo>
                  <a:cubicBezTo>
                    <a:pt x="72" y="77"/>
                    <a:pt x="72" y="81"/>
                    <a:pt x="7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9" name="任意多边形 153"/>
            <p:cNvSpPr/>
            <p:nvPr/>
          </p:nvSpPr>
          <p:spPr bwMode="auto">
            <a:xfrm>
              <a:off x="7782165" y="3068712"/>
              <a:ext cx="230965" cy="227050"/>
            </a:xfrm>
            <a:custGeom>
              <a:avLst/>
              <a:gdLst>
                <a:gd name="T0" fmla="*/ 14 w 72"/>
                <a:gd name="T1" fmla="*/ 35 h 71"/>
                <a:gd name="T2" fmla="*/ 14 w 72"/>
                <a:gd name="T3" fmla="*/ 33 h 71"/>
                <a:gd name="T4" fmla="*/ 1 w 72"/>
                <a:gd name="T5" fmla="*/ 29 h 71"/>
                <a:gd name="T6" fmla="*/ 0 w 72"/>
                <a:gd name="T7" fmla="*/ 35 h 71"/>
                <a:gd name="T8" fmla="*/ 11 w 72"/>
                <a:gd name="T9" fmla="*/ 62 h 71"/>
                <a:gd name="T10" fmla="*/ 19 w 72"/>
                <a:gd name="T11" fmla="*/ 51 h 71"/>
                <a:gd name="T12" fmla="*/ 14 w 72"/>
                <a:gd name="T13" fmla="*/ 35 h 71"/>
                <a:gd name="T14" fmla="*/ 58 w 72"/>
                <a:gd name="T15" fmla="*/ 35 h 71"/>
                <a:gd name="T16" fmla="*/ 53 w 72"/>
                <a:gd name="T17" fmla="*/ 51 h 71"/>
                <a:gd name="T18" fmla="*/ 61 w 72"/>
                <a:gd name="T19" fmla="*/ 62 h 71"/>
                <a:gd name="T20" fmla="*/ 72 w 72"/>
                <a:gd name="T21" fmla="*/ 35 h 71"/>
                <a:gd name="T22" fmla="*/ 71 w 72"/>
                <a:gd name="T23" fmla="*/ 29 h 71"/>
                <a:gd name="T24" fmla="*/ 58 w 72"/>
                <a:gd name="T25" fmla="*/ 33 h 71"/>
                <a:gd name="T26" fmla="*/ 58 w 72"/>
                <a:gd name="T27" fmla="*/ 35 h 71"/>
                <a:gd name="T28" fmla="*/ 40 w 72"/>
                <a:gd name="T29" fmla="*/ 13 h 71"/>
                <a:gd name="T30" fmla="*/ 56 w 72"/>
                <a:gd name="T31" fmla="*/ 24 h 71"/>
                <a:gd name="T32" fmla="*/ 68 w 72"/>
                <a:gd name="T33" fmla="*/ 20 h 71"/>
                <a:gd name="T34" fmla="*/ 40 w 72"/>
                <a:gd name="T35" fmla="*/ 0 h 71"/>
                <a:gd name="T36" fmla="*/ 40 w 72"/>
                <a:gd name="T37" fmla="*/ 13 h 71"/>
                <a:gd name="T38" fmla="*/ 16 w 72"/>
                <a:gd name="T39" fmla="*/ 24 h 71"/>
                <a:gd name="T40" fmla="*/ 31 w 72"/>
                <a:gd name="T41" fmla="*/ 13 h 71"/>
                <a:gd name="T42" fmla="*/ 31 w 72"/>
                <a:gd name="T43" fmla="*/ 0 h 71"/>
                <a:gd name="T44" fmla="*/ 3 w 72"/>
                <a:gd name="T45" fmla="*/ 20 h 71"/>
                <a:gd name="T46" fmla="*/ 16 w 72"/>
                <a:gd name="T47" fmla="*/ 24 h 71"/>
                <a:gd name="T48" fmla="*/ 45 w 72"/>
                <a:gd name="T49" fmla="*/ 56 h 71"/>
                <a:gd name="T50" fmla="*/ 36 w 72"/>
                <a:gd name="T51" fmla="*/ 58 h 71"/>
                <a:gd name="T52" fmla="*/ 27 w 72"/>
                <a:gd name="T53" fmla="*/ 56 h 71"/>
                <a:gd name="T54" fmla="*/ 19 w 72"/>
                <a:gd name="T55" fmla="*/ 67 h 71"/>
                <a:gd name="T56" fmla="*/ 36 w 72"/>
                <a:gd name="T57" fmla="*/ 71 h 71"/>
                <a:gd name="T58" fmla="*/ 53 w 72"/>
                <a:gd name="T59" fmla="*/ 67 h 71"/>
                <a:gd name="T60" fmla="*/ 45 w 72"/>
                <a:gd name="T61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71">
                  <a:moveTo>
                    <a:pt x="14" y="35"/>
                  </a:moveTo>
                  <a:cubicBezTo>
                    <a:pt x="14" y="35"/>
                    <a:pt x="14" y="34"/>
                    <a:pt x="14" y="33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1"/>
                    <a:pt x="0" y="33"/>
                    <a:pt x="0" y="35"/>
                  </a:cubicBezTo>
                  <a:cubicBezTo>
                    <a:pt x="0" y="46"/>
                    <a:pt x="4" y="55"/>
                    <a:pt x="11" y="62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7"/>
                    <a:pt x="14" y="41"/>
                    <a:pt x="14" y="35"/>
                  </a:cubicBezTo>
                  <a:close/>
                  <a:moveTo>
                    <a:pt x="58" y="35"/>
                  </a:moveTo>
                  <a:cubicBezTo>
                    <a:pt x="58" y="41"/>
                    <a:pt x="56" y="47"/>
                    <a:pt x="53" y="51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8" y="55"/>
                    <a:pt x="72" y="46"/>
                    <a:pt x="72" y="35"/>
                  </a:cubicBezTo>
                  <a:cubicBezTo>
                    <a:pt x="72" y="33"/>
                    <a:pt x="72" y="31"/>
                    <a:pt x="71" y="29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4"/>
                    <a:pt x="58" y="35"/>
                    <a:pt x="58" y="35"/>
                  </a:cubicBezTo>
                  <a:close/>
                  <a:moveTo>
                    <a:pt x="40" y="13"/>
                  </a:moveTo>
                  <a:cubicBezTo>
                    <a:pt x="47" y="15"/>
                    <a:pt x="52" y="19"/>
                    <a:pt x="56" y="24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3" y="9"/>
                    <a:pt x="53" y="1"/>
                    <a:pt x="40" y="0"/>
                  </a:cubicBezTo>
                  <a:lnTo>
                    <a:pt x="40" y="13"/>
                  </a:lnTo>
                  <a:close/>
                  <a:moveTo>
                    <a:pt x="16" y="24"/>
                  </a:moveTo>
                  <a:cubicBezTo>
                    <a:pt x="20" y="19"/>
                    <a:pt x="25" y="15"/>
                    <a:pt x="31" y="13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19" y="1"/>
                    <a:pt x="9" y="9"/>
                    <a:pt x="3" y="20"/>
                  </a:cubicBezTo>
                  <a:lnTo>
                    <a:pt x="16" y="24"/>
                  </a:lnTo>
                  <a:close/>
                  <a:moveTo>
                    <a:pt x="45" y="56"/>
                  </a:moveTo>
                  <a:cubicBezTo>
                    <a:pt x="42" y="57"/>
                    <a:pt x="39" y="58"/>
                    <a:pt x="36" y="58"/>
                  </a:cubicBezTo>
                  <a:cubicBezTo>
                    <a:pt x="33" y="58"/>
                    <a:pt x="30" y="57"/>
                    <a:pt x="27" y="56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4" y="70"/>
                    <a:pt x="30" y="71"/>
                    <a:pt x="36" y="71"/>
                  </a:cubicBezTo>
                  <a:cubicBezTo>
                    <a:pt x="42" y="71"/>
                    <a:pt x="48" y="70"/>
                    <a:pt x="53" y="67"/>
                  </a:cubicBezTo>
                  <a:lnTo>
                    <a:pt x="45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0" name="任意多边形 154"/>
            <p:cNvSpPr/>
            <p:nvPr/>
          </p:nvSpPr>
          <p:spPr bwMode="auto">
            <a:xfrm>
              <a:off x="8409033" y="762985"/>
              <a:ext cx="189861" cy="187904"/>
            </a:xfrm>
            <a:custGeom>
              <a:avLst/>
              <a:gdLst>
                <a:gd name="T0" fmla="*/ 30 w 59"/>
                <a:gd name="T1" fmla="*/ 0 h 59"/>
                <a:gd name="T2" fmla="*/ 0 w 59"/>
                <a:gd name="T3" fmla="*/ 29 h 59"/>
                <a:gd name="T4" fmla="*/ 30 w 59"/>
                <a:gd name="T5" fmla="*/ 59 h 59"/>
                <a:gd name="T6" fmla="*/ 59 w 59"/>
                <a:gd name="T7" fmla="*/ 29 h 59"/>
                <a:gd name="T8" fmla="*/ 30 w 59"/>
                <a:gd name="T9" fmla="*/ 0 h 59"/>
                <a:gd name="T10" fmla="*/ 47 w 59"/>
                <a:gd name="T11" fmla="*/ 25 h 59"/>
                <a:gd name="T12" fmla="*/ 31 w 59"/>
                <a:gd name="T13" fmla="*/ 47 h 59"/>
                <a:gd name="T14" fmla="*/ 24 w 59"/>
                <a:gd name="T15" fmla="*/ 44 h 59"/>
                <a:gd name="T16" fmla="*/ 18 w 59"/>
                <a:gd name="T17" fmla="*/ 27 h 59"/>
                <a:gd name="T18" fmla="*/ 14 w 59"/>
                <a:gd name="T19" fmla="*/ 28 h 59"/>
                <a:gd name="T20" fmla="*/ 12 w 59"/>
                <a:gd name="T21" fmla="*/ 26 h 59"/>
                <a:gd name="T22" fmla="*/ 23 w 59"/>
                <a:gd name="T23" fmla="*/ 18 h 59"/>
                <a:gd name="T24" fmla="*/ 29 w 59"/>
                <a:gd name="T25" fmla="*/ 30 h 59"/>
                <a:gd name="T26" fmla="*/ 32 w 59"/>
                <a:gd name="T27" fmla="*/ 37 h 59"/>
                <a:gd name="T28" fmla="*/ 36 w 59"/>
                <a:gd name="T29" fmla="*/ 31 h 59"/>
                <a:gd name="T30" fmla="*/ 32 w 59"/>
                <a:gd name="T31" fmla="*/ 26 h 59"/>
                <a:gd name="T32" fmla="*/ 47 w 59"/>
                <a:gd name="T33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9">
                  <a:moveTo>
                    <a:pt x="30" y="0"/>
                  </a:moveTo>
                  <a:cubicBezTo>
                    <a:pt x="14" y="0"/>
                    <a:pt x="0" y="13"/>
                    <a:pt x="0" y="29"/>
                  </a:cubicBezTo>
                  <a:cubicBezTo>
                    <a:pt x="0" y="45"/>
                    <a:pt x="14" y="59"/>
                    <a:pt x="30" y="59"/>
                  </a:cubicBezTo>
                  <a:cubicBezTo>
                    <a:pt x="46" y="59"/>
                    <a:pt x="59" y="45"/>
                    <a:pt x="59" y="29"/>
                  </a:cubicBezTo>
                  <a:cubicBezTo>
                    <a:pt x="59" y="13"/>
                    <a:pt x="46" y="0"/>
                    <a:pt x="30" y="0"/>
                  </a:cubicBezTo>
                  <a:close/>
                  <a:moveTo>
                    <a:pt x="47" y="25"/>
                  </a:moveTo>
                  <a:cubicBezTo>
                    <a:pt x="45" y="36"/>
                    <a:pt x="34" y="45"/>
                    <a:pt x="31" y="47"/>
                  </a:cubicBezTo>
                  <a:cubicBezTo>
                    <a:pt x="28" y="49"/>
                    <a:pt x="25" y="46"/>
                    <a:pt x="24" y="44"/>
                  </a:cubicBezTo>
                  <a:cubicBezTo>
                    <a:pt x="22" y="42"/>
                    <a:pt x="19" y="28"/>
                    <a:pt x="18" y="27"/>
                  </a:cubicBezTo>
                  <a:cubicBezTo>
                    <a:pt x="17" y="25"/>
                    <a:pt x="14" y="28"/>
                    <a:pt x="14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8" y="19"/>
                    <a:pt x="23" y="18"/>
                  </a:cubicBezTo>
                  <a:cubicBezTo>
                    <a:pt x="28" y="17"/>
                    <a:pt x="28" y="25"/>
                    <a:pt x="29" y="30"/>
                  </a:cubicBezTo>
                  <a:cubicBezTo>
                    <a:pt x="30" y="34"/>
                    <a:pt x="31" y="37"/>
                    <a:pt x="32" y="37"/>
                  </a:cubicBezTo>
                  <a:cubicBezTo>
                    <a:pt x="33" y="37"/>
                    <a:pt x="34" y="34"/>
                    <a:pt x="36" y="31"/>
                  </a:cubicBezTo>
                  <a:cubicBezTo>
                    <a:pt x="39" y="27"/>
                    <a:pt x="36" y="23"/>
                    <a:pt x="32" y="26"/>
                  </a:cubicBezTo>
                  <a:cubicBezTo>
                    <a:pt x="34" y="16"/>
                    <a:pt x="49" y="14"/>
                    <a:pt x="4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1219911" y="1500333"/>
            <a:ext cx="3767566" cy="751287"/>
            <a:chOff x="5871033" y="1810977"/>
            <a:chExt cx="3767559" cy="751285"/>
          </a:xfrm>
        </p:grpSpPr>
        <p:sp>
          <p:nvSpPr>
            <p:cNvPr id="117" name="矩形 116"/>
            <p:cNvSpPr/>
            <p:nvPr/>
          </p:nvSpPr>
          <p:spPr>
            <a:xfrm>
              <a:off x="5955407" y="2155997"/>
              <a:ext cx="3681352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118" name="圆角矩形 12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1219911" y="2418980"/>
            <a:ext cx="3767566" cy="751287"/>
            <a:chOff x="5871033" y="1810977"/>
            <a:chExt cx="3767559" cy="751285"/>
          </a:xfrm>
        </p:grpSpPr>
        <p:sp>
          <p:nvSpPr>
            <p:cNvPr id="115" name="矩形 114"/>
            <p:cNvSpPr/>
            <p:nvPr/>
          </p:nvSpPr>
          <p:spPr>
            <a:xfrm>
              <a:off x="5955407" y="2155997"/>
              <a:ext cx="3681352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 dirty="0"/>
                <a:t>此部分内容作为文字排版占位显示</a:t>
              </a:r>
              <a:br>
                <a:rPr lang="zh-CN" altLang="en-US" sz="1100" dirty="0"/>
              </a:br>
              <a:r>
                <a:rPr lang="zh-CN" altLang="en-US" sz="1100" dirty="0"/>
                <a:t>（建议使用主题字体）</a:t>
              </a:r>
              <a:endParaRPr lang="zh-CN" altLang="en-US" sz="1100" dirty="0"/>
            </a:p>
          </p:txBody>
        </p:sp>
        <p:sp>
          <p:nvSpPr>
            <p:cNvPr id="116" name="圆角矩形 1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219911" y="3354784"/>
            <a:ext cx="3767566" cy="751287"/>
            <a:chOff x="5871033" y="1810977"/>
            <a:chExt cx="3767559" cy="751285"/>
          </a:xfrm>
        </p:grpSpPr>
        <p:sp>
          <p:nvSpPr>
            <p:cNvPr id="113" name="矩形 112"/>
            <p:cNvSpPr/>
            <p:nvPr/>
          </p:nvSpPr>
          <p:spPr>
            <a:xfrm>
              <a:off x="5955407" y="2155997"/>
              <a:ext cx="3681352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114" name="圆角矩形 8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1219911" y="4276073"/>
            <a:ext cx="3767566" cy="751287"/>
            <a:chOff x="5871033" y="1810977"/>
            <a:chExt cx="3767559" cy="751285"/>
          </a:xfrm>
        </p:grpSpPr>
        <p:sp>
          <p:nvSpPr>
            <p:cNvPr id="111" name="矩形 110"/>
            <p:cNvSpPr/>
            <p:nvPr/>
          </p:nvSpPr>
          <p:spPr>
            <a:xfrm>
              <a:off x="5955407" y="2155997"/>
              <a:ext cx="3681352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112" name="圆角矩形 177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1219911" y="5211877"/>
            <a:ext cx="3767566" cy="751287"/>
            <a:chOff x="5871033" y="1810977"/>
            <a:chExt cx="3767559" cy="751285"/>
          </a:xfrm>
        </p:grpSpPr>
        <p:sp>
          <p:nvSpPr>
            <p:cNvPr id="109" name="矩形 108"/>
            <p:cNvSpPr/>
            <p:nvPr/>
          </p:nvSpPr>
          <p:spPr>
            <a:xfrm>
              <a:off x="5955407" y="2155997"/>
              <a:ext cx="3681352" cy="406265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100"/>
                <a:t>此部分内容作为文字排版占位显示</a:t>
              </a:r>
              <a:br>
                <a:rPr lang="zh-CN" altLang="en-US" sz="1100"/>
              </a:br>
              <a:r>
                <a:rPr lang="zh-CN" altLang="en-US" sz="1100"/>
                <a:t>（建议使用主题字体）</a:t>
              </a:r>
              <a:endParaRPr lang="zh-CN" altLang="en-US" sz="1100"/>
            </a:p>
          </p:txBody>
        </p:sp>
        <p:sp>
          <p:nvSpPr>
            <p:cNvPr id="110" name="圆角矩形 180"/>
            <p:cNvSpPr/>
            <p:nvPr/>
          </p:nvSpPr>
          <p:spPr>
            <a:xfrm>
              <a:off x="5871033" y="1810977"/>
              <a:ext cx="3767559" cy="34972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9" name="Freeform: Shape 5"/>
          <p:cNvSpPr/>
          <p:nvPr/>
        </p:nvSpPr>
        <p:spPr bwMode="auto">
          <a:xfrm>
            <a:off x="6094420" y="1927681"/>
            <a:ext cx="2133343" cy="725372"/>
          </a:xfrm>
          <a:custGeom>
            <a:avLst/>
            <a:gdLst>
              <a:gd name="T0" fmla="*/ 0 w 2394"/>
              <a:gd name="T1" fmla="*/ 814 h 814"/>
              <a:gd name="T2" fmla="*/ 2083 w 2394"/>
              <a:gd name="T3" fmla="*/ 814 h 814"/>
              <a:gd name="T4" fmla="*/ 2394 w 2394"/>
              <a:gd name="T5" fmla="*/ 444 h 814"/>
              <a:gd name="T6" fmla="*/ 2394 w 2394"/>
              <a:gd name="T7" fmla="*/ 381 h 814"/>
              <a:gd name="T8" fmla="*/ 2083 w 2394"/>
              <a:gd name="T9" fmla="*/ 0 h 814"/>
              <a:gd name="T10" fmla="*/ 0 w 2394"/>
              <a:gd name="T11" fmla="*/ 0 h 814"/>
              <a:gd name="T12" fmla="*/ 0 w 2394"/>
              <a:gd name="T13" fmla="*/ 814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94" h="814">
                <a:moveTo>
                  <a:pt x="0" y="814"/>
                </a:moveTo>
                <a:lnTo>
                  <a:pt x="2083" y="814"/>
                </a:lnTo>
                <a:lnTo>
                  <a:pt x="2394" y="444"/>
                </a:lnTo>
                <a:lnTo>
                  <a:pt x="2394" y="381"/>
                </a:lnTo>
                <a:lnTo>
                  <a:pt x="2083" y="0"/>
                </a:lnTo>
                <a:lnTo>
                  <a:pt x="0" y="0"/>
                </a:lnTo>
                <a:lnTo>
                  <a:pt x="0" y="81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0" name="Freeform: Shape 6"/>
          <p:cNvSpPr/>
          <p:nvPr/>
        </p:nvSpPr>
        <p:spPr bwMode="auto">
          <a:xfrm>
            <a:off x="6094420" y="1985605"/>
            <a:ext cx="2133343" cy="723590"/>
          </a:xfrm>
          <a:custGeom>
            <a:avLst/>
            <a:gdLst>
              <a:gd name="T0" fmla="*/ 0 w 2394"/>
              <a:gd name="T1" fmla="*/ 812 h 812"/>
              <a:gd name="T2" fmla="*/ 2083 w 2394"/>
              <a:gd name="T3" fmla="*/ 812 h 812"/>
              <a:gd name="T4" fmla="*/ 2394 w 2394"/>
              <a:gd name="T5" fmla="*/ 379 h 812"/>
              <a:gd name="T6" fmla="*/ 2083 w 2394"/>
              <a:gd name="T7" fmla="*/ 0 h 812"/>
              <a:gd name="T8" fmla="*/ 0 w 2394"/>
              <a:gd name="T9" fmla="*/ 0 h 812"/>
              <a:gd name="T10" fmla="*/ 0 w 2394"/>
              <a:gd name="T11" fmla="*/ 812 h 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94" h="812">
                <a:moveTo>
                  <a:pt x="0" y="812"/>
                </a:moveTo>
                <a:lnTo>
                  <a:pt x="2083" y="812"/>
                </a:lnTo>
                <a:lnTo>
                  <a:pt x="2394" y="379"/>
                </a:lnTo>
                <a:lnTo>
                  <a:pt x="2083" y="0"/>
                </a:lnTo>
                <a:lnTo>
                  <a:pt x="0" y="0"/>
                </a:lnTo>
                <a:lnTo>
                  <a:pt x="0" y="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zh-CN" altLang="en-US" sz="1600" b="1">
                <a:solidFill>
                  <a:srgbClr val="FFFFFF"/>
                </a:solidFill>
              </a:rPr>
              <a:t>标题</a:t>
            </a:r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61" name="Freeform: Shape 7"/>
          <p:cNvSpPr/>
          <p:nvPr/>
        </p:nvSpPr>
        <p:spPr bwMode="auto">
          <a:xfrm>
            <a:off x="6008872" y="1924117"/>
            <a:ext cx="1302818" cy="1547877"/>
          </a:xfrm>
          <a:custGeom>
            <a:avLst/>
            <a:gdLst>
              <a:gd name="T0" fmla="*/ 95 w 1462"/>
              <a:gd name="T1" fmla="*/ 814 h 1737"/>
              <a:gd name="T2" fmla="*/ 1462 w 1462"/>
              <a:gd name="T3" fmla="*/ 1737 h 1737"/>
              <a:gd name="T4" fmla="*/ 1462 w 1462"/>
              <a:gd name="T5" fmla="*/ 925 h 1737"/>
              <a:gd name="T6" fmla="*/ 95 w 1462"/>
              <a:gd name="T7" fmla="*/ 0 h 1737"/>
              <a:gd name="T8" fmla="*/ 0 w 1462"/>
              <a:gd name="T9" fmla="*/ 0 h 1737"/>
              <a:gd name="T10" fmla="*/ 95 w 1462"/>
              <a:gd name="T11" fmla="*/ 814 h 1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2" h="1737">
                <a:moveTo>
                  <a:pt x="95" y="814"/>
                </a:moveTo>
                <a:lnTo>
                  <a:pt x="1462" y="1737"/>
                </a:lnTo>
                <a:lnTo>
                  <a:pt x="1462" y="925"/>
                </a:lnTo>
                <a:lnTo>
                  <a:pt x="95" y="0"/>
                </a:lnTo>
                <a:lnTo>
                  <a:pt x="0" y="0"/>
                </a:lnTo>
                <a:lnTo>
                  <a:pt x="95" y="81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2" name="Freeform: Shape 8"/>
          <p:cNvSpPr/>
          <p:nvPr/>
        </p:nvSpPr>
        <p:spPr bwMode="auto">
          <a:xfrm>
            <a:off x="6008872" y="1924117"/>
            <a:ext cx="1217271" cy="1547877"/>
          </a:xfrm>
          <a:custGeom>
            <a:avLst/>
            <a:gdLst>
              <a:gd name="T0" fmla="*/ 0 w 1366"/>
              <a:gd name="T1" fmla="*/ 814 h 1737"/>
              <a:gd name="T2" fmla="*/ 1366 w 1366"/>
              <a:gd name="T3" fmla="*/ 1737 h 1737"/>
              <a:gd name="T4" fmla="*/ 1366 w 1366"/>
              <a:gd name="T5" fmla="*/ 925 h 1737"/>
              <a:gd name="T6" fmla="*/ 0 w 1366"/>
              <a:gd name="T7" fmla="*/ 0 h 1737"/>
              <a:gd name="T8" fmla="*/ 0 w 1366"/>
              <a:gd name="T9" fmla="*/ 814 h 1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6" h="1737">
                <a:moveTo>
                  <a:pt x="0" y="814"/>
                </a:moveTo>
                <a:lnTo>
                  <a:pt x="1366" y="1737"/>
                </a:lnTo>
                <a:lnTo>
                  <a:pt x="1366" y="925"/>
                </a:lnTo>
                <a:lnTo>
                  <a:pt x="0" y="0"/>
                </a:lnTo>
                <a:lnTo>
                  <a:pt x="0" y="8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3" name="Rectangle 9"/>
          <p:cNvSpPr/>
          <p:nvPr/>
        </p:nvSpPr>
        <p:spPr bwMode="auto">
          <a:xfrm>
            <a:off x="5259440" y="2748404"/>
            <a:ext cx="2055816" cy="7235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4" name="Rectangle 10"/>
          <p:cNvSpPr/>
          <p:nvPr/>
        </p:nvSpPr>
        <p:spPr bwMode="auto">
          <a:xfrm>
            <a:off x="5259440" y="2795633"/>
            <a:ext cx="2055816" cy="7244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zh-CN" altLang="en-US" sz="1600" b="1">
                <a:solidFill>
                  <a:srgbClr val="FFFFFF"/>
                </a:solidFill>
              </a:rPr>
              <a:t>标题</a:t>
            </a:r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65" name="Freeform: Shape 11"/>
          <p:cNvSpPr/>
          <p:nvPr/>
        </p:nvSpPr>
        <p:spPr bwMode="auto">
          <a:xfrm>
            <a:off x="5173001" y="2748404"/>
            <a:ext cx="1302818" cy="1547877"/>
          </a:xfrm>
          <a:custGeom>
            <a:avLst/>
            <a:gdLst>
              <a:gd name="T0" fmla="*/ 95 w 1462"/>
              <a:gd name="T1" fmla="*/ 812 h 1737"/>
              <a:gd name="T2" fmla="*/ 1462 w 1462"/>
              <a:gd name="T3" fmla="*/ 1737 h 1737"/>
              <a:gd name="T4" fmla="*/ 1462 w 1462"/>
              <a:gd name="T5" fmla="*/ 925 h 1737"/>
              <a:gd name="T6" fmla="*/ 95 w 1462"/>
              <a:gd name="T7" fmla="*/ 0 h 1737"/>
              <a:gd name="T8" fmla="*/ 0 w 1462"/>
              <a:gd name="T9" fmla="*/ 0 h 1737"/>
              <a:gd name="T10" fmla="*/ 95 w 1462"/>
              <a:gd name="T11" fmla="*/ 812 h 1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2" h="1737">
                <a:moveTo>
                  <a:pt x="95" y="812"/>
                </a:moveTo>
                <a:lnTo>
                  <a:pt x="1462" y="1737"/>
                </a:lnTo>
                <a:lnTo>
                  <a:pt x="1462" y="925"/>
                </a:lnTo>
                <a:lnTo>
                  <a:pt x="95" y="0"/>
                </a:lnTo>
                <a:lnTo>
                  <a:pt x="0" y="0"/>
                </a:lnTo>
                <a:lnTo>
                  <a:pt x="95" y="81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6" name="Freeform: Shape 12"/>
          <p:cNvSpPr/>
          <p:nvPr/>
        </p:nvSpPr>
        <p:spPr bwMode="auto">
          <a:xfrm>
            <a:off x="5173001" y="2748404"/>
            <a:ext cx="1218162" cy="1547877"/>
          </a:xfrm>
          <a:custGeom>
            <a:avLst/>
            <a:gdLst>
              <a:gd name="T0" fmla="*/ 0 w 1367"/>
              <a:gd name="T1" fmla="*/ 812 h 1737"/>
              <a:gd name="T2" fmla="*/ 1367 w 1367"/>
              <a:gd name="T3" fmla="*/ 1737 h 1737"/>
              <a:gd name="T4" fmla="*/ 1367 w 1367"/>
              <a:gd name="T5" fmla="*/ 925 h 1737"/>
              <a:gd name="T6" fmla="*/ 0 w 1367"/>
              <a:gd name="T7" fmla="*/ 0 h 1737"/>
              <a:gd name="T8" fmla="*/ 0 w 1367"/>
              <a:gd name="T9" fmla="*/ 812 h 1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7" h="1737">
                <a:moveTo>
                  <a:pt x="0" y="812"/>
                </a:moveTo>
                <a:lnTo>
                  <a:pt x="1367" y="1737"/>
                </a:lnTo>
                <a:lnTo>
                  <a:pt x="1367" y="925"/>
                </a:lnTo>
                <a:lnTo>
                  <a:pt x="0" y="0"/>
                </a:lnTo>
                <a:lnTo>
                  <a:pt x="0" y="81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7" name="Rectangle 13"/>
          <p:cNvSpPr/>
          <p:nvPr/>
        </p:nvSpPr>
        <p:spPr bwMode="auto">
          <a:xfrm>
            <a:off x="4483273" y="3572690"/>
            <a:ext cx="1992546" cy="7235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68" name="Rectangle 14"/>
          <p:cNvSpPr/>
          <p:nvPr/>
        </p:nvSpPr>
        <p:spPr bwMode="auto">
          <a:xfrm>
            <a:off x="4483273" y="3619920"/>
            <a:ext cx="1992546" cy="723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zh-CN" altLang="en-US" sz="1600" b="1" dirty="0">
                <a:solidFill>
                  <a:srgbClr val="FFFFFF"/>
                </a:solidFill>
              </a:rPr>
              <a:t>标题</a:t>
            </a:r>
            <a:endParaRPr lang="zh-CN" altLang="en-US" sz="1600" b="1" dirty="0">
              <a:solidFill>
                <a:srgbClr val="FFFFFF"/>
              </a:solidFill>
            </a:endParaRPr>
          </a:p>
        </p:txBody>
      </p:sp>
      <p:sp>
        <p:nvSpPr>
          <p:cNvPr id="69" name="Freeform: Shape 15"/>
          <p:cNvSpPr/>
          <p:nvPr/>
        </p:nvSpPr>
        <p:spPr bwMode="auto">
          <a:xfrm>
            <a:off x="4421786" y="3575363"/>
            <a:ext cx="1302818" cy="1549659"/>
          </a:xfrm>
          <a:custGeom>
            <a:avLst/>
            <a:gdLst>
              <a:gd name="T0" fmla="*/ 96 w 1462"/>
              <a:gd name="T1" fmla="*/ 815 h 1739"/>
              <a:gd name="T2" fmla="*/ 1462 w 1462"/>
              <a:gd name="T3" fmla="*/ 1739 h 1739"/>
              <a:gd name="T4" fmla="*/ 1462 w 1462"/>
              <a:gd name="T5" fmla="*/ 925 h 1739"/>
              <a:gd name="T6" fmla="*/ 96 w 1462"/>
              <a:gd name="T7" fmla="*/ 0 h 1739"/>
              <a:gd name="T8" fmla="*/ 0 w 1462"/>
              <a:gd name="T9" fmla="*/ 0 h 1739"/>
              <a:gd name="T10" fmla="*/ 96 w 1462"/>
              <a:gd name="T11" fmla="*/ 815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2" h="1739">
                <a:moveTo>
                  <a:pt x="96" y="815"/>
                </a:moveTo>
                <a:lnTo>
                  <a:pt x="1462" y="1739"/>
                </a:lnTo>
                <a:lnTo>
                  <a:pt x="1462" y="925"/>
                </a:lnTo>
                <a:lnTo>
                  <a:pt x="96" y="0"/>
                </a:lnTo>
                <a:lnTo>
                  <a:pt x="0" y="0"/>
                </a:lnTo>
                <a:lnTo>
                  <a:pt x="96" y="81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70" name="Freeform: Shape 16"/>
          <p:cNvSpPr/>
          <p:nvPr/>
        </p:nvSpPr>
        <p:spPr bwMode="auto">
          <a:xfrm>
            <a:off x="4421786" y="3575363"/>
            <a:ext cx="1218162" cy="1549659"/>
          </a:xfrm>
          <a:custGeom>
            <a:avLst/>
            <a:gdLst>
              <a:gd name="T0" fmla="*/ 0 w 1367"/>
              <a:gd name="T1" fmla="*/ 815 h 1739"/>
              <a:gd name="T2" fmla="*/ 1367 w 1367"/>
              <a:gd name="T3" fmla="*/ 1739 h 1739"/>
              <a:gd name="T4" fmla="*/ 1367 w 1367"/>
              <a:gd name="T5" fmla="*/ 925 h 1739"/>
              <a:gd name="T6" fmla="*/ 0 w 1367"/>
              <a:gd name="T7" fmla="*/ 0 h 1739"/>
              <a:gd name="T8" fmla="*/ 0 w 1367"/>
              <a:gd name="T9" fmla="*/ 815 h 1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7" h="1739">
                <a:moveTo>
                  <a:pt x="0" y="815"/>
                </a:moveTo>
                <a:lnTo>
                  <a:pt x="1367" y="1739"/>
                </a:lnTo>
                <a:lnTo>
                  <a:pt x="1367" y="925"/>
                </a:lnTo>
                <a:lnTo>
                  <a:pt x="0" y="0"/>
                </a:lnTo>
                <a:lnTo>
                  <a:pt x="0" y="8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71" name="Rectangle 17"/>
          <p:cNvSpPr/>
          <p:nvPr/>
        </p:nvSpPr>
        <p:spPr bwMode="auto">
          <a:xfrm>
            <a:off x="4029693" y="4399650"/>
            <a:ext cx="1694912" cy="7253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72" name="Rectangle 18"/>
          <p:cNvSpPr/>
          <p:nvPr/>
        </p:nvSpPr>
        <p:spPr bwMode="auto">
          <a:xfrm>
            <a:off x="4029693" y="4437112"/>
            <a:ext cx="1694912" cy="7253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none" lIns="91440" tIns="45720" rIns="91440" bIns="45720" anchor="ctr" anchorCtr="0" compatLnSpc="1">
            <a:normAutofit/>
          </a:bodyPr>
          <a:lstStyle/>
          <a:p>
            <a:pPr lvl="0" algn="ctr"/>
            <a:r>
              <a:rPr lang="zh-CN" altLang="en-US" sz="1600" b="1">
                <a:solidFill>
                  <a:srgbClr val="FFFFFF"/>
                </a:solidFill>
              </a:rPr>
              <a:t>标题</a:t>
            </a:r>
            <a:endParaRPr lang="zh-CN" altLang="en-US" sz="1600" b="1">
              <a:solidFill>
                <a:srgbClr val="FFFFFF"/>
              </a:solidFill>
            </a:endParaRPr>
          </a:p>
        </p:txBody>
      </p:sp>
      <p:grpSp>
        <p:nvGrpSpPr>
          <p:cNvPr id="73" name="Group 21"/>
          <p:cNvGrpSpPr/>
          <p:nvPr/>
        </p:nvGrpSpPr>
        <p:grpSpPr>
          <a:xfrm>
            <a:off x="1379476" y="1664804"/>
            <a:ext cx="2773448" cy="869469"/>
            <a:chOff x="1379476" y="1664804"/>
            <a:chExt cx="2773448" cy="869469"/>
          </a:xfrm>
        </p:grpSpPr>
        <p:sp>
          <p:nvSpPr>
            <p:cNvPr id="163" name="TextBox 23"/>
            <p:cNvSpPr txBox="1"/>
            <p:nvPr/>
          </p:nvSpPr>
          <p:spPr>
            <a:xfrm>
              <a:off x="1379476" y="1664804"/>
              <a:ext cx="2773448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164" name="Rectangle 24"/>
            <p:cNvSpPr/>
            <p:nvPr/>
          </p:nvSpPr>
          <p:spPr>
            <a:xfrm>
              <a:off x="1379476" y="1911025"/>
              <a:ext cx="2773448" cy="623248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9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4" name="Group 22"/>
          <p:cNvGrpSpPr/>
          <p:nvPr/>
        </p:nvGrpSpPr>
        <p:grpSpPr>
          <a:xfrm>
            <a:off x="1379476" y="2852936"/>
            <a:ext cx="2773448" cy="869469"/>
            <a:chOff x="1379476" y="2852936"/>
            <a:chExt cx="2773448" cy="869469"/>
          </a:xfrm>
        </p:grpSpPr>
        <p:sp>
          <p:nvSpPr>
            <p:cNvPr id="161" name="TextBox 25"/>
            <p:cNvSpPr txBox="1"/>
            <p:nvPr/>
          </p:nvSpPr>
          <p:spPr>
            <a:xfrm>
              <a:off x="1379476" y="2852936"/>
              <a:ext cx="2773448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  <a:endParaRPr lang="zh-CN" alt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162" name="Rectangle 26"/>
            <p:cNvSpPr/>
            <p:nvPr/>
          </p:nvSpPr>
          <p:spPr>
            <a:xfrm>
              <a:off x="1379476" y="3099157"/>
              <a:ext cx="2773448" cy="623248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9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5" name="Group 19"/>
          <p:cNvGrpSpPr/>
          <p:nvPr/>
        </p:nvGrpSpPr>
        <p:grpSpPr>
          <a:xfrm>
            <a:off x="8508268" y="3320988"/>
            <a:ext cx="2773448" cy="869469"/>
            <a:chOff x="8508268" y="3320988"/>
            <a:chExt cx="2773448" cy="869469"/>
          </a:xfrm>
        </p:grpSpPr>
        <p:sp>
          <p:nvSpPr>
            <p:cNvPr id="159" name="TextBox 27"/>
            <p:cNvSpPr txBox="1"/>
            <p:nvPr/>
          </p:nvSpPr>
          <p:spPr>
            <a:xfrm>
              <a:off x="8508268" y="3320988"/>
              <a:ext cx="2773448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3"/>
                  </a:solidFill>
                </a:rPr>
                <a:t>标题文本预设</a:t>
              </a:r>
              <a:endParaRPr lang="zh-CN" altLang="en-US" sz="1600" b="1">
                <a:solidFill>
                  <a:schemeClr val="accent3"/>
                </a:solidFill>
              </a:endParaRPr>
            </a:p>
          </p:txBody>
        </p:sp>
        <p:sp>
          <p:nvSpPr>
            <p:cNvPr id="160" name="Rectangle 28"/>
            <p:cNvSpPr/>
            <p:nvPr/>
          </p:nvSpPr>
          <p:spPr>
            <a:xfrm>
              <a:off x="8508268" y="3567209"/>
              <a:ext cx="2773448" cy="623248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9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6" name="Group 1"/>
          <p:cNvGrpSpPr/>
          <p:nvPr/>
        </p:nvGrpSpPr>
        <p:grpSpPr>
          <a:xfrm>
            <a:off x="8508268" y="4509120"/>
            <a:ext cx="2773448" cy="869469"/>
            <a:chOff x="8508268" y="4509120"/>
            <a:chExt cx="2773448" cy="869469"/>
          </a:xfrm>
        </p:grpSpPr>
        <p:sp>
          <p:nvSpPr>
            <p:cNvPr id="157" name="TextBox 29"/>
            <p:cNvSpPr txBox="1"/>
            <p:nvPr/>
          </p:nvSpPr>
          <p:spPr>
            <a:xfrm>
              <a:off x="8508268" y="4509120"/>
              <a:ext cx="2773448" cy="246221"/>
            </a:xfrm>
            <a:prstGeom prst="rect">
              <a:avLst/>
            </a:prstGeom>
            <a:noFill/>
          </p:spPr>
          <p:txBody>
            <a:bodyPr wrap="none" lIns="144000" tIns="0" rIns="0" bIns="0" anchor="ctr" anchorCtr="0">
              <a:normAutofit/>
            </a:bodyPr>
            <a:lstStyle/>
            <a:p>
              <a:r>
                <a:rPr lang="zh-CN" altLang="en-US" sz="1600" b="1">
                  <a:solidFill>
                    <a:schemeClr val="accent4"/>
                  </a:solidFill>
                </a:rPr>
                <a:t>标题文本预设</a:t>
              </a:r>
              <a:endParaRPr lang="zh-CN" altLang="en-US" sz="1600" b="1">
                <a:solidFill>
                  <a:schemeClr val="accent4"/>
                </a:solidFill>
              </a:endParaRPr>
            </a:p>
          </p:txBody>
        </p:sp>
        <p:sp>
          <p:nvSpPr>
            <p:cNvPr id="158" name="Rectangle 30"/>
            <p:cNvSpPr/>
            <p:nvPr/>
          </p:nvSpPr>
          <p:spPr>
            <a:xfrm>
              <a:off x="8508268" y="4755341"/>
              <a:ext cx="2773448" cy="623248"/>
            </a:xfrm>
            <a:prstGeom prst="rect">
              <a:avLst/>
            </a:prstGeom>
          </p:spPr>
          <p:txBody>
            <a:bodyPr wrap="square" lIns="144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90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77" name="Group 31"/>
          <p:cNvGrpSpPr/>
          <p:nvPr/>
        </p:nvGrpSpPr>
        <p:grpSpPr>
          <a:xfrm>
            <a:off x="789630" y="1752243"/>
            <a:ext cx="521049" cy="521049"/>
            <a:chOff x="1606095" y="4060743"/>
            <a:chExt cx="1056120" cy="1056120"/>
          </a:xfrm>
        </p:grpSpPr>
        <p:sp>
          <p:nvSpPr>
            <p:cNvPr id="153" name="Oval 32"/>
            <p:cNvSpPr/>
            <p:nvPr/>
          </p:nvSpPr>
          <p:spPr>
            <a:xfrm>
              <a:off x="1606095" y="4060743"/>
              <a:ext cx="1056120" cy="1056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54" name="Group 33"/>
            <p:cNvGrpSpPr/>
            <p:nvPr/>
          </p:nvGrpSpPr>
          <p:grpSpPr>
            <a:xfrm>
              <a:off x="1918564" y="4271150"/>
              <a:ext cx="427547" cy="559105"/>
              <a:chOff x="812800" y="2401888"/>
              <a:chExt cx="206375" cy="269875"/>
            </a:xfrm>
            <a:solidFill>
              <a:schemeClr val="bg1"/>
            </a:solidFill>
          </p:grpSpPr>
          <p:sp>
            <p:nvSpPr>
              <p:cNvPr id="155" name="Freeform: Shape 34"/>
              <p:cNvSpPr/>
              <p:nvPr/>
            </p:nvSpPr>
            <p:spPr bwMode="auto">
              <a:xfrm>
                <a:off x="812800" y="2401888"/>
                <a:ext cx="206375" cy="269875"/>
              </a:xfrm>
              <a:custGeom>
                <a:avLst/>
                <a:gdLst>
                  <a:gd name="T0" fmla="*/ 104 w 109"/>
                  <a:gd name="T1" fmla="*/ 68 h 142"/>
                  <a:gd name="T2" fmla="*/ 96 w 109"/>
                  <a:gd name="T3" fmla="*/ 68 h 142"/>
                  <a:gd name="T4" fmla="*/ 96 w 109"/>
                  <a:gd name="T5" fmla="*/ 44 h 142"/>
                  <a:gd name="T6" fmla="*/ 84 w 109"/>
                  <a:gd name="T7" fmla="*/ 13 h 142"/>
                  <a:gd name="T8" fmla="*/ 55 w 109"/>
                  <a:gd name="T9" fmla="*/ 0 h 142"/>
                  <a:gd name="T10" fmla="*/ 25 w 109"/>
                  <a:gd name="T11" fmla="*/ 13 h 142"/>
                  <a:gd name="T12" fmla="*/ 13 w 109"/>
                  <a:gd name="T13" fmla="*/ 44 h 142"/>
                  <a:gd name="T14" fmla="*/ 13 w 109"/>
                  <a:gd name="T15" fmla="*/ 68 h 142"/>
                  <a:gd name="T16" fmla="*/ 6 w 109"/>
                  <a:gd name="T17" fmla="*/ 68 h 142"/>
                  <a:gd name="T18" fmla="*/ 0 w 109"/>
                  <a:gd name="T19" fmla="*/ 73 h 142"/>
                  <a:gd name="T20" fmla="*/ 0 w 109"/>
                  <a:gd name="T21" fmla="*/ 137 h 142"/>
                  <a:gd name="T22" fmla="*/ 6 w 109"/>
                  <a:gd name="T23" fmla="*/ 142 h 142"/>
                  <a:gd name="T24" fmla="*/ 104 w 109"/>
                  <a:gd name="T25" fmla="*/ 142 h 142"/>
                  <a:gd name="T26" fmla="*/ 109 w 109"/>
                  <a:gd name="T27" fmla="*/ 137 h 142"/>
                  <a:gd name="T28" fmla="*/ 109 w 109"/>
                  <a:gd name="T29" fmla="*/ 73 h 142"/>
                  <a:gd name="T30" fmla="*/ 104 w 109"/>
                  <a:gd name="T31" fmla="*/ 68 h 142"/>
                  <a:gd name="T32" fmla="*/ 66 w 109"/>
                  <a:gd name="T33" fmla="*/ 124 h 142"/>
                  <a:gd name="T34" fmla="*/ 55 w 109"/>
                  <a:gd name="T35" fmla="*/ 136 h 142"/>
                  <a:gd name="T36" fmla="*/ 43 w 109"/>
                  <a:gd name="T37" fmla="*/ 124 h 142"/>
                  <a:gd name="T38" fmla="*/ 43 w 109"/>
                  <a:gd name="T39" fmla="*/ 103 h 142"/>
                  <a:gd name="T40" fmla="*/ 55 w 109"/>
                  <a:gd name="T41" fmla="*/ 91 h 142"/>
                  <a:gd name="T42" fmla="*/ 66 w 109"/>
                  <a:gd name="T43" fmla="*/ 103 h 142"/>
                  <a:gd name="T44" fmla="*/ 66 w 109"/>
                  <a:gd name="T45" fmla="*/ 124 h 142"/>
                  <a:gd name="T46" fmla="*/ 77 w 109"/>
                  <a:gd name="T47" fmla="*/ 68 h 142"/>
                  <a:gd name="T48" fmla="*/ 33 w 109"/>
                  <a:gd name="T49" fmla="*/ 68 h 142"/>
                  <a:gd name="T50" fmla="*/ 33 w 109"/>
                  <a:gd name="T51" fmla="*/ 44 h 142"/>
                  <a:gd name="T52" fmla="*/ 39 w 109"/>
                  <a:gd name="T53" fmla="*/ 27 h 142"/>
                  <a:gd name="T54" fmla="*/ 55 w 109"/>
                  <a:gd name="T55" fmla="*/ 20 h 142"/>
                  <a:gd name="T56" fmla="*/ 70 w 109"/>
                  <a:gd name="T57" fmla="*/ 27 h 142"/>
                  <a:gd name="T58" fmla="*/ 77 w 109"/>
                  <a:gd name="T59" fmla="*/ 44 h 142"/>
                  <a:gd name="T60" fmla="*/ 77 w 109"/>
                  <a:gd name="T61" fmla="*/ 6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9" h="142">
                    <a:moveTo>
                      <a:pt x="104" y="68"/>
                    </a:moveTo>
                    <a:cubicBezTo>
                      <a:pt x="96" y="68"/>
                      <a:pt x="96" y="68"/>
                      <a:pt x="96" y="68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96" y="32"/>
                      <a:pt x="92" y="21"/>
                      <a:pt x="84" y="13"/>
                    </a:cubicBezTo>
                    <a:cubicBezTo>
                      <a:pt x="77" y="5"/>
                      <a:pt x="66" y="0"/>
                      <a:pt x="55" y="0"/>
                    </a:cubicBezTo>
                    <a:cubicBezTo>
                      <a:pt x="43" y="0"/>
                      <a:pt x="32" y="5"/>
                      <a:pt x="25" y="13"/>
                    </a:cubicBezTo>
                    <a:cubicBezTo>
                      <a:pt x="17" y="21"/>
                      <a:pt x="13" y="32"/>
                      <a:pt x="13" y="44"/>
                    </a:cubicBezTo>
                    <a:cubicBezTo>
                      <a:pt x="13" y="68"/>
                      <a:pt x="13" y="68"/>
                      <a:pt x="13" y="68"/>
                    </a:cubicBezTo>
                    <a:cubicBezTo>
                      <a:pt x="6" y="68"/>
                      <a:pt x="6" y="68"/>
                      <a:pt x="6" y="68"/>
                    </a:cubicBezTo>
                    <a:cubicBezTo>
                      <a:pt x="3" y="68"/>
                      <a:pt x="0" y="71"/>
                      <a:pt x="0" y="73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0" y="140"/>
                      <a:pt x="3" y="142"/>
                      <a:pt x="6" y="142"/>
                    </a:cubicBezTo>
                    <a:cubicBezTo>
                      <a:pt x="104" y="142"/>
                      <a:pt x="104" y="142"/>
                      <a:pt x="104" y="142"/>
                    </a:cubicBezTo>
                    <a:cubicBezTo>
                      <a:pt x="107" y="142"/>
                      <a:pt x="109" y="140"/>
                      <a:pt x="109" y="137"/>
                    </a:cubicBezTo>
                    <a:cubicBezTo>
                      <a:pt x="109" y="73"/>
                      <a:pt x="109" y="73"/>
                      <a:pt x="109" y="73"/>
                    </a:cubicBezTo>
                    <a:cubicBezTo>
                      <a:pt x="109" y="71"/>
                      <a:pt x="107" y="68"/>
                      <a:pt x="104" y="68"/>
                    </a:cubicBezTo>
                    <a:close/>
                    <a:moveTo>
                      <a:pt x="66" y="124"/>
                    </a:moveTo>
                    <a:cubicBezTo>
                      <a:pt x="66" y="131"/>
                      <a:pt x="61" y="136"/>
                      <a:pt x="55" y="136"/>
                    </a:cubicBezTo>
                    <a:cubicBezTo>
                      <a:pt x="48" y="136"/>
                      <a:pt x="43" y="131"/>
                      <a:pt x="43" y="124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96"/>
                      <a:pt x="48" y="91"/>
                      <a:pt x="55" y="91"/>
                    </a:cubicBezTo>
                    <a:cubicBezTo>
                      <a:pt x="61" y="91"/>
                      <a:pt x="66" y="96"/>
                      <a:pt x="66" y="103"/>
                    </a:cubicBezTo>
                    <a:lnTo>
                      <a:pt x="66" y="124"/>
                    </a:lnTo>
                    <a:close/>
                    <a:moveTo>
                      <a:pt x="77" y="68"/>
                    </a:moveTo>
                    <a:cubicBezTo>
                      <a:pt x="33" y="68"/>
                      <a:pt x="33" y="68"/>
                      <a:pt x="33" y="68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3" y="37"/>
                      <a:pt x="35" y="31"/>
                      <a:pt x="39" y="27"/>
                    </a:cubicBezTo>
                    <a:cubicBezTo>
                      <a:pt x="43" y="23"/>
                      <a:pt x="49" y="20"/>
                      <a:pt x="55" y="20"/>
                    </a:cubicBezTo>
                    <a:cubicBezTo>
                      <a:pt x="60" y="20"/>
                      <a:pt x="66" y="23"/>
                      <a:pt x="70" y="27"/>
                    </a:cubicBezTo>
                    <a:cubicBezTo>
                      <a:pt x="74" y="31"/>
                      <a:pt x="77" y="37"/>
                      <a:pt x="77" y="44"/>
                    </a:cubicBezTo>
                    <a:lnTo>
                      <a:pt x="77" y="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6" name="Freeform: Shape 35"/>
              <p:cNvSpPr/>
              <p:nvPr/>
            </p:nvSpPr>
            <p:spPr bwMode="auto">
              <a:xfrm>
                <a:off x="903288" y="2586038"/>
                <a:ext cx="25400" cy="60325"/>
              </a:xfrm>
              <a:custGeom>
                <a:avLst/>
                <a:gdLst>
                  <a:gd name="T0" fmla="*/ 7 w 13"/>
                  <a:gd name="T1" fmla="*/ 0 h 32"/>
                  <a:gd name="T2" fmla="*/ 0 w 13"/>
                  <a:gd name="T3" fmla="*/ 7 h 32"/>
                  <a:gd name="T4" fmla="*/ 0 w 13"/>
                  <a:gd name="T5" fmla="*/ 25 h 32"/>
                  <a:gd name="T6" fmla="*/ 7 w 13"/>
                  <a:gd name="T7" fmla="*/ 32 h 32"/>
                  <a:gd name="T8" fmla="*/ 13 w 13"/>
                  <a:gd name="T9" fmla="*/ 25 h 32"/>
                  <a:gd name="T10" fmla="*/ 13 w 13"/>
                  <a:gd name="T11" fmla="*/ 7 h 32"/>
                  <a:gd name="T12" fmla="*/ 7 w 13"/>
                  <a:gd name="T1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2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9"/>
                      <a:pt x="3" y="32"/>
                      <a:pt x="7" y="32"/>
                    </a:cubicBezTo>
                    <a:cubicBezTo>
                      <a:pt x="10" y="32"/>
                      <a:pt x="13" y="29"/>
                      <a:pt x="13" y="25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8" name="Group 36"/>
          <p:cNvGrpSpPr/>
          <p:nvPr/>
        </p:nvGrpSpPr>
        <p:grpSpPr>
          <a:xfrm>
            <a:off x="779810" y="2953786"/>
            <a:ext cx="521049" cy="521049"/>
            <a:chOff x="1586190" y="6496166"/>
            <a:chExt cx="1056120" cy="1056120"/>
          </a:xfrm>
        </p:grpSpPr>
        <p:sp>
          <p:nvSpPr>
            <p:cNvPr id="148" name="Oval 37"/>
            <p:cNvSpPr/>
            <p:nvPr/>
          </p:nvSpPr>
          <p:spPr>
            <a:xfrm>
              <a:off x="1586190" y="6496166"/>
              <a:ext cx="1056120" cy="10561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49" name="Group 38"/>
            <p:cNvGrpSpPr/>
            <p:nvPr/>
          </p:nvGrpSpPr>
          <p:grpSpPr>
            <a:xfrm>
              <a:off x="1844564" y="6751180"/>
              <a:ext cx="538216" cy="546066"/>
              <a:chOff x="2360613" y="2686051"/>
              <a:chExt cx="217488" cy="220662"/>
            </a:xfrm>
            <a:solidFill>
              <a:schemeClr val="bg1"/>
            </a:solidFill>
          </p:grpSpPr>
          <p:sp>
            <p:nvSpPr>
              <p:cNvPr id="150" name="Freeform: Shape 39"/>
              <p:cNvSpPr/>
              <p:nvPr/>
            </p:nvSpPr>
            <p:spPr bwMode="auto">
              <a:xfrm>
                <a:off x="2427288" y="2686051"/>
                <a:ext cx="150813" cy="150813"/>
              </a:xfrm>
              <a:custGeom>
                <a:avLst/>
                <a:gdLst>
                  <a:gd name="T0" fmla="*/ 65 w 79"/>
                  <a:gd name="T1" fmla="*/ 14 h 79"/>
                  <a:gd name="T2" fmla="*/ 14 w 79"/>
                  <a:gd name="T3" fmla="*/ 14 h 79"/>
                  <a:gd name="T4" fmla="*/ 12 w 79"/>
                  <a:gd name="T5" fmla="*/ 63 h 79"/>
                  <a:gd name="T6" fmla="*/ 12 w 79"/>
                  <a:gd name="T7" fmla="*/ 63 h 79"/>
                  <a:gd name="T8" fmla="*/ 17 w 79"/>
                  <a:gd name="T9" fmla="*/ 68 h 79"/>
                  <a:gd name="T10" fmla="*/ 65 w 79"/>
                  <a:gd name="T11" fmla="*/ 65 h 79"/>
                  <a:gd name="T12" fmla="*/ 65 w 79"/>
                  <a:gd name="T13" fmla="*/ 14 h 79"/>
                  <a:gd name="T14" fmla="*/ 58 w 79"/>
                  <a:gd name="T15" fmla="*/ 59 h 79"/>
                  <a:gd name="T16" fmla="*/ 20 w 79"/>
                  <a:gd name="T17" fmla="*/ 59 h 79"/>
                  <a:gd name="T18" fmla="*/ 20 w 79"/>
                  <a:gd name="T19" fmla="*/ 21 h 79"/>
                  <a:gd name="T20" fmla="*/ 59 w 79"/>
                  <a:gd name="T21" fmla="*/ 21 h 79"/>
                  <a:gd name="T22" fmla="*/ 58 w 79"/>
                  <a:gd name="T23" fmla="*/ 5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79">
                    <a:moveTo>
                      <a:pt x="65" y="14"/>
                    </a:moveTo>
                    <a:cubicBezTo>
                      <a:pt x="51" y="0"/>
                      <a:pt x="28" y="0"/>
                      <a:pt x="14" y="14"/>
                    </a:cubicBezTo>
                    <a:cubicBezTo>
                      <a:pt x="1" y="27"/>
                      <a:pt x="0" y="48"/>
                      <a:pt x="12" y="63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4" y="65"/>
                      <a:pt x="15" y="66"/>
                      <a:pt x="17" y="68"/>
                    </a:cubicBezTo>
                    <a:cubicBezTo>
                      <a:pt x="31" y="79"/>
                      <a:pt x="52" y="78"/>
                      <a:pt x="65" y="65"/>
                    </a:cubicBezTo>
                    <a:cubicBezTo>
                      <a:pt x="79" y="51"/>
                      <a:pt x="79" y="28"/>
                      <a:pt x="65" y="14"/>
                    </a:cubicBezTo>
                    <a:close/>
                    <a:moveTo>
                      <a:pt x="58" y="59"/>
                    </a:moveTo>
                    <a:cubicBezTo>
                      <a:pt x="48" y="69"/>
                      <a:pt x="31" y="69"/>
                      <a:pt x="20" y="59"/>
                    </a:cubicBezTo>
                    <a:cubicBezTo>
                      <a:pt x="10" y="48"/>
                      <a:pt x="10" y="31"/>
                      <a:pt x="20" y="21"/>
                    </a:cubicBezTo>
                    <a:cubicBezTo>
                      <a:pt x="31" y="10"/>
                      <a:pt x="48" y="10"/>
                      <a:pt x="59" y="21"/>
                    </a:cubicBezTo>
                    <a:cubicBezTo>
                      <a:pt x="69" y="31"/>
                      <a:pt x="69" y="48"/>
                      <a:pt x="58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1" name="Freeform: Shape 40"/>
              <p:cNvSpPr/>
              <p:nvPr/>
            </p:nvSpPr>
            <p:spPr bwMode="auto">
              <a:xfrm>
                <a:off x="2360613" y="2814638"/>
                <a:ext cx="92075" cy="92075"/>
              </a:xfrm>
              <a:custGeom>
                <a:avLst/>
                <a:gdLst>
                  <a:gd name="T0" fmla="*/ 0 w 58"/>
                  <a:gd name="T1" fmla="*/ 46 h 58"/>
                  <a:gd name="T2" fmla="*/ 11 w 58"/>
                  <a:gd name="T3" fmla="*/ 58 h 58"/>
                  <a:gd name="T4" fmla="*/ 58 w 58"/>
                  <a:gd name="T5" fmla="*/ 7 h 58"/>
                  <a:gd name="T6" fmla="*/ 50 w 58"/>
                  <a:gd name="T7" fmla="*/ 0 h 58"/>
                  <a:gd name="T8" fmla="*/ 0 w 58"/>
                  <a:gd name="T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58">
                    <a:moveTo>
                      <a:pt x="0" y="46"/>
                    </a:moveTo>
                    <a:lnTo>
                      <a:pt x="11" y="58"/>
                    </a:lnTo>
                    <a:lnTo>
                      <a:pt x="58" y="7"/>
                    </a:lnTo>
                    <a:lnTo>
                      <a:pt x="50" y="0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2" name="Freeform: Shape 41"/>
              <p:cNvSpPr/>
              <p:nvPr/>
            </p:nvSpPr>
            <p:spPr bwMode="auto">
              <a:xfrm>
                <a:off x="2505075" y="2736851"/>
                <a:ext cx="57150" cy="68263"/>
              </a:xfrm>
              <a:custGeom>
                <a:avLst/>
                <a:gdLst>
                  <a:gd name="T0" fmla="*/ 16 w 30"/>
                  <a:gd name="T1" fmla="*/ 0 h 36"/>
                  <a:gd name="T2" fmla="*/ 0 w 30"/>
                  <a:gd name="T3" fmla="*/ 34 h 36"/>
                  <a:gd name="T4" fmla="*/ 6 w 30"/>
                  <a:gd name="T5" fmla="*/ 36 h 36"/>
                  <a:gd name="T6" fmla="*/ 16 w 30"/>
                  <a:gd name="T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6" y="0"/>
                    </a:moveTo>
                    <a:cubicBezTo>
                      <a:pt x="21" y="26"/>
                      <a:pt x="0" y="34"/>
                      <a:pt x="0" y="34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30" y="21"/>
                      <a:pt x="16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9" name="Group 42"/>
          <p:cNvGrpSpPr/>
          <p:nvPr/>
        </p:nvGrpSpPr>
        <p:grpSpPr>
          <a:xfrm>
            <a:off x="7900871" y="3393932"/>
            <a:ext cx="521049" cy="521049"/>
            <a:chOff x="16019957" y="7388303"/>
            <a:chExt cx="1056120" cy="1056120"/>
          </a:xfrm>
        </p:grpSpPr>
        <p:sp>
          <p:nvSpPr>
            <p:cNvPr id="143" name="Oval 43"/>
            <p:cNvSpPr/>
            <p:nvPr/>
          </p:nvSpPr>
          <p:spPr>
            <a:xfrm>
              <a:off x="16019957" y="7388303"/>
              <a:ext cx="1056120" cy="10561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44" name="Group 44"/>
            <p:cNvGrpSpPr/>
            <p:nvPr/>
          </p:nvGrpSpPr>
          <p:grpSpPr>
            <a:xfrm>
              <a:off x="16239153" y="7683306"/>
              <a:ext cx="617770" cy="457609"/>
              <a:chOff x="4598988" y="3619501"/>
              <a:chExt cx="214313" cy="158750"/>
            </a:xfrm>
            <a:solidFill>
              <a:schemeClr val="bg1"/>
            </a:solidFill>
          </p:grpSpPr>
          <p:sp>
            <p:nvSpPr>
              <p:cNvPr id="145" name="Freeform: Shape 45"/>
              <p:cNvSpPr/>
              <p:nvPr/>
            </p:nvSpPr>
            <p:spPr bwMode="auto">
              <a:xfrm>
                <a:off x="4675188" y="3729038"/>
                <a:ext cx="61913" cy="49213"/>
              </a:xfrm>
              <a:custGeom>
                <a:avLst/>
                <a:gdLst>
                  <a:gd name="T0" fmla="*/ 36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6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6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0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6" name="Freeform: Shape 46"/>
              <p:cNvSpPr/>
              <p:nvPr/>
            </p:nvSpPr>
            <p:spPr bwMode="auto">
              <a:xfrm>
                <a:off x="4633913" y="3675063"/>
                <a:ext cx="142875" cy="63500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7 w 88"/>
                  <a:gd name="T15" fmla="*/ 26 h 39"/>
                  <a:gd name="T16" fmla="*/ 87 w 88"/>
                  <a:gd name="T17" fmla="*/ 26 h 39"/>
                  <a:gd name="T18" fmla="*/ 87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3" y="39"/>
                      <a:pt x="74" y="39"/>
                      <a:pt x="75" y="38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7" y="26"/>
                      <a:pt x="87" y="26"/>
                      <a:pt x="87" y="26"/>
                    </a:cubicBezTo>
                    <a:cubicBezTo>
                      <a:pt x="88" y="25"/>
                      <a:pt x="88" y="24"/>
                      <a:pt x="87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7" name="Freeform: Shape 47"/>
              <p:cNvSpPr/>
              <p:nvPr/>
            </p:nvSpPr>
            <p:spPr bwMode="auto">
              <a:xfrm>
                <a:off x="4598988" y="3619501"/>
                <a:ext cx="214313" cy="82550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3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6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8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7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80" name="Group 48"/>
          <p:cNvGrpSpPr/>
          <p:nvPr/>
        </p:nvGrpSpPr>
        <p:grpSpPr>
          <a:xfrm>
            <a:off x="7891051" y="4595475"/>
            <a:ext cx="521049" cy="521049"/>
            <a:chOff x="16000052" y="9823726"/>
            <a:chExt cx="1056120" cy="1056120"/>
          </a:xfrm>
        </p:grpSpPr>
        <p:sp>
          <p:nvSpPr>
            <p:cNvPr id="141" name="Oval 49"/>
            <p:cNvSpPr/>
            <p:nvPr/>
          </p:nvSpPr>
          <p:spPr>
            <a:xfrm>
              <a:off x="16000052" y="9823726"/>
              <a:ext cx="1056120" cy="1056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2" name="Freeform: Shape 50"/>
            <p:cNvSpPr/>
            <p:nvPr/>
          </p:nvSpPr>
          <p:spPr bwMode="auto">
            <a:xfrm>
              <a:off x="16219976" y="10121928"/>
              <a:ext cx="616271" cy="419591"/>
            </a:xfrm>
            <a:custGeom>
              <a:avLst/>
              <a:gdLst>
                <a:gd name="T0" fmla="*/ 135 w 157"/>
                <a:gd name="T1" fmla="*/ 47 h 107"/>
                <a:gd name="T2" fmla="*/ 137 w 157"/>
                <a:gd name="T3" fmla="*/ 37 h 107"/>
                <a:gd name="T4" fmla="*/ 100 w 157"/>
                <a:gd name="T5" fmla="*/ 0 h 107"/>
                <a:gd name="T6" fmla="*/ 73 w 157"/>
                <a:gd name="T7" fmla="*/ 18 h 107"/>
                <a:gd name="T8" fmla="*/ 46 w 157"/>
                <a:gd name="T9" fmla="*/ 8 h 107"/>
                <a:gd name="T10" fmla="*/ 20 w 157"/>
                <a:gd name="T11" fmla="*/ 40 h 107"/>
                <a:gd name="T12" fmla="*/ 21 w 157"/>
                <a:gd name="T13" fmla="*/ 47 h 107"/>
                <a:gd name="T14" fmla="*/ 0 w 157"/>
                <a:gd name="T15" fmla="*/ 76 h 107"/>
                <a:gd name="T16" fmla="*/ 31 w 157"/>
                <a:gd name="T17" fmla="*/ 107 h 107"/>
                <a:gd name="T18" fmla="*/ 126 w 157"/>
                <a:gd name="T19" fmla="*/ 107 h 107"/>
                <a:gd name="T20" fmla="*/ 157 w 157"/>
                <a:gd name="T21" fmla="*/ 76 h 107"/>
                <a:gd name="T22" fmla="*/ 135 w 157"/>
                <a:gd name="T23" fmla="*/ 47 h 107"/>
                <a:gd name="T24" fmla="*/ 120 w 157"/>
                <a:gd name="T25" fmla="*/ 101 h 107"/>
                <a:gd name="T26" fmla="*/ 79 w 157"/>
                <a:gd name="T27" fmla="*/ 101 h 107"/>
                <a:gd name="T28" fmla="*/ 104 w 157"/>
                <a:gd name="T29" fmla="*/ 76 h 107"/>
                <a:gd name="T30" fmla="*/ 103 w 157"/>
                <a:gd name="T31" fmla="*/ 73 h 107"/>
                <a:gd name="T32" fmla="*/ 92 w 157"/>
                <a:gd name="T33" fmla="*/ 73 h 107"/>
                <a:gd name="T34" fmla="*/ 92 w 157"/>
                <a:gd name="T35" fmla="*/ 68 h 107"/>
                <a:gd name="T36" fmla="*/ 92 w 157"/>
                <a:gd name="T37" fmla="*/ 37 h 107"/>
                <a:gd name="T38" fmla="*/ 90 w 157"/>
                <a:gd name="T39" fmla="*/ 36 h 107"/>
                <a:gd name="T40" fmla="*/ 64 w 157"/>
                <a:gd name="T41" fmla="*/ 36 h 107"/>
                <a:gd name="T42" fmla="*/ 62 w 157"/>
                <a:gd name="T43" fmla="*/ 38 h 107"/>
                <a:gd name="T44" fmla="*/ 62 w 157"/>
                <a:gd name="T45" fmla="*/ 68 h 107"/>
                <a:gd name="T46" fmla="*/ 62 w 157"/>
                <a:gd name="T47" fmla="*/ 73 h 107"/>
                <a:gd name="T48" fmla="*/ 51 w 157"/>
                <a:gd name="T49" fmla="*/ 73 h 107"/>
                <a:gd name="T50" fmla="*/ 51 w 157"/>
                <a:gd name="T51" fmla="*/ 76 h 107"/>
                <a:gd name="T52" fmla="*/ 76 w 157"/>
                <a:gd name="T53" fmla="*/ 101 h 107"/>
                <a:gd name="T54" fmla="*/ 38 w 157"/>
                <a:gd name="T55" fmla="*/ 101 h 107"/>
                <a:gd name="T56" fmla="*/ 11 w 157"/>
                <a:gd name="T57" fmla="*/ 75 h 107"/>
                <a:gd name="T58" fmla="*/ 29 w 157"/>
                <a:gd name="T59" fmla="*/ 50 h 107"/>
                <a:gd name="T60" fmla="*/ 28 w 157"/>
                <a:gd name="T61" fmla="*/ 44 h 107"/>
                <a:gd name="T62" fmla="*/ 51 w 157"/>
                <a:gd name="T63" fmla="*/ 17 h 107"/>
                <a:gd name="T64" fmla="*/ 75 w 157"/>
                <a:gd name="T65" fmla="*/ 30 h 107"/>
                <a:gd name="T66" fmla="*/ 98 w 157"/>
                <a:gd name="T67" fmla="*/ 11 h 107"/>
                <a:gd name="T68" fmla="*/ 128 w 157"/>
                <a:gd name="T69" fmla="*/ 42 h 107"/>
                <a:gd name="T70" fmla="*/ 127 w 157"/>
                <a:gd name="T71" fmla="*/ 50 h 107"/>
                <a:gd name="T72" fmla="*/ 147 w 157"/>
                <a:gd name="T73" fmla="*/ 75 h 107"/>
                <a:gd name="T74" fmla="*/ 120 w 157"/>
                <a:gd name="T75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7" h="107">
                  <a:moveTo>
                    <a:pt x="135" y="47"/>
                  </a:moveTo>
                  <a:cubicBezTo>
                    <a:pt x="136" y="44"/>
                    <a:pt x="137" y="40"/>
                    <a:pt x="137" y="37"/>
                  </a:cubicBezTo>
                  <a:cubicBezTo>
                    <a:pt x="137" y="17"/>
                    <a:pt x="120" y="0"/>
                    <a:pt x="100" y="0"/>
                  </a:cubicBezTo>
                  <a:cubicBezTo>
                    <a:pt x="76" y="0"/>
                    <a:pt x="73" y="18"/>
                    <a:pt x="73" y="18"/>
                  </a:cubicBezTo>
                  <a:cubicBezTo>
                    <a:pt x="73" y="18"/>
                    <a:pt x="63" y="6"/>
                    <a:pt x="46" y="8"/>
                  </a:cubicBezTo>
                  <a:cubicBezTo>
                    <a:pt x="30" y="11"/>
                    <a:pt x="20" y="25"/>
                    <a:pt x="20" y="40"/>
                  </a:cubicBezTo>
                  <a:cubicBezTo>
                    <a:pt x="20" y="42"/>
                    <a:pt x="20" y="45"/>
                    <a:pt x="21" y="47"/>
                  </a:cubicBezTo>
                  <a:cubicBezTo>
                    <a:pt x="9" y="51"/>
                    <a:pt x="0" y="63"/>
                    <a:pt x="0" y="76"/>
                  </a:cubicBezTo>
                  <a:cubicBezTo>
                    <a:pt x="0" y="93"/>
                    <a:pt x="14" y="107"/>
                    <a:pt x="31" y="107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43" y="107"/>
                    <a:pt x="157" y="93"/>
                    <a:pt x="157" y="76"/>
                  </a:cubicBezTo>
                  <a:cubicBezTo>
                    <a:pt x="157" y="62"/>
                    <a:pt x="148" y="51"/>
                    <a:pt x="135" y="47"/>
                  </a:cubicBezTo>
                  <a:close/>
                  <a:moveTo>
                    <a:pt x="120" y="101"/>
                  </a:moveTo>
                  <a:cubicBezTo>
                    <a:pt x="79" y="101"/>
                    <a:pt x="79" y="101"/>
                    <a:pt x="79" y="101"/>
                  </a:cubicBezTo>
                  <a:cubicBezTo>
                    <a:pt x="82" y="97"/>
                    <a:pt x="104" y="76"/>
                    <a:pt x="104" y="76"/>
                  </a:cubicBezTo>
                  <a:cubicBezTo>
                    <a:pt x="104" y="76"/>
                    <a:pt x="107" y="73"/>
                    <a:pt x="103" y="73"/>
                  </a:cubicBezTo>
                  <a:cubicBezTo>
                    <a:pt x="99" y="73"/>
                    <a:pt x="92" y="73"/>
                    <a:pt x="92" y="73"/>
                  </a:cubicBezTo>
                  <a:cubicBezTo>
                    <a:pt x="92" y="73"/>
                    <a:pt x="92" y="71"/>
                    <a:pt x="92" y="68"/>
                  </a:cubicBezTo>
                  <a:cubicBezTo>
                    <a:pt x="92" y="60"/>
                    <a:pt x="92" y="44"/>
                    <a:pt x="92" y="37"/>
                  </a:cubicBezTo>
                  <a:cubicBezTo>
                    <a:pt x="92" y="37"/>
                    <a:pt x="92" y="36"/>
                    <a:pt x="90" y="36"/>
                  </a:cubicBezTo>
                  <a:cubicBezTo>
                    <a:pt x="88" y="36"/>
                    <a:pt x="67" y="36"/>
                    <a:pt x="64" y="36"/>
                  </a:cubicBezTo>
                  <a:cubicBezTo>
                    <a:pt x="62" y="36"/>
                    <a:pt x="62" y="38"/>
                    <a:pt x="62" y="38"/>
                  </a:cubicBezTo>
                  <a:cubicBezTo>
                    <a:pt x="62" y="44"/>
                    <a:pt x="62" y="60"/>
                    <a:pt x="62" y="68"/>
                  </a:cubicBezTo>
                  <a:cubicBezTo>
                    <a:pt x="62" y="71"/>
                    <a:pt x="62" y="73"/>
                    <a:pt x="62" y="73"/>
                  </a:cubicBezTo>
                  <a:cubicBezTo>
                    <a:pt x="62" y="73"/>
                    <a:pt x="54" y="73"/>
                    <a:pt x="51" y="73"/>
                  </a:cubicBezTo>
                  <a:cubicBezTo>
                    <a:pt x="48" y="73"/>
                    <a:pt x="51" y="76"/>
                    <a:pt x="51" y="76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23" y="101"/>
                    <a:pt x="11" y="89"/>
                    <a:pt x="11" y="75"/>
                  </a:cubicBezTo>
                  <a:cubicBezTo>
                    <a:pt x="11" y="63"/>
                    <a:pt x="19" y="54"/>
                    <a:pt x="29" y="50"/>
                  </a:cubicBezTo>
                  <a:cubicBezTo>
                    <a:pt x="28" y="48"/>
                    <a:pt x="28" y="46"/>
                    <a:pt x="28" y="44"/>
                  </a:cubicBezTo>
                  <a:cubicBezTo>
                    <a:pt x="28" y="32"/>
                    <a:pt x="37" y="20"/>
                    <a:pt x="51" y="17"/>
                  </a:cubicBezTo>
                  <a:cubicBezTo>
                    <a:pt x="66" y="16"/>
                    <a:pt x="75" y="30"/>
                    <a:pt x="75" y="30"/>
                  </a:cubicBezTo>
                  <a:cubicBezTo>
                    <a:pt x="75" y="30"/>
                    <a:pt x="77" y="11"/>
                    <a:pt x="98" y="11"/>
                  </a:cubicBezTo>
                  <a:cubicBezTo>
                    <a:pt x="115" y="11"/>
                    <a:pt x="128" y="25"/>
                    <a:pt x="128" y="42"/>
                  </a:cubicBezTo>
                  <a:cubicBezTo>
                    <a:pt x="128" y="45"/>
                    <a:pt x="128" y="48"/>
                    <a:pt x="127" y="50"/>
                  </a:cubicBezTo>
                  <a:cubicBezTo>
                    <a:pt x="138" y="53"/>
                    <a:pt x="147" y="63"/>
                    <a:pt x="147" y="75"/>
                  </a:cubicBezTo>
                  <a:cubicBezTo>
                    <a:pt x="147" y="89"/>
                    <a:pt x="135" y="101"/>
                    <a:pt x="120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81" name="Rectangle 2"/>
          <p:cNvSpPr/>
          <p:nvPr/>
        </p:nvSpPr>
        <p:spPr>
          <a:xfrm>
            <a:off x="5949916" y="2863679"/>
            <a:ext cx="674864" cy="16927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lvl="0" algn="ctr"/>
            <a:r>
              <a:rPr lang="id-ID" altLang="zh-CN" sz="1100" b="1">
                <a:solidFill>
                  <a:schemeClr val="bg1"/>
                </a:solidFill>
              </a:rPr>
              <a:t>2002-2004</a:t>
            </a:r>
            <a:endParaRPr lang="id-ID" altLang="zh-CN" sz="1100" b="1">
              <a:solidFill>
                <a:schemeClr val="bg1"/>
              </a:solidFill>
            </a:endParaRPr>
          </a:p>
        </p:txBody>
      </p:sp>
      <p:sp>
        <p:nvSpPr>
          <p:cNvPr id="82" name="Rectangle 4"/>
          <p:cNvSpPr/>
          <p:nvPr/>
        </p:nvSpPr>
        <p:spPr>
          <a:xfrm>
            <a:off x="5142114" y="3691771"/>
            <a:ext cx="674864" cy="169277"/>
          </a:xfrm>
          <a:prstGeom prst="rect">
            <a:avLst/>
          </a:prstGeom>
        </p:spPr>
        <p:txBody>
          <a:bodyPr wrap="none" lIns="0" tIns="0" rIns="0" bIns="0">
            <a:normAutofit/>
          </a:bodyPr>
          <a:lstStyle/>
          <a:p>
            <a:pPr lvl="0" algn="ctr"/>
            <a:r>
              <a:rPr lang="en-US" altLang="zh-CN" sz="1100" b="1">
                <a:solidFill>
                  <a:schemeClr val="bg1"/>
                </a:solidFill>
              </a:rPr>
              <a:t>1999-2002</a:t>
            </a:r>
            <a:endParaRPr lang="en-US" altLang="zh-CN" sz="1100" b="1">
              <a:solidFill>
                <a:schemeClr val="bg1"/>
              </a:solidFill>
            </a:endParaRPr>
          </a:p>
        </p:txBody>
      </p:sp>
      <p:sp>
        <p:nvSpPr>
          <p:cNvPr id="85" name="Rectangle 20"/>
          <p:cNvSpPr/>
          <p:nvPr/>
        </p:nvSpPr>
        <p:spPr>
          <a:xfrm>
            <a:off x="4539717" y="4509120"/>
            <a:ext cx="674865" cy="169277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/>
          <a:p>
            <a:pPr lvl="0" algn="ctr"/>
            <a:r>
              <a:rPr lang="en-US" altLang="zh-CN" sz="1100" b="1">
                <a:solidFill>
                  <a:schemeClr val="bg1"/>
                </a:solidFill>
              </a:rPr>
              <a:t>1998-1999</a:t>
            </a:r>
            <a:endParaRPr lang="en-US" altLang="zh-CN" sz="1100" b="1">
              <a:solidFill>
                <a:schemeClr val="bg1"/>
              </a:solidFill>
            </a:endParaRPr>
          </a:p>
        </p:txBody>
      </p:sp>
      <p:sp>
        <p:nvSpPr>
          <p:cNvPr id="140" name="Rectangle 52"/>
          <p:cNvSpPr/>
          <p:nvPr/>
        </p:nvSpPr>
        <p:spPr>
          <a:xfrm>
            <a:off x="6823659" y="2042039"/>
            <a:ext cx="674864" cy="169277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lvl="0" algn="ctr"/>
            <a:r>
              <a:rPr lang="id-ID" altLang="zh-CN" sz="1100" b="1">
                <a:solidFill>
                  <a:schemeClr val="bg1"/>
                </a:solidFill>
              </a:rPr>
              <a:t>2004-2006</a:t>
            </a:r>
            <a:endParaRPr lang="id-ID" altLang="zh-CN" sz="1100" b="1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81" grpId="0"/>
      <p:bldP spid="82" grpId="0"/>
      <p:bldP spid="85" grpId="0"/>
      <p:bldP spid="1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32" name="Group 1"/>
          <p:cNvGrpSpPr/>
          <p:nvPr/>
        </p:nvGrpSpPr>
        <p:grpSpPr>
          <a:xfrm>
            <a:off x="4460875" y="1910406"/>
            <a:ext cx="3256795" cy="2918413"/>
            <a:chOff x="4460875" y="1910406"/>
            <a:chExt cx="3256795" cy="2918413"/>
          </a:xfrm>
        </p:grpSpPr>
        <p:grpSp>
          <p:nvGrpSpPr>
            <p:cNvPr id="96" name="Group 4"/>
            <p:cNvGrpSpPr/>
            <p:nvPr/>
          </p:nvGrpSpPr>
          <p:grpSpPr>
            <a:xfrm>
              <a:off x="4460875" y="1910406"/>
              <a:ext cx="3256795" cy="2918413"/>
              <a:chOff x="4432036" y="2388521"/>
              <a:chExt cx="3327929" cy="2982159"/>
            </a:xfrm>
          </p:grpSpPr>
          <p:sp>
            <p:nvSpPr>
              <p:cNvPr id="99" name="Right Triangle 45"/>
              <p:cNvSpPr/>
              <p:nvPr/>
            </p:nvSpPr>
            <p:spPr>
              <a:xfrm rot="9000000">
                <a:off x="4729341" y="2388521"/>
                <a:ext cx="1608427" cy="1102924"/>
              </a:xfrm>
              <a:prstGeom prst="rtTriangle">
                <a:avLst/>
              </a:prstGeom>
              <a:gradFill>
                <a:gsLst>
                  <a:gs pos="95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9980000" scaled="0"/>
              </a:gra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Right Triangle 46"/>
              <p:cNvSpPr/>
              <p:nvPr/>
            </p:nvSpPr>
            <p:spPr>
              <a:xfrm rot="5400000">
                <a:off x="4179282" y="3327820"/>
                <a:ext cx="1608429" cy="1102921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Right Triangle 47"/>
              <p:cNvSpPr/>
              <p:nvPr/>
            </p:nvSpPr>
            <p:spPr>
              <a:xfrm rot="1638681">
                <a:off x="4740438" y="4247970"/>
                <a:ext cx="1608430" cy="1102924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Right Triangle 48"/>
              <p:cNvSpPr/>
              <p:nvPr/>
            </p:nvSpPr>
            <p:spPr>
              <a:xfrm rot="19790647">
                <a:off x="5893099" y="4267756"/>
                <a:ext cx="1608431" cy="1102924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Right Triangle 49"/>
              <p:cNvSpPr/>
              <p:nvPr/>
            </p:nvSpPr>
            <p:spPr>
              <a:xfrm rot="16200000">
                <a:off x="6404290" y="3340418"/>
                <a:ext cx="1608429" cy="1102921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Right Triangle 50"/>
              <p:cNvSpPr/>
              <p:nvPr/>
            </p:nvSpPr>
            <p:spPr>
              <a:xfrm rot="12445070">
                <a:off x="5872191" y="2424556"/>
                <a:ext cx="1608429" cy="1102921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7" name="TextBox 5"/>
            <p:cNvSpPr txBox="1"/>
            <p:nvPr/>
          </p:nvSpPr>
          <p:spPr>
            <a:xfrm>
              <a:off x="5254331" y="3516400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</a:rPr>
                <a:t>标题文本预设</a:t>
              </a:r>
              <a:endParaRPr lang="zh-CN" altLang="en-US" sz="16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8" name="Freeform: Shape 6"/>
            <p:cNvSpPr>
              <a:spLocks noChangeAspect="1"/>
            </p:cNvSpPr>
            <p:nvPr/>
          </p:nvSpPr>
          <p:spPr bwMode="auto">
            <a:xfrm>
              <a:off x="5754085" y="2646147"/>
              <a:ext cx="704999" cy="719506"/>
            </a:xfrm>
            <a:custGeom>
              <a:avLst/>
              <a:gdLst/>
              <a:ahLst/>
              <a:cxnLst/>
              <a:rect l="l" t="t" r="r" b="b"/>
              <a:pathLst>
                <a:path w="6400801" h="6400800">
                  <a:moveTo>
                    <a:pt x="2938779" y="4069139"/>
                  </a:moveTo>
                  <a:cubicBezTo>
                    <a:pt x="2956231" y="4067140"/>
                    <a:pt x="2974014" y="4067638"/>
                    <a:pt x="2991556" y="4070755"/>
                  </a:cubicBezTo>
                  <a:cubicBezTo>
                    <a:pt x="3014946" y="4074909"/>
                    <a:pt x="3037908" y="4083720"/>
                    <a:pt x="3059084" y="4097472"/>
                  </a:cubicBezTo>
                  <a:cubicBezTo>
                    <a:pt x="3143792" y="4152481"/>
                    <a:pt x="3167866" y="4265744"/>
                    <a:pt x="3112857" y="4350451"/>
                  </a:cubicBezTo>
                  <a:lnTo>
                    <a:pt x="2988352" y="4542172"/>
                  </a:lnTo>
                  <a:cubicBezTo>
                    <a:pt x="2933343" y="4626878"/>
                    <a:pt x="2820081" y="4650954"/>
                    <a:pt x="2735373" y="4595945"/>
                  </a:cubicBezTo>
                  <a:cubicBezTo>
                    <a:pt x="2650665" y="4540935"/>
                    <a:pt x="2626590" y="4427672"/>
                    <a:pt x="2681600" y="4342965"/>
                  </a:cubicBezTo>
                  <a:lnTo>
                    <a:pt x="2806105" y="4151244"/>
                  </a:lnTo>
                  <a:cubicBezTo>
                    <a:pt x="2837048" y="4103596"/>
                    <a:pt x="2886422" y="4075134"/>
                    <a:pt x="2938779" y="4069139"/>
                  </a:cubicBezTo>
                  <a:close/>
                  <a:moveTo>
                    <a:pt x="5599195" y="3955694"/>
                  </a:moveTo>
                  <a:lnTo>
                    <a:pt x="6310324" y="3955694"/>
                  </a:lnTo>
                  <a:cubicBezTo>
                    <a:pt x="5971594" y="5358821"/>
                    <a:pt x="4707682" y="6400800"/>
                    <a:pt x="3200402" y="6400800"/>
                  </a:cubicBezTo>
                  <a:cubicBezTo>
                    <a:pt x="1795855" y="6400800"/>
                    <a:pt x="602631" y="5496018"/>
                    <a:pt x="174768" y="4236478"/>
                  </a:cubicBezTo>
                  <a:lnTo>
                    <a:pt x="911006" y="4236478"/>
                  </a:lnTo>
                  <a:cubicBezTo>
                    <a:pt x="1303909" y="5108844"/>
                    <a:pt x="2181368" y="5715000"/>
                    <a:pt x="3200402" y="5715000"/>
                  </a:cubicBezTo>
                  <a:cubicBezTo>
                    <a:pt x="4325971" y="5715000"/>
                    <a:pt x="5278816" y="4975478"/>
                    <a:pt x="5599195" y="3955694"/>
                  </a:cubicBezTo>
                  <a:close/>
                  <a:moveTo>
                    <a:pt x="1486918" y="3748003"/>
                  </a:moveTo>
                  <a:cubicBezTo>
                    <a:pt x="1504370" y="3746005"/>
                    <a:pt x="1522154" y="3746503"/>
                    <a:pt x="1539696" y="3749619"/>
                  </a:cubicBezTo>
                  <a:cubicBezTo>
                    <a:pt x="1563086" y="3753774"/>
                    <a:pt x="1586048" y="3762584"/>
                    <a:pt x="1607224" y="3776337"/>
                  </a:cubicBezTo>
                  <a:cubicBezTo>
                    <a:pt x="1691932" y="3831346"/>
                    <a:pt x="1716006" y="3944609"/>
                    <a:pt x="1660997" y="4029316"/>
                  </a:cubicBezTo>
                  <a:lnTo>
                    <a:pt x="1536492" y="4221036"/>
                  </a:lnTo>
                  <a:cubicBezTo>
                    <a:pt x="1481483" y="4305744"/>
                    <a:pt x="1368220" y="4329819"/>
                    <a:pt x="1283513" y="4274809"/>
                  </a:cubicBezTo>
                  <a:cubicBezTo>
                    <a:pt x="1198805" y="4219799"/>
                    <a:pt x="1174730" y="4106537"/>
                    <a:pt x="1229740" y="4021829"/>
                  </a:cubicBezTo>
                  <a:lnTo>
                    <a:pt x="1354245" y="3830109"/>
                  </a:lnTo>
                  <a:cubicBezTo>
                    <a:pt x="1385188" y="3782461"/>
                    <a:pt x="1434563" y="3753997"/>
                    <a:pt x="1486918" y="3748003"/>
                  </a:cubicBezTo>
                  <a:close/>
                  <a:moveTo>
                    <a:pt x="2583225" y="3741166"/>
                  </a:moveTo>
                  <a:cubicBezTo>
                    <a:pt x="2600677" y="3739167"/>
                    <a:pt x="2618461" y="3739666"/>
                    <a:pt x="2636003" y="3742783"/>
                  </a:cubicBezTo>
                  <a:cubicBezTo>
                    <a:pt x="2659393" y="3746937"/>
                    <a:pt x="2682355" y="3755747"/>
                    <a:pt x="2703532" y="3769499"/>
                  </a:cubicBezTo>
                  <a:cubicBezTo>
                    <a:pt x="2788239" y="3824509"/>
                    <a:pt x="2812314" y="3937772"/>
                    <a:pt x="2757304" y="4022479"/>
                  </a:cubicBezTo>
                  <a:lnTo>
                    <a:pt x="2458493" y="4482607"/>
                  </a:lnTo>
                  <a:cubicBezTo>
                    <a:pt x="2403484" y="4567315"/>
                    <a:pt x="2290221" y="4591390"/>
                    <a:pt x="2205514" y="4536380"/>
                  </a:cubicBezTo>
                  <a:cubicBezTo>
                    <a:pt x="2120806" y="4481370"/>
                    <a:pt x="2096732" y="4368108"/>
                    <a:pt x="2151741" y="4283400"/>
                  </a:cubicBezTo>
                  <a:lnTo>
                    <a:pt x="2450552" y="3823272"/>
                  </a:lnTo>
                  <a:cubicBezTo>
                    <a:pt x="2481495" y="3775625"/>
                    <a:pt x="2530870" y="3747161"/>
                    <a:pt x="2583225" y="3741166"/>
                  </a:cubicBezTo>
                  <a:close/>
                  <a:moveTo>
                    <a:pt x="2180840" y="3483954"/>
                  </a:moveTo>
                  <a:cubicBezTo>
                    <a:pt x="2198293" y="3481957"/>
                    <a:pt x="2216075" y="3482455"/>
                    <a:pt x="2233618" y="3485571"/>
                  </a:cubicBezTo>
                  <a:cubicBezTo>
                    <a:pt x="2257008" y="3489726"/>
                    <a:pt x="2279970" y="3498537"/>
                    <a:pt x="2301147" y="3512288"/>
                  </a:cubicBezTo>
                  <a:cubicBezTo>
                    <a:pt x="2385854" y="3567298"/>
                    <a:pt x="2409929" y="3680560"/>
                    <a:pt x="2354918" y="3765268"/>
                  </a:cubicBezTo>
                  <a:lnTo>
                    <a:pt x="1956504" y="4378773"/>
                  </a:lnTo>
                  <a:cubicBezTo>
                    <a:pt x="1901495" y="4463479"/>
                    <a:pt x="1788232" y="4487555"/>
                    <a:pt x="1703524" y="4432545"/>
                  </a:cubicBezTo>
                  <a:cubicBezTo>
                    <a:pt x="1618818" y="4377535"/>
                    <a:pt x="1594743" y="4264272"/>
                    <a:pt x="1649752" y="4179565"/>
                  </a:cubicBezTo>
                  <a:lnTo>
                    <a:pt x="2048167" y="3566060"/>
                  </a:lnTo>
                  <a:cubicBezTo>
                    <a:pt x="2079109" y="3518413"/>
                    <a:pt x="2128484" y="3489950"/>
                    <a:pt x="2180840" y="3483954"/>
                  </a:cubicBezTo>
                  <a:close/>
                  <a:moveTo>
                    <a:pt x="1956920" y="2161748"/>
                  </a:moveTo>
                  <a:cubicBezTo>
                    <a:pt x="1979525" y="2163726"/>
                    <a:pt x="2001374" y="2174326"/>
                    <a:pt x="2017112" y="2193079"/>
                  </a:cubicBezTo>
                  <a:cubicBezTo>
                    <a:pt x="2046159" y="2227697"/>
                    <a:pt x="2044230" y="2277999"/>
                    <a:pt x="2013153" y="2309251"/>
                  </a:cubicBezTo>
                  <a:lnTo>
                    <a:pt x="2014245" y="2310464"/>
                  </a:lnTo>
                  <a:lnTo>
                    <a:pt x="2008427" y="2315176"/>
                  </a:lnTo>
                  <a:cubicBezTo>
                    <a:pt x="2007986" y="2316444"/>
                    <a:pt x="2007094" y="2317222"/>
                    <a:pt x="2006184" y="2317986"/>
                  </a:cubicBezTo>
                  <a:lnTo>
                    <a:pt x="1806882" y="2485219"/>
                  </a:lnTo>
                  <a:cubicBezTo>
                    <a:pt x="1704191" y="2599553"/>
                    <a:pt x="1697282" y="2774681"/>
                    <a:pt x="1797185" y="2898050"/>
                  </a:cubicBezTo>
                  <a:cubicBezTo>
                    <a:pt x="1908420" y="3035413"/>
                    <a:pt x="2109946" y="3056594"/>
                    <a:pt x="2247309" y="2945360"/>
                  </a:cubicBezTo>
                  <a:lnTo>
                    <a:pt x="2338616" y="2871422"/>
                  </a:lnTo>
                  <a:lnTo>
                    <a:pt x="2338630" y="2871437"/>
                  </a:lnTo>
                  <a:lnTo>
                    <a:pt x="2338945" y="2871156"/>
                  </a:lnTo>
                  <a:lnTo>
                    <a:pt x="2602621" y="2657635"/>
                  </a:lnTo>
                  <a:cubicBezTo>
                    <a:pt x="2608606" y="2652788"/>
                    <a:pt x="2614369" y="2647772"/>
                    <a:pt x="2618891" y="2641505"/>
                  </a:cubicBezTo>
                  <a:cubicBezTo>
                    <a:pt x="2716015" y="2580063"/>
                    <a:pt x="2827312" y="2544504"/>
                    <a:pt x="2944280" y="2540144"/>
                  </a:cubicBezTo>
                  <a:cubicBezTo>
                    <a:pt x="2997945" y="2538144"/>
                    <a:pt x="3049962" y="2542817"/>
                    <a:pt x="3099337" y="2555009"/>
                  </a:cubicBezTo>
                  <a:cubicBezTo>
                    <a:pt x="3099582" y="2554669"/>
                    <a:pt x="3099830" y="2554330"/>
                    <a:pt x="3099955" y="2553895"/>
                  </a:cubicBezTo>
                  <a:lnTo>
                    <a:pt x="3507123" y="2641827"/>
                  </a:lnTo>
                  <a:lnTo>
                    <a:pt x="3840287" y="2720589"/>
                  </a:lnTo>
                  <a:lnTo>
                    <a:pt x="3839574" y="2722689"/>
                  </a:lnTo>
                  <a:cubicBezTo>
                    <a:pt x="3918505" y="2742806"/>
                    <a:pt x="3992686" y="2774673"/>
                    <a:pt x="4059647" y="2818014"/>
                  </a:cubicBezTo>
                  <a:lnTo>
                    <a:pt x="4436081" y="3181533"/>
                  </a:lnTo>
                  <a:lnTo>
                    <a:pt x="4492118" y="3242741"/>
                  </a:lnTo>
                  <a:cubicBezTo>
                    <a:pt x="4502616" y="3245767"/>
                    <a:pt x="4510658" y="3252516"/>
                    <a:pt x="4518205" y="3260063"/>
                  </a:cubicBezTo>
                  <a:lnTo>
                    <a:pt x="5035468" y="3777326"/>
                  </a:lnTo>
                  <a:cubicBezTo>
                    <a:pt x="5106887" y="3848745"/>
                    <a:pt x="5106887" y="3964538"/>
                    <a:pt x="5035467" y="4035957"/>
                  </a:cubicBezTo>
                  <a:cubicBezTo>
                    <a:pt x="4964049" y="4107377"/>
                    <a:pt x="4848256" y="4107377"/>
                    <a:pt x="4776836" y="4035958"/>
                  </a:cubicBezTo>
                  <a:lnTo>
                    <a:pt x="4355415" y="3614535"/>
                  </a:lnTo>
                  <a:lnTo>
                    <a:pt x="4354368" y="3615620"/>
                  </a:lnTo>
                  <a:cubicBezTo>
                    <a:pt x="4331787" y="3604156"/>
                    <a:pt x="4303602" y="3608170"/>
                    <a:pt x="4284681" y="3627089"/>
                  </a:cubicBezTo>
                  <a:cubicBezTo>
                    <a:pt x="4267674" y="3644096"/>
                    <a:pt x="4262713" y="3668585"/>
                    <a:pt x="4272546" y="3688883"/>
                  </a:cubicBezTo>
                  <a:cubicBezTo>
                    <a:pt x="4293541" y="3697118"/>
                    <a:pt x="4312939" y="3710026"/>
                    <a:pt x="4329850" y="3726936"/>
                  </a:cubicBezTo>
                  <a:lnTo>
                    <a:pt x="4847114" y="4244199"/>
                  </a:lnTo>
                  <a:cubicBezTo>
                    <a:pt x="4918533" y="4315619"/>
                    <a:pt x="4918535" y="4431412"/>
                    <a:pt x="4847114" y="4502830"/>
                  </a:cubicBezTo>
                  <a:cubicBezTo>
                    <a:pt x="4775693" y="4574249"/>
                    <a:pt x="4659901" y="4574249"/>
                    <a:pt x="4588482" y="4502831"/>
                  </a:cubicBezTo>
                  <a:lnTo>
                    <a:pt x="4071219" y="3985568"/>
                  </a:lnTo>
                  <a:lnTo>
                    <a:pt x="4041024" y="3940095"/>
                  </a:lnTo>
                  <a:lnTo>
                    <a:pt x="4040360" y="3940782"/>
                  </a:lnTo>
                  <a:cubicBezTo>
                    <a:pt x="4017254" y="3924832"/>
                    <a:pt x="3985516" y="3927706"/>
                    <a:pt x="3964843" y="3948379"/>
                  </a:cubicBezTo>
                  <a:cubicBezTo>
                    <a:pt x="3944472" y="3968751"/>
                    <a:pt x="3941381" y="3999857"/>
                    <a:pt x="3957437" y="4022240"/>
                  </a:cubicBezTo>
                  <a:lnTo>
                    <a:pt x="4411220" y="4476023"/>
                  </a:lnTo>
                  <a:cubicBezTo>
                    <a:pt x="4482639" y="4547442"/>
                    <a:pt x="4482640" y="4663235"/>
                    <a:pt x="4411220" y="4734654"/>
                  </a:cubicBezTo>
                  <a:cubicBezTo>
                    <a:pt x="4339801" y="4806074"/>
                    <a:pt x="4224009" y="4806074"/>
                    <a:pt x="4152588" y="4734654"/>
                  </a:cubicBezTo>
                  <a:lnTo>
                    <a:pt x="3693759" y="4275824"/>
                  </a:lnTo>
                  <a:cubicBezTo>
                    <a:pt x="3674507" y="4266207"/>
                    <a:pt x="3651523" y="4271480"/>
                    <a:pt x="3635327" y="4287674"/>
                  </a:cubicBezTo>
                  <a:cubicBezTo>
                    <a:pt x="3616352" y="4306648"/>
                    <a:pt x="3612370" y="4334938"/>
                    <a:pt x="3624934" y="4356886"/>
                  </a:cubicBezTo>
                  <a:cubicBezTo>
                    <a:pt x="3635049" y="4359778"/>
                    <a:pt x="3642739" y="4366280"/>
                    <a:pt x="3649973" y="4373515"/>
                  </a:cubicBezTo>
                  <a:lnTo>
                    <a:pt x="3908605" y="4632146"/>
                  </a:lnTo>
                  <a:cubicBezTo>
                    <a:pt x="3980025" y="4703566"/>
                    <a:pt x="3980024" y="4819358"/>
                    <a:pt x="3908605" y="4890778"/>
                  </a:cubicBezTo>
                  <a:cubicBezTo>
                    <a:pt x="3837186" y="4962196"/>
                    <a:pt x="3721393" y="4962197"/>
                    <a:pt x="3649973" y="4890777"/>
                  </a:cubicBezTo>
                  <a:lnTo>
                    <a:pt x="3391342" y="4632145"/>
                  </a:lnTo>
                  <a:lnTo>
                    <a:pt x="3383755" y="4620718"/>
                  </a:lnTo>
                  <a:lnTo>
                    <a:pt x="3380889" y="4623684"/>
                  </a:lnTo>
                  <a:lnTo>
                    <a:pt x="3174745" y="4424613"/>
                  </a:lnTo>
                  <a:lnTo>
                    <a:pt x="3205723" y="4376911"/>
                  </a:lnTo>
                  <a:cubicBezTo>
                    <a:pt x="3288238" y="4249850"/>
                    <a:pt x="3252126" y="4079956"/>
                    <a:pt x="3125065" y="3997443"/>
                  </a:cubicBezTo>
                  <a:cubicBezTo>
                    <a:pt x="3050998" y="3949342"/>
                    <a:pt x="2962377" y="3941552"/>
                    <a:pt x="2885364" y="3969651"/>
                  </a:cubicBezTo>
                  <a:cubicBezTo>
                    <a:pt x="2904562" y="3864147"/>
                    <a:pt x="2860444" y="3752656"/>
                    <a:pt x="2764879" y="3690594"/>
                  </a:cubicBezTo>
                  <a:cubicBezTo>
                    <a:pt x="2675680" y="3632668"/>
                    <a:pt x="2565374" y="3633204"/>
                    <a:pt x="2479613" y="3683683"/>
                  </a:cubicBezTo>
                  <a:cubicBezTo>
                    <a:pt x="2491746" y="3584340"/>
                    <a:pt x="2447375" y="3482413"/>
                    <a:pt x="2357597" y="3424112"/>
                  </a:cubicBezTo>
                  <a:cubicBezTo>
                    <a:pt x="2230536" y="3341596"/>
                    <a:pt x="2060642" y="3377708"/>
                    <a:pt x="1978127" y="3504770"/>
                  </a:cubicBezTo>
                  <a:lnTo>
                    <a:pt x="1773143" y="3820415"/>
                  </a:lnTo>
                  <a:cubicBezTo>
                    <a:pt x="1771585" y="3822815"/>
                    <a:pt x="1770069" y="3825230"/>
                    <a:pt x="1769218" y="3828038"/>
                  </a:cubicBezTo>
                  <a:cubicBezTo>
                    <a:pt x="1752743" y="3768112"/>
                    <a:pt x="1714307" y="3714419"/>
                    <a:pt x="1658027" y="3677872"/>
                  </a:cubicBezTo>
                  <a:cubicBezTo>
                    <a:pt x="1530967" y="3595356"/>
                    <a:pt x="1361072" y="3631468"/>
                    <a:pt x="1278558" y="3758529"/>
                  </a:cubicBezTo>
                  <a:lnTo>
                    <a:pt x="1214041" y="3857878"/>
                  </a:lnTo>
                  <a:cubicBezTo>
                    <a:pt x="1129847" y="4012173"/>
                    <a:pt x="965736" y="4115631"/>
                    <a:pt x="777460" y="4115631"/>
                  </a:cubicBezTo>
                  <a:lnTo>
                    <a:pt x="770030" y="4114882"/>
                  </a:lnTo>
                  <a:lnTo>
                    <a:pt x="133314" y="4114882"/>
                  </a:lnTo>
                  <a:cubicBezTo>
                    <a:pt x="46334" y="3825273"/>
                    <a:pt x="0" y="3518249"/>
                    <a:pt x="0" y="3200402"/>
                  </a:cubicBezTo>
                  <a:cubicBezTo>
                    <a:pt x="-1" y="2981216"/>
                    <a:pt x="22034" y="2767175"/>
                    <a:pt x="64130" y="2560401"/>
                  </a:cubicBezTo>
                  <a:lnTo>
                    <a:pt x="1002249" y="2560400"/>
                  </a:lnTo>
                  <a:lnTo>
                    <a:pt x="1891037" y="2183134"/>
                  </a:lnTo>
                  <a:lnTo>
                    <a:pt x="1892205" y="2182154"/>
                  </a:lnTo>
                  <a:cubicBezTo>
                    <a:pt x="1910959" y="2166416"/>
                    <a:pt x="1934318" y="2159770"/>
                    <a:pt x="1956920" y="2161748"/>
                  </a:cubicBezTo>
                  <a:close/>
                  <a:moveTo>
                    <a:pt x="3656858" y="1633115"/>
                  </a:moveTo>
                  <a:cubicBezTo>
                    <a:pt x="3684170" y="1634110"/>
                    <a:pt x="3710479" y="1635996"/>
                    <a:pt x="3735468" y="1640302"/>
                  </a:cubicBezTo>
                  <a:cubicBezTo>
                    <a:pt x="3736801" y="1640168"/>
                    <a:pt x="3738134" y="1640167"/>
                    <a:pt x="3739468" y="1640167"/>
                  </a:cubicBezTo>
                  <a:cubicBezTo>
                    <a:pt x="4305222" y="1640169"/>
                    <a:pt x="4816641" y="1846440"/>
                    <a:pt x="5181704" y="2180522"/>
                  </a:cubicBezTo>
                  <a:lnTo>
                    <a:pt x="5182750" y="2177646"/>
                  </a:lnTo>
                  <a:cubicBezTo>
                    <a:pt x="5259259" y="2244293"/>
                    <a:pt x="5359072" y="2283923"/>
                    <a:pt x="5468110" y="2284801"/>
                  </a:cubicBezTo>
                  <a:lnTo>
                    <a:pt x="5467703" y="2285921"/>
                  </a:lnTo>
                  <a:lnTo>
                    <a:pt x="6267485" y="2285921"/>
                  </a:lnTo>
                  <a:cubicBezTo>
                    <a:pt x="6354465" y="2575530"/>
                    <a:pt x="6400801" y="2882555"/>
                    <a:pt x="6400801" y="3200402"/>
                  </a:cubicBezTo>
                  <a:cubicBezTo>
                    <a:pt x="6400800" y="3419588"/>
                    <a:pt x="6378766" y="3633626"/>
                    <a:pt x="6336672" y="3840401"/>
                  </a:cubicBezTo>
                  <a:lnTo>
                    <a:pt x="5704421" y="3840400"/>
                  </a:lnTo>
                  <a:lnTo>
                    <a:pt x="5517569" y="3840400"/>
                  </a:lnTo>
                  <a:cubicBezTo>
                    <a:pt x="5516068" y="3840851"/>
                    <a:pt x="5514564" y="3840855"/>
                    <a:pt x="5513058" y="3840856"/>
                  </a:cubicBezTo>
                  <a:cubicBezTo>
                    <a:pt x="5346942" y="3840856"/>
                    <a:pt x="5196620" y="3773228"/>
                    <a:pt x="5088259" y="3663870"/>
                  </a:cubicBezTo>
                  <a:lnTo>
                    <a:pt x="5088088" y="3664207"/>
                  </a:lnTo>
                  <a:lnTo>
                    <a:pt x="4240840" y="2816960"/>
                  </a:lnTo>
                  <a:cubicBezTo>
                    <a:pt x="4240396" y="2817661"/>
                    <a:pt x="4239784" y="2818172"/>
                    <a:pt x="4239171" y="2818678"/>
                  </a:cubicBezTo>
                  <a:cubicBezTo>
                    <a:pt x="4135954" y="2720312"/>
                    <a:pt x="4008137" y="2648478"/>
                    <a:pt x="3866360" y="2610767"/>
                  </a:cubicBezTo>
                  <a:lnTo>
                    <a:pt x="3866992" y="2608888"/>
                  </a:lnTo>
                  <a:lnTo>
                    <a:pt x="3535264" y="2526178"/>
                  </a:lnTo>
                  <a:lnTo>
                    <a:pt x="3130135" y="2432647"/>
                  </a:lnTo>
                  <a:cubicBezTo>
                    <a:pt x="3130024" y="2433039"/>
                    <a:pt x="3129793" y="2433339"/>
                    <a:pt x="3129562" y="2433637"/>
                  </a:cubicBezTo>
                  <a:cubicBezTo>
                    <a:pt x="3080383" y="2420910"/>
                    <a:pt x="3028848" y="2414912"/>
                    <a:pt x="2975908" y="2414912"/>
                  </a:cubicBezTo>
                  <a:cubicBezTo>
                    <a:pt x="2811943" y="2414912"/>
                    <a:pt x="2661415" y="2472455"/>
                    <a:pt x="2545396" y="2570876"/>
                  </a:cubicBezTo>
                  <a:lnTo>
                    <a:pt x="2543573" y="2569717"/>
                  </a:lnTo>
                  <a:lnTo>
                    <a:pt x="2193720" y="2853022"/>
                  </a:lnTo>
                  <a:cubicBezTo>
                    <a:pt x="2105416" y="2924529"/>
                    <a:pt x="1975860" y="2910914"/>
                    <a:pt x="1904353" y="2822609"/>
                  </a:cubicBezTo>
                  <a:cubicBezTo>
                    <a:pt x="1832844" y="2734303"/>
                    <a:pt x="1846461" y="2604750"/>
                    <a:pt x="1934767" y="2533243"/>
                  </a:cubicBezTo>
                  <a:lnTo>
                    <a:pt x="2350832" y="2196320"/>
                  </a:lnTo>
                  <a:lnTo>
                    <a:pt x="2704088" y="1899903"/>
                  </a:lnTo>
                  <a:cubicBezTo>
                    <a:pt x="2709938" y="1893802"/>
                    <a:pt x="2716509" y="1888323"/>
                    <a:pt x="2723713" y="1883435"/>
                  </a:cubicBezTo>
                  <a:lnTo>
                    <a:pt x="2732397" y="1876148"/>
                  </a:lnTo>
                  <a:lnTo>
                    <a:pt x="2741152" y="1870710"/>
                  </a:lnTo>
                  <a:cubicBezTo>
                    <a:pt x="2794071" y="1830023"/>
                    <a:pt x="2859630" y="1794650"/>
                    <a:pt x="2933347" y="1767819"/>
                  </a:cubicBezTo>
                  <a:lnTo>
                    <a:pt x="3001298" y="1748265"/>
                  </a:lnTo>
                  <a:cubicBezTo>
                    <a:pt x="3071697" y="1720366"/>
                    <a:pt x="3148660" y="1697120"/>
                    <a:pt x="3229866" y="1678372"/>
                  </a:cubicBezTo>
                  <a:cubicBezTo>
                    <a:pt x="3383705" y="1642856"/>
                    <a:pt x="3530928" y="1628523"/>
                    <a:pt x="3656858" y="1633115"/>
                  </a:cubicBezTo>
                  <a:close/>
                  <a:moveTo>
                    <a:pt x="3200402" y="0"/>
                  </a:moveTo>
                  <a:cubicBezTo>
                    <a:pt x="4604889" y="0"/>
                    <a:pt x="5798071" y="904705"/>
                    <a:pt x="6225978" y="2164162"/>
                  </a:cubicBezTo>
                  <a:lnTo>
                    <a:pt x="5489721" y="2164162"/>
                  </a:lnTo>
                  <a:cubicBezTo>
                    <a:pt x="5096787" y="1291881"/>
                    <a:pt x="4219373" y="685800"/>
                    <a:pt x="3200402" y="685800"/>
                  </a:cubicBezTo>
                  <a:cubicBezTo>
                    <a:pt x="2074893" y="685800"/>
                    <a:pt x="1122090" y="1425244"/>
                    <a:pt x="801668" y="2444946"/>
                  </a:cubicBezTo>
                  <a:lnTo>
                    <a:pt x="90517" y="2444946"/>
                  </a:lnTo>
                  <a:cubicBezTo>
                    <a:pt x="429306" y="1041901"/>
                    <a:pt x="1693180" y="0"/>
                    <a:pt x="320040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58" name="Oval 7"/>
          <p:cNvSpPr/>
          <p:nvPr/>
        </p:nvSpPr>
        <p:spPr>
          <a:xfrm>
            <a:off x="7774316" y="2405579"/>
            <a:ext cx="672318" cy="672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59" name="Group 8"/>
          <p:cNvGrpSpPr/>
          <p:nvPr/>
        </p:nvGrpSpPr>
        <p:grpSpPr>
          <a:xfrm>
            <a:off x="7939769" y="2570739"/>
            <a:ext cx="341411" cy="341995"/>
            <a:chOff x="9145588" y="4435475"/>
            <a:chExt cx="464344" cy="465138"/>
          </a:xfrm>
          <a:solidFill>
            <a:schemeClr val="bg1">
              <a:lumMod val="95000"/>
            </a:schemeClr>
          </a:solidFill>
        </p:grpSpPr>
        <p:sp>
          <p:nvSpPr>
            <p:cNvPr id="87" name="Freeform: Shape 36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Freeform: Shape 37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9" name="Freeform: Shape 38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Freeform: Shape 39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Freeform: Shape 40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Freeform: Shape 41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3" name="Freeform: Shape 42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Freeform: Shape 43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5" name="Freeform: Shape 44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60" name="Oval 9"/>
          <p:cNvSpPr/>
          <p:nvPr/>
        </p:nvSpPr>
        <p:spPr>
          <a:xfrm>
            <a:off x="7774830" y="3507635"/>
            <a:ext cx="672318" cy="6723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61" name="Group 10"/>
          <p:cNvGrpSpPr/>
          <p:nvPr/>
        </p:nvGrpSpPr>
        <p:grpSpPr>
          <a:xfrm>
            <a:off x="7940001" y="3687396"/>
            <a:ext cx="341996" cy="287720"/>
            <a:chOff x="5368132" y="2625725"/>
            <a:chExt cx="465138" cy="391319"/>
          </a:xfrm>
          <a:solidFill>
            <a:schemeClr val="bg1">
              <a:lumMod val="95000"/>
            </a:schemeClr>
          </a:solidFill>
        </p:grpSpPr>
        <p:sp>
          <p:nvSpPr>
            <p:cNvPr id="84" name="Freeform: Shape 33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Freeform: Shape 34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Freeform: Shape 35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2" name="Group 11"/>
          <p:cNvGrpSpPr/>
          <p:nvPr/>
        </p:nvGrpSpPr>
        <p:grpSpPr>
          <a:xfrm>
            <a:off x="8489751" y="2287544"/>
            <a:ext cx="2982848" cy="804640"/>
            <a:chOff x="2316564" y="2455555"/>
            <a:chExt cx="3352800" cy="904437"/>
          </a:xfrm>
        </p:grpSpPr>
        <p:sp>
          <p:nvSpPr>
            <p:cNvPr id="82" name="TextBox 31"/>
            <p:cNvSpPr txBox="1"/>
            <p:nvPr/>
          </p:nvSpPr>
          <p:spPr>
            <a:xfrm>
              <a:off x="2321169" y="2455555"/>
              <a:ext cx="1245417" cy="41513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  <a:endParaRPr lang="zh-CN" altLang="en-US" sz="1200" b="1">
                <a:solidFill>
                  <a:schemeClr val="accent1"/>
                </a:solidFill>
              </a:endParaRPr>
            </a:p>
          </p:txBody>
        </p:sp>
        <p:sp>
          <p:nvSpPr>
            <p:cNvPr id="83" name="Rectangle 32"/>
            <p:cNvSpPr/>
            <p:nvPr/>
          </p:nvSpPr>
          <p:spPr>
            <a:xfrm>
              <a:off x="2316564" y="2737283"/>
              <a:ext cx="3352800" cy="62270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sp>
        <p:nvSpPr>
          <p:cNvPr id="63" name="Oval 12"/>
          <p:cNvSpPr/>
          <p:nvPr/>
        </p:nvSpPr>
        <p:spPr>
          <a:xfrm flipH="1">
            <a:off x="3745659" y="3516400"/>
            <a:ext cx="672318" cy="6723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64" name="Group 13"/>
          <p:cNvGrpSpPr/>
          <p:nvPr/>
        </p:nvGrpSpPr>
        <p:grpSpPr>
          <a:xfrm flipH="1">
            <a:off x="3911112" y="3682145"/>
            <a:ext cx="341411" cy="341411"/>
            <a:chOff x="4439444" y="2582069"/>
            <a:chExt cx="464344" cy="464344"/>
          </a:xfrm>
          <a:solidFill>
            <a:schemeClr val="bg1">
              <a:lumMod val="95000"/>
            </a:schemeClr>
          </a:solidFill>
        </p:grpSpPr>
        <p:sp>
          <p:nvSpPr>
            <p:cNvPr id="79" name="Freeform: Shape 28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Freeform: Shape 29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Freeform: Shape 30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5" name="Group 14"/>
          <p:cNvGrpSpPr/>
          <p:nvPr/>
        </p:nvGrpSpPr>
        <p:grpSpPr>
          <a:xfrm flipH="1">
            <a:off x="719401" y="3398657"/>
            <a:ext cx="2982848" cy="804640"/>
            <a:chOff x="2316564" y="2455555"/>
            <a:chExt cx="3352800" cy="904437"/>
          </a:xfrm>
        </p:grpSpPr>
        <p:sp>
          <p:nvSpPr>
            <p:cNvPr id="77" name="TextBox 26"/>
            <p:cNvSpPr txBox="1"/>
            <p:nvPr/>
          </p:nvSpPr>
          <p:spPr>
            <a:xfrm>
              <a:off x="2321168" y="2455555"/>
              <a:ext cx="1245417" cy="41513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5"/>
                  </a:solidFill>
                </a:rPr>
                <a:t>标题文本预设</a:t>
              </a:r>
              <a:endParaRPr lang="zh-CN" altLang="en-US" sz="1200" b="1">
                <a:solidFill>
                  <a:schemeClr val="accent5"/>
                </a:solidFill>
              </a:endParaRPr>
            </a:p>
          </p:txBody>
        </p:sp>
        <p:sp>
          <p:nvSpPr>
            <p:cNvPr id="78" name="Rectangle 27"/>
            <p:cNvSpPr/>
            <p:nvPr/>
          </p:nvSpPr>
          <p:spPr>
            <a:xfrm>
              <a:off x="2316564" y="2737283"/>
              <a:ext cx="3352800" cy="62270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grpSp>
        <p:nvGrpSpPr>
          <p:cNvPr id="66" name="Group 15"/>
          <p:cNvGrpSpPr/>
          <p:nvPr/>
        </p:nvGrpSpPr>
        <p:grpSpPr>
          <a:xfrm>
            <a:off x="8489751" y="3398657"/>
            <a:ext cx="2982848" cy="804640"/>
            <a:chOff x="2316564" y="2455555"/>
            <a:chExt cx="3352800" cy="904437"/>
          </a:xfrm>
        </p:grpSpPr>
        <p:sp>
          <p:nvSpPr>
            <p:cNvPr id="75" name="TextBox 24"/>
            <p:cNvSpPr txBox="1"/>
            <p:nvPr/>
          </p:nvSpPr>
          <p:spPr>
            <a:xfrm>
              <a:off x="2321169" y="2455555"/>
              <a:ext cx="1245417" cy="41513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  <a:endParaRPr lang="zh-CN" alt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76" name="Rectangle 25"/>
            <p:cNvSpPr/>
            <p:nvPr/>
          </p:nvSpPr>
          <p:spPr>
            <a:xfrm>
              <a:off x="2316564" y="2737283"/>
              <a:ext cx="3352800" cy="622709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sp>
        <p:nvSpPr>
          <p:cNvPr id="67" name="Oval 16"/>
          <p:cNvSpPr/>
          <p:nvPr/>
        </p:nvSpPr>
        <p:spPr>
          <a:xfrm flipH="1">
            <a:off x="3766378" y="2400904"/>
            <a:ext cx="672318" cy="6723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68" name="Group 17"/>
          <p:cNvGrpSpPr/>
          <p:nvPr/>
        </p:nvGrpSpPr>
        <p:grpSpPr>
          <a:xfrm flipH="1">
            <a:off x="3985232" y="2566065"/>
            <a:ext cx="234611" cy="341995"/>
            <a:chOff x="3582988" y="3510757"/>
            <a:chExt cx="319088" cy="465138"/>
          </a:xfrm>
          <a:solidFill>
            <a:schemeClr val="bg1">
              <a:lumMod val="95000"/>
            </a:schemeClr>
          </a:solidFill>
        </p:grpSpPr>
        <p:sp>
          <p:nvSpPr>
            <p:cNvPr id="73" name="Freeform: Shape 22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Freeform: Shape 23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69" name="Group 18"/>
          <p:cNvGrpSpPr/>
          <p:nvPr/>
        </p:nvGrpSpPr>
        <p:grpSpPr>
          <a:xfrm flipH="1">
            <a:off x="738593" y="2287545"/>
            <a:ext cx="2982848" cy="820606"/>
            <a:chOff x="2316564" y="2455555"/>
            <a:chExt cx="3352800" cy="922383"/>
          </a:xfrm>
        </p:grpSpPr>
        <p:sp>
          <p:nvSpPr>
            <p:cNvPr id="71" name="TextBox 20"/>
            <p:cNvSpPr txBox="1"/>
            <p:nvPr/>
          </p:nvSpPr>
          <p:spPr>
            <a:xfrm>
              <a:off x="2321168" y="2455555"/>
              <a:ext cx="1245417" cy="41513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  <a:endParaRPr lang="zh-CN" altLang="en-US" sz="1200" b="1">
                <a:solidFill>
                  <a:schemeClr val="accent4"/>
                </a:solidFill>
              </a:endParaRPr>
            </a:p>
          </p:txBody>
        </p:sp>
        <p:sp>
          <p:nvSpPr>
            <p:cNvPr id="72" name="Rectangle 21"/>
            <p:cNvSpPr/>
            <p:nvPr/>
          </p:nvSpPr>
          <p:spPr>
            <a:xfrm>
              <a:off x="2316564" y="2737283"/>
              <a:ext cx="3352800" cy="640655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/>
            </a:p>
          </p:txBody>
        </p:sp>
      </p:grpSp>
      <p:sp>
        <p:nvSpPr>
          <p:cNvPr id="70" name="Rectangle 19"/>
          <p:cNvSpPr/>
          <p:nvPr/>
        </p:nvSpPr>
        <p:spPr>
          <a:xfrm>
            <a:off x="705939" y="5197275"/>
            <a:ext cx="10766659" cy="919363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/>
              <a:t>此部分内容作为文字排版占位显示（建议使用主题字体）如需更改请在（设置形状格式）菜单下（文本选项）中调整</a:t>
            </a:r>
            <a:endParaRPr lang="zh-CN" altLang="en-US" sz="1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8" grpId="0" animBg="1"/>
      <p:bldP spid="60" grpId="0" animBg="1"/>
      <p:bldP spid="63" grpId="0" animBg="1"/>
      <p:bldP spid="67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98" name="Freeform: Shape 14"/>
          <p:cNvSpPr/>
          <p:nvPr/>
        </p:nvSpPr>
        <p:spPr bwMode="auto">
          <a:xfrm>
            <a:off x="5554329" y="4745993"/>
            <a:ext cx="1068497" cy="871122"/>
          </a:xfrm>
          <a:custGeom>
            <a:avLst/>
            <a:gdLst>
              <a:gd name="T0" fmla="*/ 1143000 w 21600"/>
              <a:gd name="T1" fmla="*/ 931863 h 21600"/>
              <a:gd name="T2" fmla="*/ 1143000 w 21600"/>
              <a:gd name="T3" fmla="*/ 931863 h 21600"/>
              <a:gd name="T4" fmla="*/ 1143000 w 21600"/>
              <a:gd name="T5" fmla="*/ 931863 h 21600"/>
              <a:gd name="T6" fmla="*/ 1143000 w 21600"/>
              <a:gd name="T7" fmla="*/ 9318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929" y="0"/>
                </a:moveTo>
                <a:cubicBezTo>
                  <a:pt x="405" y="0"/>
                  <a:pt x="0" y="539"/>
                  <a:pt x="0" y="1200"/>
                </a:cubicBezTo>
                <a:cubicBezTo>
                  <a:pt x="0" y="1894"/>
                  <a:pt x="405" y="2446"/>
                  <a:pt x="929" y="2446"/>
                </a:cubicBezTo>
                <a:cubicBezTo>
                  <a:pt x="929" y="2446"/>
                  <a:pt x="931" y="2446"/>
                  <a:pt x="20666" y="2446"/>
                </a:cubicBezTo>
                <a:cubicBezTo>
                  <a:pt x="21183" y="2446"/>
                  <a:pt x="21600" y="1894"/>
                  <a:pt x="21600" y="1200"/>
                </a:cubicBezTo>
                <a:cubicBezTo>
                  <a:pt x="21599" y="540"/>
                  <a:pt x="21183" y="0"/>
                  <a:pt x="20666" y="0"/>
                </a:cubicBezTo>
                <a:cubicBezTo>
                  <a:pt x="20666" y="0"/>
                  <a:pt x="20664" y="0"/>
                  <a:pt x="929" y="0"/>
                </a:cubicBezTo>
                <a:close/>
                <a:moveTo>
                  <a:pt x="1060" y="3701"/>
                </a:moveTo>
                <a:cubicBezTo>
                  <a:pt x="572" y="3701"/>
                  <a:pt x="157" y="4235"/>
                  <a:pt x="157" y="4888"/>
                </a:cubicBezTo>
                <a:cubicBezTo>
                  <a:pt x="157" y="5541"/>
                  <a:pt x="572" y="6065"/>
                  <a:pt x="1060" y="6065"/>
                </a:cubicBezTo>
                <a:cubicBezTo>
                  <a:pt x="1060" y="6065"/>
                  <a:pt x="1061" y="6065"/>
                  <a:pt x="20512" y="6065"/>
                </a:cubicBezTo>
                <a:cubicBezTo>
                  <a:pt x="20993" y="6065"/>
                  <a:pt x="21408" y="5541"/>
                  <a:pt x="21408" y="4888"/>
                </a:cubicBezTo>
                <a:cubicBezTo>
                  <a:pt x="21408" y="4235"/>
                  <a:pt x="20993" y="3701"/>
                  <a:pt x="20512" y="3701"/>
                </a:cubicBezTo>
                <a:cubicBezTo>
                  <a:pt x="20512" y="3701"/>
                  <a:pt x="20512" y="3701"/>
                  <a:pt x="1060" y="3701"/>
                </a:cubicBezTo>
                <a:close/>
                <a:moveTo>
                  <a:pt x="1060" y="7357"/>
                </a:moveTo>
                <a:cubicBezTo>
                  <a:pt x="572" y="7357"/>
                  <a:pt x="157" y="7899"/>
                  <a:pt x="157" y="8553"/>
                </a:cubicBezTo>
                <a:cubicBezTo>
                  <a:pt x="157" y="9224"/>
                  <a:pt x="572" y="9804"/>
                  <a:pt x="1060" y="9804"/>
                </a:cubicBezTo>
                <a:cubicBezTo>
                  <a:pt x="1060" y="9804"/>
                  <a:pt x="1061" y="9804"/>
                  <a:pt x="20512" y="9804"/>
                </a:cubicBezTo>
                <a:cubicBezTo>
                  <a:pt x="20993" y="9804"/>
                  <a:pt x="21408" y="9224"/>
                  <a:pt x="21408" y="8553"/>
                </a:cubicBezTo>
                <a:cubicBezTo>
                  <a:pt x="21408" y="7899"/>
                  <a:pt x="20993" y="7357"/>
                  <a:pt x="20512" y="7357"/>
                </a:cubicBezTo>
                <a:cubicBezTo>
                  <a:pt x="20512" y="7357"/>
                  <a:pt x="20512" y="7357"/>
                  <a:pt x="1060" y="7357"/>
                </a:cubicBezTo>
                <a:close/>
                <a:moveTo>
                  <a:pt x="1060" y="11018"/>
                </a:moveTo>
                <a:cubicBezTo>
                  <a:pt x="572" y="11018"/>
                  <a:pt x="157" y="11559"/>
                  <a:pt x="157" y="12264"/>
                </a:cubicBezTo>
                <a:cubicBezTo>
                  <a:pt x="157" y="12927"/>
                  <a:pt x="572" y="13460"/>
                  <a:pt x="1060" y="13460"/>
                </a:cubicBezTo>
                <a:cubicBezTo>
                  <a:pt x="1060" y="13460"/>
                  <a:pt x="1061" y="13460"/>
                  <a:pt x="20512" y="13460"/>
                </a:cubicBezTo>
                <a:cubicBezTo>
                  <a:pt x="20993" y="13460"/>
                  <a:pt x="21408" y="12927"/>
                  <a:pt x="21408" y="12264"/>
                </a:cubicBezTo>
                <a:cubicBezTo>
                  <a:pt x="21408" y="11559"/>
                  <a:pt x="20993" y="11018"/>
                  <a:pt x="20512" y="11018"/>
                </a:cubicBezTo>
                <a:cubicBezTo>
                  <a:pt x="20512" y="11018"/>
                  <a:pt x="20512" y="11018"/>
                  <a:pt x="1060" y="11018"/>
                </a:cubicBezTo>
                <a:close/>
                <a:moveTo>
                  <a:pt x="1060" y="14288"/>
                </a:moveTo>
                <a:cubicBezTo>
                  <a:pt x="537" y="14288"/>
                  <a:pt x="157" y="14653"/>
                  <a:pt x="157" y="15060"/>
                </a:cubicBezTo>
                <a:cubicBezTo>
                  <a:pt x="157" y="15419"/>
                  <a:pt x="448" y="15691"/>
                  <a:pt x="862" y="15764"/>
                </a:cubicBezTo>
                <a:cubicBezTo>
                  <a:pt x="890" y="15838"/>
                  <a:pt x="913" y="15920"/>
                  <a:pt x="967" y="15985"/>
                </a:cubicBezTo>
                <a:cubicBezTo>
                  <a:pt x="1168" y="16270"/>
                  <a:pt x="3031" y="18643"/>
                  <a:pt x="3512" y="19222"/>
                </a:cubicBezTo>
                <a:cubicBezTo>
                  <a:pt x="4048" y="19222"/>
                  <a:pt x="3551" y="19222"/>
                  <a:pt x="4048" y="19222"/>
                </a:cubicBezTo>
                <a:cubicBezTo>
                  <a:pt x="4040" y="19300"/>
                  <a:pt x="4029" y="19377"/>
                  <a:pt x="4029" y="19457"/>
                </a:cubicBezTo>
                <a:cubicBezTo>
                  <a:pt x="4029" y="20631"/>
                  <a:pt x="4887" y="21599"/>
                  <a:pt x="5919" y="21599"/>
                </a:cubicBezTo>
                <a:cubicBezTo>
                  <a:pt x="5919" y="21599"/>
                  <a:pt x="5918" y="21599"/>
                  <a:pt x="15512" y="21599"/>
                </a:cubicBezTo>
                <a:cubicBezTo>
                  <a:pt x="16543" y="21599"/>
                  <a:pt x="17412" y="20631"/>
                  <a:pt x="17412" y="19457"/>
                </a:cubicBezTo>
                <a:cubicBezTo>
                  <a:pt x="17412" y="19377"/>
                  <a:pt x="17398" y="19300"/>
                  <a:pt x="17390" y="19222"/>
                </a:cubicBezTo>
                <a:cubicBezTo>
                  <a:pt x="17391" y="19222"/>
                  <a:pt x="17956" y="19222"/>
                  <a:pt x="17956" y="19222"/>
                </a:cubicBezTo>
                <a:cubicBezTo>
                  <a:pt x="18164" y="18971"/>
                  <a:pt x="18505" y="18557"/>
                  <a:pt x="19129" y="17806"/>
                </a:cubicBezTo>
                <a:cubicBezTo>
                  <a:pt x="19887" y="16852"/>
                  <a:pt x="20351" y="16215"/>
                  <a:pt x="20572" y="15759"/>
                </a:cubicBezTo>
                <a:cubicBezTo>
                  <a:pt x="20965" y="15672"/>
                  <a:pt x="21251" y="15404"/>
                  <a:pt x="21251" y="15060"/>
                </a:cubicBezTo>
                <a:cubicBezTo>
                  <a:pt x="21251" y="14653"/>
                  <a:pt x="20841" y="14288"/>
                  <a:pt x="20317" y="14288"/>
                </a:cubicBezTo>
                <a:cubicBezTo>
                  <a:pt x="20317" y="14288"/>
                  <a:pt x="20319" y="14288"/>
                  <a:pt x="1060" y="14288"/>
                </a:cubicBezTo>
                <a:close/>
              </a:path>
            </a:pathLst>
          </a:custGeom>
          <a:solidFill>
            <a:srgbClr val="D9D9D9"/>
          </a:solidFill>
          <a:ln w="9525" cap="flat" cmpd="sng">
            <a:solidFill>
              <a:srgbClr val="F2F2F2"/>
            </a:solidFill>
            <a:prstDash val="solid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</a:p>
        </p:txBody>
      </p:sp>
      <p:sp>
        <p:nvSpPr>
          <p:cNvPr id="99" name="Freeform: Shape 15"/>
          <p:cNvSpPr/>
          <p:nvPr/>
        </p:nvSpPr>
        <p:spPr bwMode="auto">
          <a:xfrm>
            <a:off x="5702731" y="1548663"/>
            <a:ext cx="1626490" cy="1026203"/>
          </a:xfrm>
          <a:custGeom>
            <a:avLst/>
            <a:gdLst>
              <a:gd name="T0" fmla="*/ 1739900 w 21600"/>
              <a:gd name="T1" fmla="*/ 1097757 h 21600"/>
              <a:gd name="T2" fmla="*/ 1739900 w 21600"/>
              <a:gd name="T3" fmla="*/ 1097757 h 21600"/>
              <a:gd name="T4" fmla="*/ 1739900 w 21600"/>
              <a:gd name="T5" fmla="*/ 1097757 h 21600"/>
              <a:gd name="T6" fmla="*/ 1739900 w 21600"/>
              <a:gd name="T7" fmla="*/ 109775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21599"/>
                </a:lnTo>
                <a:lnTo>
                  <a:pt x="17459" y="7583"/>
                </a:lnTo>
                <a:lnTo>
                  <a:pt x="8049" y="0"/>
                </a:lnTo>
                <a:lnTo>
                  <a:pt x="0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0" name="Freeform: Shape 16"/>
          <p:cNvSpPr/>
          <p:nvPr/>
        </p:nvSpPr>
        <p:spPr bwMode="auto">
          <a:xfrm>
            <a:off x="4862774" y="2388621"/>
            <a:ext cx="2466447" cy="724946"/>
          </a:xfrm>
          <a:custGeom>
            <a:avLst/>
            <a:gdLst>
              <a:gd name="T0" fmla="*/ 2638425 w 21600"/>
              <a:gd name="T1" fmla="*/ 775494 h 21600"/>
              <a:gd name="T2" fmla="*/ 2638425 w 21600"/>
              <a:gd name="T3" fmla="*/ 775494 h 21600"/>
              <a:gd name="T4" fmla="*/ 2638425 w 21600"/>
              <a:gd name="T5" fmla="*/ 775494 h 21600"/>
              <a:gd name="T6" fmla="*/ 2638425 w 21600"/>
              <a:gd name="T7" fmla="*/ 7754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9248"/>
                </a:lnTo>
                <a:lnTo>
                  <a:pt x="21372" y="19161"/>
                </a:lnTo>
                <a:lnTo>
                  <a:pt x="15" y="21599"/>
                </a:lnTo>
                <a:lnTo>
                  <a:pt x="0" y="0"/>
                </a:lnTo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1" name="Freeform: Shape 17"/>
          <p:cNvSpPr/>
          <p:nvPr/>
        </p:nvSpPr>
        <p:spPr bwMode="auto">
          <a:xfrm>
            <a:off x="5052729" y="1910023"/>
            <a:ext cx="2276492" cy="1788249"/>
          </a:xfrm>
          <a:custGeom>
            <a:avLst/>
            <a:gdLst>
              <a:gd name="T0" fmla="*/ 2435225 w 21600"/>
              <a:gd name="T1" fmla="*/ 1912937 h 21600"/>
              <a:gd name="T2" fmla="*/ 2435225 w 21600"/>
              <a:gd name="T3" fmla="*/ 1912937 h 21600"/>
              <a:gd name="T4" fmla="*/ 2435225 w 21600"/>
              <a:gd name="T5" fmla="*/ 1912937 h 21600"/>
              <a:gd name="T6" fmla="*/ 2435225 w 21600"/>
              <a:gd name="T7" fmla="*/ 191293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8640" y="0"/>
                </a:moveTo>
                <a:lnTo>
                  <a:pt x="0" y="19721"/>
                </a:lnTo>
                <a:lnTo>
                  <a:pt x="830" y="21599"/>
                </a:lnTo>
                <a:lnTo>
                  <a:pt x="21599" y="8054"/>
                </a:lnTo>
                <a:lnTo>
                  <a:pt x="18640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2" name="Freeform: Shape 18"/>
          <p:cNvSpPr/>
          <p:nvPr/>
        </p:nvSpPr>
        <p:spPr bwMode="auto">
          <a:xfrm>
            <a:off x="5052729" y="3547643"/>
            <a:ext cx="1834253" cy="727914"/>
          </a:xfrm>
          <a:custGeom>
            <a:avLst/>
            <a:gdLst>
              <a:gd name="T0" fmla="*/ 1962150 w 21600"/>
              <a:gd name="T1" fmla="*/ 778669 h 21600"/>
              <a:gd name="T2" fmla="*/ 1962150 w 21600"/>
              <a:gd name="T3" fmla="*/ 778669 h 21600"/>
              <a:gd name="T4" fmla="*/ 1962150 w 21600"/>
              <a:gd name="T5" fmla="*/ 778669 h 21600"/>
              <a:gd name="T6" fmla="*/ 1962150 w 21600"/>
              <a:gd name="T7" fmla="*/ 7786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11535"/>
                </a:lnTo>
                <a:lnTo>
                  <a:pt x="20330" y="21599"/>
                </a:lnTo>
                <a:lnTo>
                  <a:pt x="1030" y="4601"/>
                </a:lnTo>
                <a:lnTo>
                  <a:pt x="0" y="0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3" name="Freeform: Shape 19"/>
          <p:cNvSpPr/>
          <p:nvPr/>
        </p:nvSpPr>
        <p:spPr bwMode="auto">
          <a:xfrm>
            <a:off x="5304271" y="2699524"/>
            <a:ext cx="2023466" cy="1472894"/>
          </a:xfrm>
          <a:custGeom>
            <a:avLst/>
            <a:gdLst>
              <a:gd name="T0" fmla="*/ 2164556 w 21600"/>
              <a:gd name="T1" fmla="*/ 1575594 h 21600"/>
              <a:gd name="T2" fmla="*/ 2164556 w 21600"/>
              <a:gd name="T3" fmla="*/ 1575594 h 21600"/>
              <a:gd name="T4" fmla="*/ 2164556 w 21600"/>
              <a:gd name="T5" fmla="*/ 1575594 h 21600"/>
              <a:gd name="T6" fmla="*/ 2164556 w 21600"/>
              <a:gd name="T7" fmla="*/ 157559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0" y="19114"/>
                </a:lnTo>
                <a:lnTo>
                  <a:pt x="512" y="21600"/>
                </a:lnTo>
                <a:lnTo>
                  <a:pt x="21322" y="4893"/>
                </a:lnTo>
                <a:lnTo>
                  <a:pt x="21599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4" name="Freeform: Shape 20"/>
          <p:cNvSpPr/>
          <p:nvPr/>
        </p:nvSpPr>
        <p:spPr bwMode="auto">
          <a:xfrm>
            <a:off x="5304271" y="4006207"/>
            <a:ext cx="1384594" cy="643325"/>
          </a:xfrm>
          <a:custGeom>
            <a:avLst/>
            <a:gdLst>
              <a:gd name="T0" fmla="*/ 1481138 w 21600"/>
              <a:gd name="T1" fmla="*/ 688182 h 21600"/>
              <a:gd name="T2" fmla="*/ 1481138 w 21600"/>
              <a:gd name="T3" fmla="*/ 688182 h 21600"/>
              <a:gd name="T4" fmla="*/ 1481138 w 21600"/>
              <a:gd name="T5" fmla="*/ 688182 h 21600"/>
              <a:gd name="T6" fmla="*/ 1481138 w 21600"/>
              <a:gd name="T7" fmla="*/ 68818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18339"/>
                </a:lnTo>
                <a:lnTo>
                  <a:pt x="20424" y="21600"/>
                </a:lnTo>
                <a:lnTo>
                  <a:pt x="748" y="5676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5" name="Freeform: Shape 21"/>
          <p:cNvSpPr/>
          <p:nvPr/>
        </p:nvSpPr>
        <p:spPr bwMode="auto">
          <a:xfrm>
            <a:off x="4862774" y="1548663"/>
            <a:ext cx="1444697" cy="1563420"/>
          </a:xfrm>
          <a:custGeom>
            <a:avLst/>
            <a:gdLst>
              <a:gd name="T0" fmla="*/ 1545432 w 21600"/>
              <a:gd name="T1" fmla="*/ 1672432 h 21600"/>
              <a:gd name="T2" fmla="*/ 1545432 w 21600"/>
              <a:gd name="T3" fmla="*/ 1672432 h 21600"/>
              <a:gd name="T4" fmla="*/ 1545432 w 21600"/>
              <a:gd name="T5" fmla="*/ 1672432 h 21600"/>
              <a:gd name="T6" fmla="*/ 1545432 w 21600"/>
              <a:gd name="T7" fmla="*/ 16724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2537" y="0"/>
                </a:moveTo>
                <a:lnTo>
                  <a:pt x="0" y="11569"/>
                </a:lnTo>
                <a:lnTo>
                  <a:pt x="26" y="21600"/>
                </a:lnTo>
                <a:lnTo>
                  <a:pt x="21600" y="0"/>
                </a:lnTo>
                <a:lnTo>
                  <a:pt x="12537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6" name="Freeform: Shape 22"/>
          <p:cNvSpPr/>
          <p:nvPr/>
        </p:nvSpPr>
        <p:spPr bwMode="auto">
          <a:xfrm>
            <a:off x="5488290" y="3937200"/>
            <a:ext cx="1396466" cy="710847"/>
          </a:xfrm>
          <a:custGeom>
            <a:avLst/>
            <a:gdLst>
              <a:gd name="T0" fmla="*/ 1493838 w 21600"/>
              <a:gd name="T1" fmla="*/ 760413 h 21600"/>
              <a:gd name="T2" fmla="*/ 1493838 w 21600"/>
              <a:gd name="T3" fmla="*/ 760413 h 21600"/>
              <a:gd name="T4" fmla="*/ 1493838 w 21600"/>
              <a:gd name="T5" fmla="*/ 760413 h 21600"/>
              <a:gd name="T6" fmla="*/ 1493838 w 21600"/>
              <a:gd name="T7" fmla="*/ 7604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367" y="21600"/>
                </a:moveTo>
                <a:lnTo>
                  <a:pt x="19935" y="10310"/>
                </a:lnTo>
                <a:lnTo>
                  <a:pt x="21600" y="0"/>
                </a:lnTo>
                <a:lnTo>
                  <a:pt x="0" y="19113"/>
                </a:lnTo>
                <a:lnTo>
                  <a:pt x="1367" y="2160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7" name="Freeform: Shape 23"/>
          <p:cNvSpPr/>
          <p:nvPr/>
        </p:nvSpPr>
        <p:spPr bwMode="auto">
          <a:xfrm>
            <a:off x="5488290" y="4553812"/>
            <a:ext cx="1200575" cy="94236"/>
          </a:xfrm>
          <a:custGeom>
            <a:avLst/>
            <a:gdLst>
              <a:gd name="T0" fmla="*/ 1284288 w 21600"/>
              <a:gd name="T1" fmla="*/ 100807 h 21600"/>
              <a:gd name="T2" fmla="*/ 1284288 w 21600"/>
              <a:gd name="T3" fmla="*/ 100807 h 21600"/>
              <a:gd name="T4" fmla="*/ 1284288 w 21600"/>
              <a:gd name="T5" fmla="*/ 100807 h 21600"/>
              <a:gd name="T6" fmla="*/ 1284288 w 21600"/>
              <a:gd name="T7" fmla="*/ 1008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3389"/>
                </a:moveTo>
                <a:lnTo>
                  <a:pt x="21599" y="0"/>
                </a:lnTo>
                <a:lnTo>
                  <a:pt x="20245" y="21600"/>
                </a:lnTo>
                <a:lnTo>
                  <a:pt x="1591" y="21600"/>
                </a:lnTo>
                <a:lnTo>
                  <a:pt x="0" y="3389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86" name="Group 25"/>
          <p:cNvGrpSpPr/>
          <p:nvPr/>
        </p:nvGrpSpPr>
        <p:grpSpPr>
          <a:xfrm>
            <a:off x="8638205" y="1697288"/>
            <a:ext cx="2611178" cy="3463424"/>
            <a:chOff x="1193500" y="1491637"/>
            <a:chExt cx="3761195" cy="3463424"/>
          </a:xfrm>
        </p:grpSpPr>
        <p:grpSp>
          <p:nvGrpSpPr>
            <p:cNvPr id="89" name="Group 28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96" name="TextBox 3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97" name="Rectangle 3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90" name="Group 29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94" name="TextBox 33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95" name="Rectangle 34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91" name="Group 30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92" name="TextBox 31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93" name="Rectangle 32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5"/>
                  </a:solidFill>
                </a:endParaRPr>
              </a:p>
            </p:txBody>
          </p:sp>
        </p:grpSp>
      </p:grpSp>
      <p:cxnSp>
        <p:nvCxnSpPr>
          <p:cNvPr id="87" name="Straight Connector 26"/>
          <p:cNvCxnSpPr/>
          <p:nvPr/>
        </p:nvCxnSpPr>
        <p:spPr>
          <a:xfrm>
            <a:off x="8939655" y="2710116"/>
            <a:ext cx="24482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27"/>
          <p:cNvCxnSpPr/>
          <p:nvPr/>
        </p:nvCxnSpPr>
        <p:spPr>
          <a:xfrm>
            <a:off x="8939655" y="4048863"/>
            <a:ext cx="2448273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38"/>
          <p:cNvGrpSpPr/>
          <p:nvPr/>
        </p:nvGrpSpPr>
        <p:grpSpPr>
          <a:xfrm>
            <a:off x="923287" y="1700180"/>
            <a:ext cx="2611177" cy="3463424"/>
            <a:chOff x="1193500" y="1491637"/>
            <a:chExt cx="3761195" cy="3463424"/>
          </a:xfrm>
        </p:grpSpPr>
        <p:grpSp>
          <p:nvGrpSpPr>
            <p:cNvPr id="77" name="Group 42"/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84" name="TextBox 49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85" name="Rectangle 50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78" name="Group 43"/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82" name="TextBox 47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83" name="Rectangle 48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79" name="Group 44"/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80" name="TextBox 45"/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</a:t>
                </a:r>
                <a:br>
                  <a:rPr lang="zh-CN" altLang="en-US" sz="1000"/>
                </a:br>
                <a:r>
                  <a:rPr lang="zh-CN" altLang="en-US" sz="1000"/>
                  <a:t>（建议使用主题字体）</a:t>
                </a:r>
                <a:endParaRPr lang="zh-CN" altLang="en-US" sz="1000"/>
              </a:p>
            </p:txBody>
          </p:sp>
          <p:sp>
            <p:nvSpPr>
              <p:cNvPr id="81" name="Rectangle 46"/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5"/>
                  </a:solidFill>
                </a:endParaRPr>
              </a:p>
            </p:txBody>
          </p:sp>
        </p:grpSp>
      </p:grpSp>
      <p:grpSp>
        <p:nvGrpSpPr>
          <p:cNvPr id="74" name="Group 39"/>
          <p:cNvGrpSpPr/>
          <p:nvPr/>
        </p:nvGrpSpPr>
        <p:grpSpPr>
          <a:xfrm>
            <a:off x="820745" y="2713008"/>
            <a:ext cx="2448272" cy="1338747"/>
            <a:chOff x="1307468" y="2924944"/>
            <a:chExt cx="2448272" cy="1338747"/>
          </a:xfrm>
        </p:grpSpPr>
        <p:cxnSp>
          <p:nvCxnSpPr>
            <p:cNvPr id="75" name="Straight Connector 40"/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41"/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6"/>
          <p:cNvSpPr txBox="1"/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1" name="任意多边形: 形状 120"/>
          <p:cNvSpPr/>
          <p:nvPr/>
        </p:nvSpPr>
        <p:spPr>
          <a:xfrm>
            <a:off x="5327470" y="2166862"/>
            <a:ext cx="1994611" cy="1267873"/>
          </a:xfrm>
          <a:custGeom>
            <a:avLst/>
            <a:gdLst>
              <a:gd name="connsiteX0" fmla="*/ 1680519 w 1680519"/>
              <a:gd name="connsiteY0" fmla="*/ 1081216 h 1081216"/>
              <a:gd name="connsiteX1" fmla="*/ 0 w 1680519"/>
              <a:gd name="connsiteY1" fmla="*/ 376881 h 1081216"/>
              <a:gd name="connsiteX2" fmla="*/ 222422 w 1680519"/>
              <a:gd name="connsiteY2" fmla="*/ 0 h 1081216"/>
              <a:gd name="connsiteX3" fmla="*/ 1383957 w 1680519"/>
              <a:gd name="connsiteY3" fmla="*/ 574589 h 1081216"/>
              <a:gd name="connsiteX4" fmla="*/ 1680519 w 1680519"/>
              <a:gd name="connsiteY4" fmla="*/ 1081216 h 1081216"/>
              <a:gd name="connsiteX0-1" fmla="*/ 1680519 w 1680519"/>
              <a:gd name="connsiteY0-2" fmla="*/ 1043116 h 1043116"/>
              <a:gd name="connsiteX1-3" fmla="*/ 0 w 1680519"/>
              <a:gd name="connsiteY1-4" fmla="*/ 338781 h 1043116"/>
              <a:gd name="connsiteX2-5" fmla="*/ 298622 w 1680519"/>
              <a:gd name="connsiteY2-6" fmla="*/ 0 h 1043116"/>
              <a:gd name="connsiteX3-7" fmla="*/ 1383957 w 1680519"/>
              <a:gd name="connsiteY3-8" fmla="*/ 536489 h 1043116"/>
              <a:gd name="connsiteX4-9" fmla="*/ 1680519 w 1680519"/>
              <a:gd name="connsiteY4-10" fmla="*/ 1043116 h 1043116"/>
              <a:gd name="connsiteX0-11" fmla="*/ 1680519 w 1680519"/>
              <a:gd name="connsiteY0-12" fmla="*/ 1043116 h 1043116"/>
              <a:gd name="connsiteX1-13" fmla="*/ 0 w 1680519"/>
              <a:gd name="connsiteY1-14" fmla="*/ 338781 h 1043116"/>
              <a:gd name="connsiteX2-15" fmla="*/ 298622 w 1680519"/>
              <a:gd name="connsiteY2-16" fmla="*/ 0 h 1043116"/>
              <a:gd name="connsiteX3-17" fmla="*/ 1383957 w 1680519"/>
              <a:gd name="connsiteY3-18" fmla="*/ 536489 h 1043116"/>
              <a:gd name="connsiteX4-19" fmla="*/ 1680519 w 1680519"/>
              <a:gd name="connsiteY4-20" fmla="*/ 1043116 h 1043116"/>
              <a:gd name="connsiteX0-21" fmla="*/ 1680519 w 1680519"/>
              <a:gd name="connsiteY0-22" fmla="*/ 1055816 h 1055816"/>
              <a:gd name="connsiteX1-23" fmla="*/ 0 w 1680519"/>
              <a:gd name="connsiteY1-24" fmla="*/ 351481 h 1055816"/>
              <a:gd name="connsiteX2-25" fmla="*/ 279572 w 1680519"/>
              <a:gd name="connsiteY2-26" fmla="*/ 0 h 1055816"/>
              <a:gd name="connsiteX3-27" fmla="*/ 1383957 w 1680519"/>
              <a:gd name="connsiteY3-28" fmla="*/ 549189 h 1055816"/>
              <a:gd name="connsiteX4-29" fmla="*/ 1680519 w 1680519"/>
              <a:gd name="connsiteY4-30" fmla="*/ 1055816 h 1055816"/>
              <a:gd name="connsiteX0-31" fmla="*/ 1680519 w 1680519"/>
              <a:gd name="connsiteY0-32" fmla="*/ 1055816 h 1055816"/>
              <a:gd name="connsiteX1-33" fmla="*/ 0 w 1680519"/>
              <a:gd name="connsiteY1-34" fmla="*/ 351481 h 1055816"/>
              <a:gd name="connsiteX2-35" fmla="*/ 279572 w 1680519"/>
              <a:gd name="connsiteY2-36" fmla="*/ 0 h 1055816"/>
              <a:gd name="connsiteX3-37" fmla="*/ 1383957 w 1680519"/>
              <a:gd name="connsiteY3-38" fmla="*/ 549189 h 1055816"/>
              <a:gd name="connsiteX4-39" fmla="*/ 1680519 w 1680519"/>
              <a:gd name="connsiteY4-40" fmla="*/ 1055816 h 1055816"/>
              <a:gd name="connsiteX0-41" fmla="*/ 1690044 w 1690044"/>
              <a:gd name="connsiteY0-42" fmla="*/ 1055816 h 1055816"/>
              <a:gd name="connsiteX1-43" fmla="*/ 0 w 1690044"/>
              <a:gd name="connsiteY1-44" fmla="*/ 351481 h 1055816"/>
              <a:gd name="connsiteX2-45" fmla="*/ 289097 w 1690044"/>
              <a:gd name="connsiteY2-46" fmla="*/ 0 h 1055816"/>
              <a:gd name="connsiteX3-47" fmla="*/ 1393482 w 1690044"/>
              <a:gd name="connsiteY3-48" fmla="*/ 549189 h 1055816"/>
              <a:gd name="connsiteX4-49" fmla="*/ 1690044 w 1690044"/>
              <a:gd name="connsiteY4-50" fmla="*/ 1055816 h 1055816"/>
              <a:gd name="connsiteX0-51" fmla="*/ 1690044 w 1690044"/>
              <a:gd name="connsiteY0-52" fmla="*/ 1055816 h 1055816"/>
              <a:gd name="connsiteX1-53" fmla="*/ 0 w 1690044"/>
              <a:gd name="connsiteY1-54" fmla="*/ 351481 h 1055816"/>
              <a:gd name="connsiteX2-55" fmla="*/ 289097 w 1690044"/>
              <a:gd name="connsiteY2-56" fmla="*/ 0 h 1055816"/>
              <a:gd name="connsiteX3-57" fmla="*/ 1393482 w 1690044"/>
              <a:gd name="connsiteY3-58" fmla="*/ 549189 h 1055816"/>
              <a:gd name="connsiteX4-59" fmla="*/ 1690044 w 1690044"/>
              <a:gd name="connsiteY4-60" fmla="*/ 1055816 h 1055816"/>
              <a:gd name="connsiteX0-61" fmla="*/ 1670994 w 1670994"/>
              <a:gd name="connsiteY0-62" fmla="*/ 1062166 h 1062166"/>
              <a:gd name="connsiteX1-63" fmla="*/ 0 w 1670994"/>
              <a:gd name="connsiteY1-64" fmla="*/ 351481 h 1062166"/>
              <a:gd name="connsiteX2-65" fmla="*/ 289097 w 1670994"/>
              <a:gd name="connsiteY2-66" fmla="*/ 0 h 1062166"/>
              <a:gd name="connsiteX3-67" fmla="*/ 1393482 w 1670994"/>
              <a:gd name="connsiteY3-68" fmla="*/ 549189 h 1062166"/>
              <a:gd name="connsiteX4-69" fmla="*/ 1670994 w 1670994"/>
              <a:gd name="connsiteY4-70" fmla="*/ 1062166 h 1062166"/>
              <a:gd name="connsiteX0-71" fmla="*/ 1670994 w 1670994"/>
              <a:gd name="connsiteY0-72" fmla="*/ 1062166 h 1062166"/>
              <a:gd name="connsiteX1-73" fmla="*/ 0 w 1670994"/>
              <a:gd name="connsiteY1-74" fmla="*/ 351481 h 1062166"/>
              <a:gd name="connsiteX2-75" fmla="*/ 289097 w 1670994"/>
              <a:gd name="connsiteY2-76" fmla="*/ 0 h 1062166"/>
              <a:gd name="connsiteX3-77" fmla="*/ 1393482 w 1670994"/>
              <a:gd name="connsiteY3-78" fmla="*/ 549189 h 1062166"/>
              <a:gd name="connsiteX4-79" fmla="*/ 1670994 w 1670994"/>
              <a:gd name="connsiteY4-80" fmla="*/ 1062166 h 1062166"/>
              <a:gd name="connsiteX0-81" fmla="*/ 1670994 w 1670994"/>
              <a:gd name="connsiteY0-82" fmla="*/ 1062166 h 1062166"/>
              <a:gd name="connsiteX1-83" fmla="*/ 0 w 1670994"/>
              <a:gd name="connsiteY1-84" fmla="*/ 351481 h 1062166"/>
              <a:gd name="connsiteX2-85" fmla="*/ 289097 w 1670994"/>
              <a:gd name="connsiteY2-86" fmla="*/ 0 h 1062166"/>
              <a:gd name="connsiteX3-87" fmla="*/ 1399832 w 1670994"/>
              <a:gd name="connsiteY3-88" fmla="*/ 552364 h 1062166"/>
              <a:gd name="connsiteX4-89" fmla="*/ 1670994 w 1670994"/>
              <a:gd name="connsiteY4-90" fmla="*/ 1062166 h 10621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670994" h="1062166">
                <a:moveTo>
                  <a:pt x="1670994" y="1062166"/>
                </a:moveTo>
                <a:lnTo>
                  <a:pt x="0" y="351481"/>
                </a:lnTo>
                <a:cubicBezTo>
                  <a:pt x="143991" y="254429"/>
                  <a:pt x="227656" y="157377"/>
                  <a:pt x="289097" y="0"/>
                </a:cubicBezTo>
                <a:lnTo>
                  <a:pt x="1399832" y="552364"/>
                </a:lnTo>
                <a:cubicBezTo>
                  <a:pt x="1498686" y="721240"/>
                  <a:pt x="1489590" y="899640"/>
                  <a:pt x="1670994" y="10621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2" name="任意多边形: 形状 121"/>
          <p:cNvSpPr/>
          <p:nvPr/>
        </p:nvSpPr>
        <p:spPr>
          <a:xfrm>
            <a:off x="5327981" y="1268760"/>
            <a:ext cx="1536039" cy="1324171"/>
          </a:xfrm>
          <a:custGeom>
            <a:avLst/>
            <a:gdLst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-1" fmla="*/ 643411 w 1286823"/>
              <a:gd name="connsiteY0-2" fmla="*/ 0 h 1109330"/>
              <a:gd name="connsiteX1-3" fmla="*/ 1286823 w 1286823"/>
              <a:gd name="connsiteY1-4" fmla="*/ 1109330 h 1109330"/>
              <a:gd name="connsiteX2-5" fmla="*/ 0 w 1286823"/>
              <a:gd name="connsiteY2-6" fmla="*/ 1109330 h 1109330"/>
              <a:gd name="connsiteX3-7" fmla="*/ 643411 w 1286823"/>
              <a:gd name="connsiteY3-8" fmla="*/ 0 h 1109330"/>
              <a:gd name="connsiteX0-9" fmla="*/ 643411 w 1286823"/>
              <a:gd name="connsiteY0-10" fmla="*/ 0 h 1109330"/>
              <a:gd name="connsiteX1-11" fmla="*/ 1286823 w 1286823"/>
              <a:gd name="connsiteY1-12" fmla="*/ 1109330 h 1109330"/>
              <a:gd name="connsiteX2-13" fmla="*/ 0 w 1286823"/>
              <a:gd name="connsiteY2-14" fmla="*/ 1109330 h 1109330"/>
              <a:gd name="connsiteX3-15" fmla="*/ 643411 w 1286823"/>
              <a:gd name="connsiteY3-16" fmla="*/ 0 h 11093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86823" h="1109330">
                <a:moveTo>
                  <a:pt x="643411" y="0"/>
                </a:moveTo>
                <a:cubicBezTo>
                  <a:pt x="857882" y="369777"/>
                  <a:pt x="966026" y="813981"/>
                  <a:pt x="1286823" y="1109330"/>
                </a:cubicBezTo>
                <a:lnTo>
                  <a:pt x="0" y="1109330"/>
                </a:lnTo>
                <a:cubicBezTo>
                  <a:pt x="320796" y="867144"/>
                  <a:pt x="428941" y="369777"/>
                  <a:pt x="643411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3" name="任意多边形: 形状 122"/>
          <p:cNvSpPr/>
          <p:nvPr/>
        </p:nvSpPr>
        <p:spPr>
          <a:xfrm>
            <a:off x="4844720" y="2822412"/>
            <a:ext cx="2994222" cy="1467612"/>
          </a:xfrm>
          <a:custGeom>
            <a:avLst/>
            <a:gdLst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-1" fmla="*/ 2508422 w 2508422"/>
              <a:gd name="connsiteY0-2" fmla="*/ 1229498 h 1229498"/>
              <a:gd name="connsiteX1-3" fmla="*/ 0 w 2508422"/>
              <a:gd name="connsiteY1-4" fmla="*/ 512806 h 1229498"/>
              <a:gd name="connsiteX2-5" fmla="*/ 296562 w 2508422"/>
              <a:gd name="connsiteY2-6" fmla="*/ 0 h 1229498"/>
              <a:gd name="connsiteX3-7" fmla="*/ 2211860 w 2508422"/>
              <a:gd name="connsiteY3-8" fmla="*/ 710514 h 1229498"/>
              <a:gd name="connsiteX4-9" fmla="*/ 2508422 w 2508422"/>
              <a:gd name="connsiteY4-10" fmla="*/ 1229498 h 1229498"/>
              <a:gd name="connsiteX0-11" fmla="*/ 2508422 w 2508422"/>
              <a:gd name="connsiteY0-12" fmla="*/ 1229498 h 1229498"/>
              <a:gd name="connsiteX1-13" fmla="*/ 0 w 2508422"/>
              <a:gd name="connsiteY1-14" fmla="*/ 512806 h 1229498"/>
              <a:gd name="connsiteX2-15" fmla="*/ 296562 w 2508422"/>
              <a:gd name="connsiteY2-16" fmla="*/ 0 h 1229498"/>
              <a:gd name="connsiteX3-17" fmla="*/ 2211860 w 2508422"/>
              <a:gd name="connsiteY3-18" fmla="*/ 710514 h 1229498"/>
              <a:gd name="connsiteX4-19" fmla="*/ 2508422 w 2508422"/>
              <a:gd name="connsiteY4-20" fmla="*/ 1229498 h 12294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508422" h="1229498">
                <a:moveTo>
                  <a:pt x="2508422" y="1229498"/>
                </a:moveTo>
                <a:lnTo>
                  <a:pt x="0" y="512806"/>
                </a:lnTo>
                <a:cubicBezTo>
                  <a:pt x="232204" y="392671"/>
                  <a:pt x="197708" y="170935"/>
                  <a:pt x="296562" y="0"/>
                </a:cubicBezTo>
                <a:lnTo>
                  <a:pt x="2211860" y="710514"/>
                </a:lnTo>
                <a:cubicBezTo>
                  <a:pt x="2310714" y="883509"/>
                  <a:pt x="2333368" y="1100953"/>
                  <a:pt x="2508422" y="122949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4" name="任意多边形: 形状 123"/>
          <p:cNvSpPr/>
          <p:nvPr/>
        </p:nvSpPr>
        <p:spPr>
          <a:xfrm>
            <a:off x="4835393" y="2815037"/>
            <a:ext cx="2521214" cy="627184"/>
          </a:xfrm>
          <a:custGeom>
            <a:avLst/>
            <a:gdLst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-1" fmla="*/ 304747 w 2112158"/>
              <a:gd name="connsiteY0-2" fmla="*/ 0 h 525426"/>
              <a:gd name="connsiteX1-3" fmla="*/ 1807411 w 2112158"/>
              <a:gd name="connsiteY1-4" fmla="*/ 0 h 525426"/>
              <a:gd name="connsiteX2-5" fmla="*/ 2112158 w 2112158"/>
              <a:gd name="connsiteY2-6" fmla="*/ 525426 h 525426"/>
              <a:gd name="connsiteX3-7" fmla="*/ 0 w 2112158"/>
              <a:gd name="connsiteY3-8" fmla="*/ 525426 h 525426"/>
              <a:gd name="connsiteX4-9" fmla="*/ 304747 w 2112158"/>
              <a:gd name="connsiteY4-10" fmla="*/ 0 h 525426"/>
              <a:gd name="connsiteX0-11" fmla="*/ 304747 w 2112158"/>
              <a:gd name="connsiteY0-12" fmla="*/ 0 h 525426"/>
              <a:gd name="connsiteX1-13" fmla="*/ 1807411 w 2112158"/>
              <a:gd name="connsiteY1-14" fmla="*/ 0 h 525426"/>
              <a:gd name="connsiteX2-15" fmla="*/ 2112158 w 2112158"/>
              <a:gd name="connsiteY2-16" fmla="*/ 525426 h 525426"/>
              <a:gd name="connsiteX3-17" fmla="*/ 0 w 2112158"/>
              <a:gd name="connsiteY3-18" fmla="*/ 525426 h 525426"/>
              <a:gd name="connsiteX4-19" fmla="*/ 304747 w 2112158"/>
              <a:gd name="connsiteY4-20" fmla="*/ 0 h 525426"/>
              <a:gd name="connsiteX0-21" fmla="*/ 304747 w 2112158"/>
              <a:gd name="connsiteY0-22" fmla="*/ 0 h 525426"/>
              <a:gd name="connsiteX1-23" fmla="*/ 1807411 w 2112158"/>
              <a:gd name="connsiteY1-24" fmla="*/ 0 h 525426"/>
              <a:gd name="connsiteX2-25" fmla="*/ 2112158 w 2112158"/>
              <a:gd name="connsiteY2-26" fmla="*/ 525426 h 525426"/>
              <a:gd name="connsiteX3-27" fmla="*/ 0 w 2112158"/>
              <a:gd name="connsiteY3-28" fmla="*/ 525426 h 525426"/>
              <a:gd name="connsiteX4-29" fmla="*/ 304747 w 2112158"/>
              <a:gd name="connsiteY4-30" fmla="*/ 0 h 525426"/>
              <a:gd name="connsiteX0-31" fmla="*/ 304747 w 2112158"/>
              <a:gd name="connsiteY0-32" fmla="*/ 0 h 525426"/>
              <a:gd name="connsiteX1-33" fmla="*/ 1807411 w 2112158"/>
              <a:gd name="connsiteY1-34" fmla="*/ 0 h 525426"/>
              <a:gd name="connsiteX2-35" fmla="*/ 2112158 w 2112158"/>
              <a:gd name="connsiteY2-36" fmla="*/ 525426 h 525426"/>
              <a:gd name="connsiteX3-37" fmla="*/ 0 w 2112158"/>
              <a:gd name="connsiteY3-38" fmla="*/ 525426 h 525426"/>
              <a:gd name="connsiteX4-39" fmla="*/ 304747 w 2112158"/>
              <a:gd name="connsiteY4-40" fmla="*/ 0 h 52542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12158" h="525426">
                <a:moveTo>
                  <a:pt x="304747" y="0"/>
                </a:moveTo>
                <a:cubicBezTo>
                  <a:pt x="816268" y="85060"/>
                  <a:pt x="1306523" y="0"/>
                  <a:pt x="1807411" y="0"/>
                </a:cubicBezTo>
                <a:cubicBezTo>
                  <a:pt x="1908993" y="175142"/>
                  <a:pt x="1914883" y="392814"/>
                  <a:pt x="2112158" y="525426"/>
                </a:cubicBezTo>
                <a:lnTo>
                  <a:pt x="0" y="525426"/>
                </a:lnTo>
                <a:cubicBezTo>
                  <a:pt x="239805" y="382181"/>
                  <a:pt x="203165" y="175142"/>
                  <a:pt x="304747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5" name="任意多边形: 形状 124"/>
          <p:cNvSpPr/>
          <p:nvPr/>
        </p:nvSpPr>
        <p:spPr>
          <a:xfrm>
            <a:off x="4335850" y="3670529"/>
            <a:ext cx="4247959" cy="1902732"/>
          </a:xfrm>
          <a:custGeom>
            <a:avLst/>
            <a:gdLst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-1" fmla="*/ 3558746 w 3558746"/>
              <a:gd name="connsiteY0-2" fmla="*/ 1594022 h 1594022"/>
              <a:gd name="connsiteX1-3" fmla="*/ 0 w 3558746"/>
              <a:gd name="connsiteY1-4" fmla="*/ 525162 h 1594022"/>
              <a:gd name="connsiteX2-5" fmla="*/ 308919 w 3558746"/>
              <a:gd name="connsiteY2-6" fmla="*/ 0 h 1594022"/>
              <a:gd name="connsiteX3-7" fmla="*/ 3052119 w 3558746"/>
              <a:gd name="connsiteY3-8" fmla="*/ 716692 h 1594022"/>
              <a:gd name="connsiteX4-9" fmla="*/ 3558746 w 3558746"/>
              <a:gd name="connsiteY4-10" fmla="*/ 1594022 h 1594022"/>
              <a:gd name="connsiteX0-11" fmla="*/ 3558746 w 3558746"/>
              <a:gd name="connsiteY0-12" fmla="*/ 1594022 h 1594022"/>
              <a:gd name="connsiteX1-13" fmla="*/ 0 w 3558746"/>
              <a:gd name="connsiteY1-14" fmla="*/ 525162 h 1594022"/>
              <a:gd name="connsiteX2-15" fmla="*/ 308919 w 3558746"/>
              <a:gd name="connsiteY2-16" fmla="*/ 0 h 1594022"/>
              <a:gd name="connsiteX3-17" fmla="*/ 3052119 w 3558746"/>
              <a:gd name="connsiteY3-18" fmla="*/ 716692 h 1594022"/>
              <a:gd name="connsiteX4-19" fmla="*/ 3558746 w 3558746"/>
              <a:gd name="connsiteY4-20" fmla="*/ 1594022 h 1594022"/>
              <a:gd name="connsiteX0-21" fmla="*/ 3558746 w 3558746"/>
              <a:gd name="connsiteY0-22" fmla="*/ 1594022 h 1594022"/>
              <a:gd name="connsiteX1-23" fmla="*/ 0 w 3558746"/>
              <a:gd name="connsiteY1-24" fmla="*/ 525162 h 1594022"/>
              <a:gd name="connsiteX2-25" fmla="*/ 308919 w 3558746"/>
              <a:gd name="connsiteY2-26" fmla="*/ 0 h 1594022"/>
              <a:gd name="connsiteX3-27" fmla="*/ 3052119 w 3558746"/>
              <a:gd name="connsiteY3-28" fmla="*/ 716692 h 1594022"/>
              <a:gd name="connsiteX4-29" fmla="*/ 3558746 w 3558746"/>
              <a:gd name="connsiteY4-30" fmla="*/ 1594022 h 1594022"/>
              <a:gd name="connsiteX0-31" fmla="*/ 3558746 w 3558746"/>
              <a:gd name="connsiteY0-32" fmla="*/ 1594022 h 1594022"/>
              <a:gd name="connsiteX1-33" fmla="*/ 0 w 3558746"/>
              <a:gd name="connsiteY1-34" fmla="*/ 525162 h 1594022"/>
              <a:gd name="connsiteX2-35" fmla="*/ 327969 w 3558746"/>
              <a:gd name="connsiteY2-36" fmla="*/ 0 h 1594022"/>
              <a:gd name="connsiteX3-37" fmla="*/ 3052119 w 3558746"/>
              <a:gd name="connsiteY3-38" fmla="*/ 716692 h 1594022"/>
              <a:gd name="connsiteX4-39" fmla="*/ 3558746 w 3558746"/>
              <a:gd name="connsiteY4-40" fmla="*/ 1594022 h 15940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58746" h="1594022">
                <a:moveTo>
                  <a:pt x="3558746" y="1594022"/>
                </a:moveTo>
                <a:lnTo>
                  <a:pt x="0" y="525162"/>
                </a:lnTo>
                <a:cubicBezTo>
                  <a:pt x="128373" y="350108"/>
                  <a:pt x="301196" y="219504"/>
                  <a:pt x="327969" y="0"/>
                </a:cubicBezTo>
                <a:lnTo>
                  <a:pt x="3052119" y="716692"/>
                </a:lnTo>
                <a:lnTo>
                  <a:pt x="3558746" y="15940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6" name="任意多边形: 形状 125"/>
          <p:cNvSpPr/>
          <p:nvPr/>
        </p:nvSpPr>
        <p:spPr>
          <a:xfrm>
            <a:off x="4339124" y="3628452"/>
            <a:ext cx="3513752" cy="669405"/>
          </a:xfrm>
          <a:custGeom>
            <a:avLst/>
            <a:gdLst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-1" fmla="*/ 307831 w 2943661"/>
              <a:gd name="connsiteY0-2" fmla="*/ 0 h 530743"/>
              <a:gd name="connsiteX1-3" fmla="*/ 2635830 w 2943661"/>
              <a:gd name="connsiteY1-4" fmla="*/ 0 h 530743"/>
              <a:gd name="connsiteX2-5" fmla="*/ 2943661 w 2943661"/>
              <a:gd name="connsiteY2-6" fmla="*/ 530743 h 530743"/>
              <a:gd name="connsiteX3-7" fmla="*/ 0 w 2943661"/>
              <a:gd name="connsiteY3-8" fmla="*/ 530743 h 530743"/>
              <a:gd name="connsiteX4-9" fmla="*/ 307831 w 2943661"/>
              <a:gd name="connsiteY4-10" fmla="*/ 0 h 530743"/>
              <a:gd name="connsiteX0-11" fmla="*/ 307831 w 2943661"/>
              <a:gd name="connsiteY0-12" fmla="*/ 0 h 530743"/>
              <a:gd name="connsiteX1-13" fmla="*/ 2635830 w 2943661"/>
              <a:gd name="connsiteY1-14" fmla="*/ 0 h 530743"/>
              <a:gd name="connsiteX2-15" fmla="*/ 2943661 w 2943661"/>
              <a:gd name="connsiteY2-16" fmla="*/ 530743 h 530743"/>
              <a:gd name="connsiteX3-17" fmla="*/ 0 w 2943661"/>
              <a:gd name="connsiteY3-18" fmla="*/ 530743 h 530743"/>
              <a:gd name="connsiteX4-19" fmla="*/ 307831 w 2943661"/>
              <a:gd name="connsiteY4-20" fmla="*/ 0 h 530743"/>
              <a:gd name="connsiteX0-21" fmla="*/ 307831 w 2943661"/>
              <a:gd name="connsiteY0-22" fmla="*/ 42530 h 573273"/>
              <a:gd name="connsiteX1-23" fmla="*/ 2635830 w 2943661"/>
              <a:gd name="connsiteY1-24" fmla="*/ 42530 h 573273"/>
              <a:gd name="connsiteX2-25" fmla="*/ 2943661 w 2943661"/>
              <a:gd name="connsiteY2-26" fmla="*/ 573273 h 573273"/>
              <a:gd name="connsiteX3-27" fmla="*/ 0 w 2943661"/>
              <a:gd name="connsiteY3-28" fmla="*/ 573273 h 573273"/>
              <a:gd name="connsiteX4-29" fmla="*/ 307831 w 2943661"/>
              <a:gd name="connsiteY4-30" fmla="*/ 42530 h 573273"/>
              <a:gd name="connsiteX0-31" fmla="*/ 307831 w 2943661"/>
              <a:gd name="connsiteY0-32" fmla="*/ 30054 h 560797"/>
              <a:gd name="connsiteX1-33" fmla="*/ 2635830 w 2943661"/>
              <a:gd name="connsiteY1-34" fmla="*/ 30054 h 560797"/>
              <a:gd name="connsiteX2-35" fmla="*/ 2943661 w 2943661"/>
              <a:gd name="connsiteY2-36" fmla="*/ 560797 h 560797"/>
              <a:gd name="connsiteX3-37" fmla="*/ 0 w 2943661"/>
              <a:gd name="connsiteY3-38" fmla="*/ 560797 h 560797"/>
              <a:gd name="connsiteX4-39" fmla="*/ 307831 w 2943661"/>
              <a:gd name="connsiteY4-40" fmla="*/ 30054 h 560797"/>
              <a:gd name="connsiteX0-41" fmla="*/ 307831 w 2943661"/>
              <a:gd name="connsiteY0-42" fmla="*/ 30054 h 560797"/>
              <a:gd name="connsiteX1-43" fmla="*/ 2635830 w 2943661"/>
              <a:gd name="connsiteY1-44" fmla="*/ 30054 h 560797"/>
              <a:gd name="connsiteX2-45" fmla="*/ 2943661 w 2943661"/>
              <a:gd name="connsiteY2-46" fmla="*/ 560797 h 560797"/>
              <a:gd name="connsiteX3-47" fmla="*/ 0 w 2943661"/>
              <a:gd name="connsiteY3-48" fmla="*/ 560797 h 560797"/>
              <a:gd name="connsiteX4-49" fmla="*/ 307831 w 2943661"/>
              <a:gd name="connsiteY4-50" fmla="*/ 30054 h 56079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943661" h="560797">
                <a:moveTo>
                  <a:pt x="307831" y="30054"/>
                </a:moveTo>
                <a:cubicBezTo>
                  <a:pt x="1073198" y="104482"/>
                  <a:pt x="1817300" y="-65639"/>
                  <a:pt x="2635830" y="30054"/>
                </a:cubicBezTo>
                <a:cubicBezTo>
                  <a:pt x="2738440" y="206968"/>
                  <a:pt x="2755991" y="405148"/>
                  <a:pt x="2943661" y="560797"/>
                </a:cubicBezTo>
                <a:cubicBezTo>
                  <a:pt x="1973073" y="475737"/>
                  <a:pt x="981220" y="560797"/>
                  <a:pt x="0" y="560797"/>
                </a:cubicBezTo>
                <a:cubicBezTo>
                  <a:pt x="102610" y="383883"/>
                  <a:pt x="269017" y="228233"/>
                  <a:pt x="307831" y="30054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7" name="任意多边形: 形状 126"/>
          <p:cNvSpPr/>
          <p:nvPr/>
        </p:nvSpPr>
        <p:spPr>
          <a:xfrm>
            <a:off x="3590122" y="4455711"/>
            <a:ext cx="5011756" cy="1133529"/>
          </a:xfrm>
          <a:custGeom>
            <a:avLst/>
            <a:gdLst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-1" fmla="*/ 519559 w 4198620"/>
              <a:gd name="connsiteY0-2" fmla="*/ 0 h 895791"/>
              <a:gd name="connsiteX1-3" fmla="*/ 3679061 w 4198620"/>
              <a:gd name="connsiteY1-4" fmla="*/ 0 h 895791"/>
              <a:gd name="connsiteX2-5" fmla="*/ 4198620 w 4198620"/>
              <a:gd name="connsiteY2-6" fmla="*/ 895791 h 895791"/>
              <a:gd name="connsiteX3-7" fmla="*/ 0 w 4198620"/>
              <a:gd name="connsiteY3-8" fmla="*/ 895791 h 895791"/>
              <a:gd name="connsiteX4-9" fmla="*/ 519559 w 4198620"/>
              <a:gd name="connsiteY4-10" fmla="*/ 0 h 895791"/>
              <a:gd name="connsiteX0-11" fmla="*/ 519559 w 4198620"/>
              <a:gd name="connsiteY0-12" fmla="*/ 70883 h 966674"/>
              <a:gd name="connsiteX1-13" fmla="*/ 3679061 w 4198620"/>
              <a:gd name="connsiteY1-14" fmla="*/ 70883 h 966674"/>
              <a:gd name="connsiteX2-15" fmla="*/ 4198620 w 4198620"/>
              <a:gd name="connsiteY2-16" fmla="*/ 966674 h 966674"/>
              <a:gd name="connsiteX3-17" fmla="*/ 0 w 4198620"/>
              <a:gd name="connsiteY3-18" fmla="*/ 966674 h 966674"/>
              <a:gd name="connsiteX4-19" fmla="*/ 519559 w 4198620"/>
              <a:gd name="connsiteY4-20" fmla="*/ 70883 h 966674"/>
              <a:gd name="connsiteX0-21" fmla="*/ 519559 w 4198620"/>
              <a:gd name="connsiteY0-22" fmla="*/ 53828 h 949619"/>
              <a:gd name="connsiteX1-23" fmla="*/ 3679061 w 4198620"/>
              <a:gd name="connsiteY1-24" fmla="*/ 53828 h 949619"/>
              <a:gd name="connsiteX2-25" fmla="*/ 4198620 w 4198620"/>
              <a:gd name="connsiteY2-26" fmla="*/ 949619 h 949619"/>
              <a:gd name="connsiteX3-27" fmla="*/ 0 w 4198620"/>
              <a:gd name="connsiteY3-28" fmla="*/ 949619 h 949619"/>
              <a:gd name="connsiteX4-29" fmla="*/ 519559 w 4198620"/>
              <a:gd name="connsiteY4-30" fmla="*/ 53828 h 949619"/>
              <a:gd name="connsiteX0-31" fmla="*/ 519559 w 4198620"/>
              <a:gd name="connsiteY0-32" fmla="*/ 53828 h 949619"/>
              <a:gd name="connsiteX1-33" fmla="*/ 3679061 w 4198620"/>
              <a:gd name="connsiteY1-34" fmla="*/ 53828 h 949619"/>
              <a:gd name="connsiteX2-35" fmla="*/ 4198620 w 4198620"/>
              <a:gd name="connsiteY2-36" fmla="*/ 949619 h 949619"/>
              <a:gd name="connsiteX3-37" fmla="*/ 0 w 4198620"/>
              <a:gd name="connsiteY3-38" fmla="*/ 949619 h 949619"/>
              <a:gd name="connsiteX4-39" fmla="*/ 519559 w 4198620"/>
              <a:gd name="connsiteY4-40" fmla="*/ 53828 h 9496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98620" h="949619">
                <a:moveTo>
                  <a:pt x="519559" y="53828"/>
                </a:moveTo>
                <a:cubicBezTo>
                  <a:pt x="1572726" y="149521"/>
                  <a:pt x="2604629" y="-105660"/>
                  <a:pt x="3679061" y="53828"/>
                </a:cubicBezTo>
                <a:lnTo>
                  <a:pt x="4198620" y="949619"/>
                </a:lnTo>
                <a:cubicBezTo>
                  <a:pt x="2777814" y="747600"/>
                  <a:pt x="1399540" y="949619"/>
                  <a:pt x="0" y="949619"/>
                </a:cubicBezTo>
                <a:cubicBezTo>
                  <a:pt x="258246" y="672287"/>
                  <a:pt x="346373" y="352425"/>
                  <a:pt x="519559" y="5382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8" name="文本框 8"/>
          <p:cNvSpPr txBox="1"/>
          <p:nvPr/>
        </p:nvSpPr>
        <p:spPr>
          <a:xfrm>
            <a:off x="5734361" y="487090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zh-CN" altLang="en-US" sz="1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9" name="文本框 9"/>
          <p:cNvSpPr txBox="1"/>
          <p:nvPr/>
        </p:nvSpPr>
        <p:spPr>
          <a:xfrm>
            <a:off x="5734361" y="379739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0" name="文本框 10"/>
          <p:cNvSpPr txBox="1"/>
          <p:nvPr/>
        </p:nvSpPr>
        <p:spPr>
          <a:xfrm>
            <a:off x="5734361" y="2944937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zh-CN" altLang="en-US" sz="14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1" name="文本框 11"/>
          <p:cNvSpPr txBox="1"/>
          <p:nvPr/>
        </p:nvSpPr>
        <p:spPr>
          <a:xfrm>
            <a:off x="5734362" y="2022936"/>
            <a:ext cx="723276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关键词</a:t>
            </a:r>
            <a:endParaRPr lang="zh-CN" altLang="en-US" sz="140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495389" y="1364401"/>
            <a:ext cx="489858" cy="489858"/>
            <a:chOff x="1427243" y="1987229"/>
            <a:chExt cx="1016000" cy="1016000"/>
          </a:xfrm>
          <a:effectLst/>
        </p:grpSpPr>
        <p:sp>
          <p:nvSpPr>
            <p:cNvPr id="119" name="椭圆 118"/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0" name="任意多边形: 形状 119"/>
            <p:cNvSpPr/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495389" y="3103418"/>
            <a:ext cx="489858" cy="489858"/>
            <a:chOff x="1427243" y="3314803"/>
            <a:chExt cx="1016000" cy="1016000"/>
          </a:xfrm>
          <a:effectLst/>
        </p:grpSpPr>
        <p:sp>
          <p:nvSpPr>
            <p:cNvPr id="117" name="椭圆 116"/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8" name="任意多边形: 形状 117"/>
            <p:cNvSpPr/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8" name="组合 107"/>
          <p:cNvGrpSpPr/>
          <p:nvPr/>
        </p:nvGrpSpPr>
        <p:grpSpPr>
          <a:xfrm>
            <a:off x="495389" y="4786050"/>
            <a:ext cx="489858" cy="489858"/>
            <a:chOff x="1427243" y="4599335"/>
            <a:chExt cx="1016000" cy="1016000"/>
          </a:xfrm>
          <a:effectLst/>
        </p:grpSpPr>
        <p:sp>
          <p:nvSpPr>
            <p:cNvPr id="115" name="椭圆 114"/>
            <p:cNvSpPr/>
            <p:nvPr/>
          </p:nvSpPr>
          <p:spPr>
            <a:xfrm>
              <a:off x="1427243" y="4599335"/>
              <a:ext cx="1016000" cy="10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6" name="任意多边形: 形状 115"/>
            <p:cNvSpPr/>
            <p:nvPr/>
          </p:nvSpPr>
          <p:spPr bwMode="auto">
            <a:xfrm>
              <a:off x="1761388" y="4912675"/>
              <a:ext cx="347709" cy="373276"/>
            </a:xfrm>
            <a:custGeom>
              <a:avLst/>
              <a:gdLst>
                <a:gd name="T0" fmla="*/ 201595705 w 21600"/>
                <a:gd name="T1" fmla="*/ 190811269 h 21600"/>
                <a:gd name="T2" fmla="*/ 187592182 w 21600"/>
                <a:gd name="T3" fmla="*/ 208164918 h 21600"/>
                <a:gd name="T4" fmla="*/ 187752038 w 21600"/>
                <a:gd name="T5" fmla="*/ 210192294 h 21600"/>
                <a:gd name="T6" fmla="*/ 161460495 w 21600"/>
                <a:gd name="T7" fmla="*/ 231219137 h 21600"/>
                <a:gd name="T8" fmla="*/ 128262652 w 21600"/>
                <a:gd name="T9" fmla="*/ 238391082 h 21600"/>
                <a:gd name="T10" fmla="*/ 119149403 w 21600"/>
                <a:gd name="T11" fmla="*/ 185693870 h 21600"/>
                <a:gd name="T12" fmla="*/ 117292923 w 21600"/>
                <a:gd name="T13" fmla="*/ 120030070 h 21600"/>
                <a:gd name="T14" fmla="*/ 154692970 w 21600"/>
                <a:gd name="T15" fmla="*/ 120030070 h 21600"/>
                <a:gd name="T16" fmla="*/ 169246679 w 21600"/>
                <a:gd name="T17" fmla="*/ 116013538 h 21600"/>
                <a:gd name="T18" fmla="*/ 178309081 w 21600"/>
                <a:gd name="T19" fmla="*/ 121846296 h 21600"/>
                <a:gd name="T20" fmla="*/ 189438676 w 21600"/>
                <a:gd name="T21" fmla="*/ 108059450 h 21600"/>
                <a:gd name="T22" fmla="*/ 178309081 w 21600"/>
                <a:gd name="T23" fmla="*/ 94259126 h 21600"/>
                <a:gd name="T24" fmla="*/ 168947157 w 21600"/>
                <a:gd name="T25" fmla="*/ 100649045 h 21600"/>
                <a:gd name="T26" fmla="*/ 116743727 w 21600"/>
                <a:gd name="T27" fmla="*/ 100649045 h 21600"/>
                <a:gd name="T28" fmla="*/ 115795006 w 21600"/>
                <a:gd name="T29" fmla="*/ 67360039 h 21600"/>
                <a:gd name="T30" fmla="*/ 135378766 w 21600"/>
                <a:gd name="T31" fmla="*/ 34455253 h 21600"/>
                <a:gd name="T32" fmla="*/ 107580421 w 21600"/>
                <a:gd name="T33" fmla="*/ 0 h 21600"/>
                <a:gd name="T34" fmla="*/ 79792072 w 21600"/>
                <a:gd name="T35" fmla="*/ 34455253 h 21600"/>
                <a:gd name="T36" fmla="*/ 99795237 w 21600"/>
                <a:gd name="T37" fmla="*/ 67505810 h 21600"/>
                <a:gd name="T38" fmla="*/ 98846616 w 21600"/>
                <a:gd name="T39" fmla="*/ 100649045 h 21600"/>
                <a:gd name="T40" fmla="*/ 46543272 w 21600"/>
                <a:gd name="T41" fmla="*/ 100649045 h 21600"/>
                <a:gd name="T42" fmla="*/ 37181348 w 21600"/>
                <a:gd name="T43" fmla="*/ 94271445 h 21600"/>
                <a:gd name="T44" fmla="*/ 26051763 w 21600"/>
                <a:gd name="T45" fmla="*/ 108059450 h 21600"/>
                <a:gd name="T46" fmla="*/ 37181348 w 21600"/>
                <a:gd name="T47" fmla="*/ 121846296 h 21600"/>
                <a:gd name="T48" fmla="*/ 46294607 w 21600"/>
                <a:gd name="T49" fmla="*/ 115934434 h 21600"/>
                <a:gd name="T50" fmla="*/ 60897374 w 21600"/>
                <a:gd name="T51" fmla="*/ 120030070 h 21600"/>
                <a:gd name="T52" fmla="*/ 98307316 w 21600"/>
                <a:gd name="T53" fmla="*/ 120030070 h 21600"/>
                <a:gd name="T54" fmla="*/ 96440941 w 21600"/>
                <a:gd name="T55" fmla="*/ 185706188 h 21600"/>
                <a:gd name="T56" fmla="*/ 87507319 w 21600"/>
                <a:gd name="T57" fmla="*/ 237382914 h 21600"/>
                <a:gd name="T58" fmla="*/ 47661734 w 21600"/>
                <a:gd name="T59" fmla="*/ 226048548 h 21600"/>
                <a:gd name="T60" fmla="*/ 27788349 w 21600"/>
                <a:gd name="T61" fmla="*/ 210828560 h 21600"/>
                <a:gd name="T62" fmla="*/ 28008047 w 21600"/>
                <a:gd name="T63" fmla="*/ 208177236 h 21600"/>
                <a:gd name="T64" fmla="*/ 14004523 w 21600"/>
                <a:gd name="T65" fmla="*/ 190811269 h 21600"/>
                <a:gd name="T66" fmla="*/ 0 w 21600"/>
                <a:gd name="T67" fmla="*/ 208177236 h 21600"/>
                <a:gd name="T68" fmla="*/ 14004523 w 21600"/>
                <a:gd name="T69" fmla="*/ 225530885 h 21600"/>
                <a:gd name="T70" fmla="*/ 17118241 w 21600"/>
                <a:gd name="T71" fmla="*/ 225067560 h 21600"/>
                <a:gd name="T72" fmla="*/ 39067705 w 21600"/>
                <a:gd name="T73" fmla="*/ 245456871 h 21600"/>
                <a:gd name="T74" fmla="*/ 82057973 w 21600"/>
                <a:gd name="T75" fmla="*/ 270977155 h 21600"/>
                <a:gd name="T76" fmla="*/ 108229521 w 21600"/>
                <a:gd name="T77" fmla="*/ 286355233 h 21600"/>
                <a:gd name="T78" fmla="*/ 133132946 w 21600"/>
                <a:gd name="T79" fmla="*/ 271308186 h 21600"/>
                <a:gd name="T80" fmla="*/ 176652419 w 21600"/>
                <a:gd name="T81" fmla="*/ 245456871 h 21600"/>
                <a:gd name="T82" fmla="*/ 198492083 w 21600"/>
                <a:gd name="T83" fmla="*/ 225067560 h 21600"/>
                <a:gd name="T84" fmla="*/ 201595705 w 21600"/>
                <a:gd name="T85" fmla="*/ 225530885 h 21600"/>
                <a:gd name="T86" fmla="*/ 215600229 w 21600"/>
                <a:gd name="T87" fmla="*/ 208177236 h 21600"/>
                <a:gd name="T88" fmla="*/ 201595705 w 21600"/>
                <a:gd name="T89" fmla="*/ 190811269 h 21600"/>
                <a:gd name="T90" fmla="*/ 92817999 w 21600"/>
                <a:gd name="T91" fmla="*/ 34455253 h 21600"/>
                <a:gd name="T92" fmla="*/ 107580421 w 21600"/>
                <a:gd name="T93" fmla="*/ 16147786 h 21600"/>
                <a:gd name="T94" fmla="*/ 122352929 w 21600"/>
                <a:gd name="T95" fmla="*/ 34455253 h 21600"/>
                <a:gd name="T96" fmla="*/ 107580421 w 21600"/>
                <a:gd name="T97" fmla="*/ 52750402 h 21600"/>
                <a:gd name="T98" fmla="*/ 92817999 w 21600"/>
                <a:gd name="T99" fmla="*/ 34455253 h 21600"/>
                <a:gd name="T100" fmla="*/ 92817999 w 21600"/>
                <a:gd name="T101" fmla="*/ 34455253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600" h="21600">
                  <a:moveTo>
                    <a:pt x="20197" y="14393"/>
                  </a:moveTo>
                  <a:cubicBezTo>
                    <a:pt x="19422" y="14393"/>
                    <a:pt x="18794" y="14979"/>
                    <a:pt x="18794" y="15702"/>
                  </a:cubicBezTo>
                  <a:cubicBezTo>
                    <a:pt x="18794" y="15755"/>
                    <a:pt x="18804" y="15804"/>
                    <a:pt x="18810" y="15855"/>
                  </a:cubicBezTo>
                  <a:cubicBezTo>
                    <a:pt x="18191" y="16270"/>
                    <a:pt x="17267" y="16825"/>
                    <a:pt x="16176" y="17441"/>
                  </a:cubicBezTo>
                  <a:cubicBezTo>
                    <a:pt x="15167" y="18013"/>
                    <a:pt x="14017" y="18040"/>
                    <a:pt x="12850" y="17982"/>
                  </a:cubicBezTo>
                  <a:lnTo>
                    <a:pt x="11937" y="14007"/>
                  </a:lnTo>
                  <a:cubicBezTo>
                    <a:pt x="11937" y="14007"/>
                    <a:pt x="11842" y="11487"/>
                    <a:pt x="11751" y="9054"/>
                  </a:cubicBezTo>
                  <a:lnTo>
                    <a:pt x="15498" y="9054"/>
                  </a:lnTo>
                  <a:lnTo>
                    <a:pt x="16956" y="8751"/>
                  </a:lnTo>
                  <a:cubicBezTo>
                    <a:pt x="17159" y="9017"/>
                    <a:pt x="17489" y="9191"/>
                    <a:pt x="17864" y="9191"/>
                  </a:cubicBezTo>
                  <a:cubicBezTo>
                    <a:pt x="18479" y="9191"/>
                    <a:pt x="18979" y="8725"/>
                    <a:pt x="18979" y="8151"/>
                  </a:cubicBezTo>
                  <a:cubicBezTo>
                    <a:pt x="18979" y="7576"/>
                    <a:pt x="18479" y="7110"/>
                    <a:pt x="17864" y="7110"/>
                  </a:cubicBezTo>
                  <a:cubicBezTo>
                    <a:pt x="17469" y="7110"/>
                    <a:pt x="17124" y="7303"/>
                    <a:pt x="16926" y="7592"/>
                  </a:cubicBezTo>
                  <a:lnTo>
                    <a:pt x="11696" y="7592"/>
                  </a:lnTo>
                  <a:cubicBezTo>
                    <a:pt x="11656" y="6536"/>
                    <a:pt x="11622" y="5616"/>
                    <a:pt x="11601" y="5081"/>
                  </a:cubicBezTo>
                  <a:cubicBezTo>
                    <a:pt x="12737" y="4753"/>
                    <a:pt x="13563" y="3766"/>
                    <a:pt x="13563" y="2599"/>
                  </a:cubicBezTo>
                  <a:cubicBezTo>
                    <a:pt x="13563" y="1163"/>
                    <a:pt x="12316" y="0"/>
                    <a:pt x="10778" y="0"/>
                  </a:cubicBezTo>
                  <a:cubicBezTo>
                    <a:pt x="9240" y="0"/>
                    <a:pt x="7994" y="1163"/>
                    <a:pt x="7994" y="2599"/>
                  </a:cubicBezTo>
                  <a:cubicBezTo>
                    <a:pt x="7994" y="3781"/>
                    <a:pt x="8840" y="4777"/>
                    <a:pt x="9998" y="5092"/>
                  </a:cubicBezTo>
                  <a:cubicBezTo>
                    <a:pt x="9978" y="5628"/>
                    <a:pt x="9943" y="6543"/>
                    <a:pt x="9903" y="7592"/>
                  </a:cubicBezTo>
                  <a:lnTo>
                    <a:pt x="4663" y="7592"/>
                  </a:lnTo>
                  <a:cubicBezTo>
                    <a:pt x="4465" y="7303"/>
                    <a:pt x="4120" y="7111"/>
                    <a:pt x="3725" y="7111"/>
                  </a:cubicBezTo>
                  <a:cubicBezTo>
                    <a:pt x="3109" y="7111"/>
                    <a:pt x="2610" y="7576"/>
                    <a:pt x="2610" y="8151"/>
                  </a:cubicBezTo>
                  <a:cubicBezTo>
                    <a:pt x="2610" y="8725"/>
                    <a:pt x="3109" y="9191"/>
                    <a:pt x="3725" y="9191"/>
                  </a:cubicBezTo>
                  <a:cubicBezTo>
                    <a:pt x="4104" y="9191"/>
                    <a:pt x="4437" y="9014"/>
                    <a:pt x="4638" y="8745"/>
                  </a:cubicBezTo>
                  <a:lnTo>
                    <a:pt x="6101" y="9054"/>
                  </a:lnTo>
                  <a:lnTo>
                    <a:pt x="9849" y="9054"/>
                  </a:lnTo>
                  <a:cubicBezTo>
                    <a:pt x="9758" y="11487"/>
                    <a:pt x="9662" y="14008"/>
                    <a:pt x="9662" y="14008"/>
                  </a:cubicBezTo>
                  <a:lnTo>
                    <a:pt x="8767" y="17906"/>
                  </a:lnTo>
                  <a:cubicBezTo>
                    <a:pt x="7327" y="17896"/>
                    <a:pt x="5923" y="17761"/>
                    <a:pt x="4775" y="17051"/>
                  </a:cubicBezTo>
                  <a:cubicBezTo>
                    <a:pt x="3962" y="16551"/>
                    <a:pt x="3276" y="16270"/>
                    <a:pt x="2784" y="15903"/>
                  </a:cubicBezTo>
                  <a:cubicBezTo>
                    <a:pt x="2795" y="15837"/>
                    <a:pt x="2806" y="15771"/>
                    <a:pt x="2806" y="15703"/>
                  </a:cubicBezTo>
                  <a:cubicBezTo>
                    <a:pt x="2806" y="14980"/>
                    <a:pt x="2178" y="14393"/>
                    <a:pt x="1403" y="14393"/>
                  </a:cubicBezTo>
                  <a:cubicBezTo>
                    <a:pt x="628" y="14393"/>
                    <a:pt x="0" y="14980"/>
                    <a:pt x="0" y="15703"/>
                  </a:cubicBezTo>
                  <a:cubicBezTo>
                    <a:pt x="0" y="16426"/>
                    <a:pt x="628" y="17012"/>
                    <a:pt x="1403" y="17012"/>
                  </a:cubicBezTo>
                  <a:cubicBezTo>
                    <a:pt x="1510" y="17012"/>
                    <a:pt x="1614" y="16998"/>
                    <a:pt x="1715" y="16977"/>
                  </a:cubicBezTo>
                  <a:cubicBezTo>
                    <a:pt x="2247" y="17399"/>
                    <a:pt x="3003" y="17955"/>
                    <a:pt x="3914" y="18515"/>
                  </a:cubicBezTo>
                  <a:cubicBezTo>
                    <a:pt x="5121" y="19253"/>
                    <a:pt x="6602" y="20007"/>
                    <a:pt x="8221" y="20440"/>
                  </a:cubicBezTo>
                  <a:cubicBezTo>
                    <a:pt x="8477" y="20583"/>
                    <a:pt x="10318" y="21600"/>
                    <a:pt x="10843" y="21600"/>
                  </a:cubicBezTo>
                  <a:cubicBezTo>
                    <a:pt x="11346" y="21600"/>
                    <a:pt x="12980" y="20671"/>
                    <a:pt x="13338" y="20465"/>
                  </a:cubicBezTo>
                  <a:cubicBezTo>
                    <a:pt x="14974" y="20035"/>
                    <a:pt x="16475" y="19266"/>
                    <a:pt x="17698" y="18515"/>
                  </a:cubicBezTo>
                  <a:cubicBezTo>
                    <a:pt x="18603" y="17955"/>
                    <a:pt x="19354" y="17398"/>
                    <a:pt x="19886" y="16977"/>
                  </a:cubicBezTo>
                  <a:cubicBezTo>
                    <a:pt x="19986" y="16999"/>
                    <a:pt x="20090" y="17012"/>
                    <a:pt x="20197" y="17012"/>
                  </a:cubicBezTo>
                  <a:cubicBezTo>
                    <a:pt x="20972" y="17012"/>
                    <a:pt x="21600" y="16426"/>
                    <a:pt x="21600" y="15703"/>
                  </a:cubicBezTo>
                  <a:cubicBezTo>
                    <a:pt x="21600" y="14979"/>
                    <a:pt x="20972" y="14393"/>
                    <a:pt x="20197" y="14393"/>
                  </a:cubicBezTo>
                  <a:close/>
                  <a:moveTo>
                    <a:pt x="9299" y="2599"/>
                  </a:moveTo>
                  <a:cubicBezTo>
                    <a:pt x="9299" y="1837"/>
                    <a:pt x="9963" y="1218"/>
                    <a:pt x="10778" y="1218"/>
                  </a:cubicBezTo>
                  <a:cubicBezTo>
                    <a:pt x="11594" y="1218"/>
                    <a:pt x="12258" y="1837"/>
                    <a:pt x="12258" y="2599"/>
                  </a:cubicBezTo>
                  <a:cubicBezTo>
                    <a:pt x="12258" y="3360"/>
                    <a:pt x="11595" y="3979"/>
                    <a:pt x="10778" y="3979"/>
                  </a:cubicBezTo>
                  <a:cubicBezTo>
                    <a:pt x="9963" y="3979"/>
                    <a:pt x="9299" y="3360"/>
                    <a:pt x="9299" y="2599"/>
                  </a:cubicBezTo>
                  <a:close/>
                  <a:moveTo>
                    <a:pt x="9299" y="25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109" name="矩形 108"/>
          <p:cNvSpPr/>
          <p:nvPr/>
        </p:nvSpPr>
        <p:spPr>
          <a:xfrm>
            <a:off x="986356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标题文本预设</a:t>
            </a:r>
            <a:endParaRPr lang="zh-CN" altLang="en-US" sz="1600" b="1">
              <a:solidFill>
                <a:schemeClr val="accent1"/>
              </a:solidFill>
            </a:endParaRPr>
          </a:p>
        </p:txBody>
      </p:sp>
      <p:sp>
        <p:nvSpPr>
          <p:cNvPr id="110" name="矩形 109"/>
          <p:cNvSpPr/>
          <p:nvPr/>
        </p:nvSpPr>
        <p:spPr>
          <a:xfrm>
            <a:off x="986356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986356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3"/>
                </a:solidFill>
              </a:rPr>
              <a:t>标题文本预设</a:t>
            </a:r>
            <a:endParaRPr lang="zh-CN" altLang="en-US" sz="1600" b="1">
              <a:solidFill>
                <a:schemeClr val="accent3"/>
              </a:solidFill>
            </a:endParaRPr>
          </a:p>
        </p:txBody>
      </p:sp>
      <p:sp>
        <p:nvSpPr>
          <p:cNvPr id="112" name="矩形 111"/>
          <p:cNvSpPr/>
          <p:nvPr/>
        </p:nvSpPr>
        <p:spPr>
          <a:xfrm>
            <a:off x="986356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986356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标题文本预设</a:t>
            </a:r>
            <a:endParaRPr lang="zh-CN" altLang="en-US" sz="1600" b="1">
              <a:solidFill>
                <a:schemeClr val="accent5"/>
              </a:solidFill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986356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11206753" y="3103418"/>
            <a:ext cx="489858" cy="489858"/>
            <a:chOff x="6262908" y="3314803"/>
            <a:chExt cx="1016000" cy="1016000"/>
          </a:xfrm>
          <a:effectLst/>
        </p:grpSpPr>
        <p:sp>
          <p:nvSpPr>
            <p:cNvPr id="99" name="椭圆 98"/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0" name="组合 99"/>
            <p:cNvGrpSpPr/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101" name="任意多边形: 形状 100"/>
              <p:cNvSpPr/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2" name="任意多边形: 形状 101"/>
              <p:cNvSpPr/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任意多边形: 形状 102"/>
              <p:cNvSpPr/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任意多边形: 形状 103"/>
              <p:cNvSpPr/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任意多边形: 形状 104"/>
              <p:cNvSpPr/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6" name="组合 75"/>
          <p:cNvGrpSpPr/>
          <p:nvPr/>
        </p:nvGrpSpPr>
        <p:grpSpPr>
          <a:xfrm>
            <a:off x="11206753" y="1364401"/>
            <a:ext cx="489858" cy="489858"/>
            <a:chOff x="6262908" y="1987229"/>
            <a:chExt cx="1016000" cy="1016000"/>
          </a:xfrm>
          <a:effectLst/>
        </p:grpSpPr>
        <p:sp>
          <p:nvSpPr>
            <p:cNvPr id="89" name="椭圆 88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0" name="组合 89"/>
            <p:cNvGrpSpPr/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91" name="任意多边形: 形状 90"/>
              <p:cNvSpPr/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任意多边形: 形状 91"/>
              <p:cNvSpPr/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3" name="任意多边形: 形状 92"/>
              <p:cNvSpPr/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任意多边形: 形状 93"/>
              <p:cNvSpPr/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任意多边形: 形状 94"/>
              <p:cNvSpPr/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任意多边形: 形状 95"/>
              <p:cNvSpPr/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任意多边形: 形状 96"/>
              <p:cNvSpPr/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任意多边形: 形状 97"/>
              <p:cNvSpPr/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11206753" y="4786050"/>
            <a:ext cx="489858" cy="489858"/>
            <a:chOff x="6262908" y="4599335"/>
            <a:chExt cx="1016000" cy="1016000"/>
          </a:xfrm>
          <a:effectLst/>
        </p:grpSpPr>
        <p:sp>
          <p:nvSpPr>
            <p:cNvPr id="84" name="椭圆 83"/>
            <p:cNvSpPr/>
            <p:nvPr/>
          </p:nvSpPr>
          <p:spPr>
            <a:xfrm>
              <a:off x="6262908" y="4599335"/>
              <a:ext cx="1016000" cy="101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85" name="组合 84"/>
            <p:cNvGrpSpPr/>
            <p:nvPr/>
          </p:nvGrpSpPr>
          <p:grpSpPr bwMode="auto">
            <a:xfrm>
              <a:off x="6591562" y="4912675"/>
              <a:ext cx="373277" cy="373276"/>
              <a:chOff x="0" y="0"/>
              <a:chExt cx="571" cy="576"/>
            </a:xfrm>
            <a:solidFill>
              <a:srgbClr val="FFFFFF"/>
            </a:solidFill>
          </p:grpSpPr>
          <p:sp>
            <p:nvSpPr>
              <p:cNvPr id="86" name="任意多边形: 形状 85"/>
              <p:cNvSpPr/>
              <p:nvPr/>
            </p:nvSpPr>
            <p:spPr bwMode="auto">
              <a:xfrm>
                <a:off x="88" y="368"/>
                <a:ext cx="182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7" name="任意多边形: 形状 86"/>
              <p:cNvSpPr/>
              <p:nvPr/>
            </p:nvSpPr>
            <p:spPr bwMode="auto">
              <a:xfrm>
                <a:off x="176" y="0"/>
                <a:ext cx="395" cy="4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  <a:moveTo>
                      <a:pt x="0" y="1575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任意多边形: 形状 87"/>
              <p:cNvSpPr/>
              <p:nvPr/>
            </p:nvSpPr>
            <p:spPr bwMode="auto">
              <a:xfrm>
                <a:off x="0" y="120"/>
                <a:ext cx="114" cy="1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78" name="矩形 77"/>
          <p:cNvSpPr/>
          <p:nvPr/>
        </p:nvSpPr>
        <p:spPr>
          <a:xfrm>
            <a:off x="8612013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标题文本预设</a:t>
            </a:r>
            <a:endParaRPr lang="zh-CN" altLang="en-US" sz="1600" b="1">
              <a:solidFill>
                <a:schemeClr val="accent2"/>
              </a:solidFill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612013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612013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4"/>
                </a:solidFill>
              </a:rPr>
              <a:t>标题文本预设</a:t>
            </a:r>
            <a:endParaRPr lang="zh-CN" altLang="en-US" sz="1600" b="1">
              <a:solidFill>
                <a:schemeClr val="accent4"/>
              </a:solidFill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8612013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8612013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6"/>
                </a:solidFill>
              </a:rPr>
              <a:t>标题文本预设</a:t>
            </a:r>
            <a:endParaRPr lang="zh-CN" altLang="en-US" sz="1600" b="1">
              <a:solidFill>
                <a:schemeClr val="accent6"/>
              </a:solidFill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612013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（建议使用主题字体）</a:t>
            </a:r>
            <a:endParaRPr lang="zh-CN" altLang="en-US" sz="1100">
              <a:solidFill>
                <a:schemeClr val="dk1">
                  <a:lumMod val="10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4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9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4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9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4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9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4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9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4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95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4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9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4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9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4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9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4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9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4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9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4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9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4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9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4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/>
      <p:bldP spid="129" grpId="0"/>
      <p:bldP spid="130" grpId="0"/>
      <p:bldP spid="131" grpId="0"/>
      <p:bldP spid="109" grpId="0"/>
      <p:bldP spid="110" grpId="0"/>
      <p:bldP spid="111" grpId="0"/>
      <p:bldP spid="112" grpId="0"/>
      <p:bldP spid="113" grpId="0"/>
      <p:bldP spid="114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tags/tag1.xml><?xml version="1.0" encoding="utf-8"?>
<p:tagLst xmlns:p="http://schemas.openxmlformats.org/presentationml/2006/main">
  <p:tag name="MH" val="20170615194531"/>
  <p:tag name="MH_LIBRARY" val="CONTENTS"/>
  <p:tag name="MH_TYPE" val="OTHERS"/>
  <p:tag name="ID" val="626769"/>
  <p:tag name="PA" val="v3.2.0"/>
</p:tagLst>
</file>

<file path=ppt/tags/tag10.xml><?xml version="1.0" encoding="utf-8"?>
<p:tagLst xmlns:p="http://schemas.openxmlformats.org/presentationml/2006/main">
  <p:tag name="MH" val="20170615194531"/>
  <p:tag name="MH_LIBRARY" val="CONTENTS"/>
  <p:tag name="MH_TYPE" val="ENTRY"/>
  <p:tag name="ID" val="626769"/>
  <p:tag name="MH_ORDER" val="4"/>
  <p:tag name="PA" val="v3.2.0"/>
</p:tagLst>
</file>

<file path=ppt/tags/tag100.xml><?xml version="1.0" encoding="utf-8"?>
<p:tagLst xmlns:p="http://schemas.openxmlformats.org/presentationml/2006/main">
  <p:tag name="PA" val="v3.2.0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PA" val="v3.2.0"/>
</p:tagLst>
</file>

<file path=ppt/tags/tag105.xml><?xml version="1.0" encoding="utf-8"?>
<p:tagLst xmlns:p="http://schemas.openxmlformats.org/presentationml/2006/main">
  <p:tag name="PA" val="v3.2.0"/>
</p:tagLst>
</file>

<file path=ppt/tags/tag106.xml><?xml version="1.0" encoding="utf-8"?>
<p:tagLst xmlns:p="http://schemas.openxmlformats.org/presentationml/2006/main">
  <p:tag name="PA" val="v3.2.0"/>
</p:tagLst>
</file>

<file path=ppt/tags/tag107.xml><?xml version="1.0" encoding="utf-8"?>
<p:tagLst xmlns:p="http://schemas.openxmlformats.org/presentationml/2006/main">
  <p:tag name="PA" val="v3.2.0"/>
</p:tagLst>
</file>

<file path=ppt/tags/tag108.xml><?xml version="1.0" encoding="utf-8"?>
<p:tagLst xmlns:p="http://schemas.openxmlformats.org/presentationml/2006/main">
  <p:tag name="PA" val="v3.2.0"/>
</p:tagLst>
</file>

<file path=ppt/tags/tag109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MH" val="20170615194531"/>
  <p:tag name="MH_LIBRARY" val="CONTENTS"/>
  <p:tag name="MH_TYPE" val="OTHERS"/>
  <p:tag name="ID" val="626769"/>
  <p:tag name="PA" val="v3.2.0"/>
</p:tagLst>
</file>

<file path=ppt/tags/tag110.xml><?xml version="1.0" encoding="utf-8"?>
<p:tagLst xmlns:p="http://schemas.openxmlformats.org/presentationml/2006/main">
  <p:tag name="PA" val="v3.2.0"/>
</p:tagLst>
</file>

<file path=ppt/tags/tag111.xml><?xml version="1.0" encoding="utf-8"?>
<p:tagLst xmlns:p="http://schemas.openxmlformats.org/presentationml/2006/main">
  <p:tag name="PA" val="v3.2.0"/>
</p:tagLst>
</file>

<file path=ppt/tags/tag112.xml><?xml version="1.0" encoding="utf-8"?>
<p:tagLst xmlns:p="http://schemas.openxmlformats.org/presentationml/2006/main">
  <p:tag name="PA" val="v3.2.0"/>
</p:tagLst>
</file>

<file path=ppt/tags/tag113.xml><?xml version="1.0" encoding="utf-8"?>
<p:tagLst xmlns:p="http://schemas.openxmlformats.org/presentationml/2006/main">
  <p:tag name="PA" val="v3.2.0"/>
</p:tagLst>
</file>

<file path=ppt/tags/tag114.xml><?xml version="1.0" encoding="utf-8"?>
<p:tagLst xmlns:p="http://schemas.openxmlformats.org/presentationml/2006/main">
  <p:tag name="PA" val="v3.2.0"/>
</p:tagLst>
</file>

<file path=ppt/tags/tag115.xml><?xml version="1.0" encoding="utf-8"?>
<p:tagLst xmlns:p="http://schemas.openxmlformats.org/presentationml/2006/main">
  <p:tag name="PA" val="v3.2.0"/>
</p:tagLst>
</file>

<file path=ppt/tags/tag116.xml><?xml version="1.0" encoding="utf-8"?>
<p:tagLst xmlns:p="http://schemas.openxmlformats.org/presentationml/2006/main">
  <p:tag name="PA" val="v3.2.0"/>
</p:tagLst>
</file>

<file path=ppt/tags/tag117.xml><?xml version="1.0" encoding="utf-8"?>
<p:tagLst xmlns:p="http://schemas.openxmlformats.org/presentationml/2006/main">
  <p:tag name="PA" val="v3.2.0"/>
</p:tagLst>
</file>

<file path=ppt/tags/tag118.xml><?xml version="1.0" encoding="utf-8"?>
<p:tagLst xmlns:p="http://schemas.openxmlformats.org/presentationml/2006/main">
  <p:tag name="PA" val="v3.2.0"/>
</p:tagLst>
</file>

<file path=ppt/tags/tag119.xml><?xml version="1.0" encoding="utf-8"?>
<p:tagLst xmlns:p="http://schemas.openxmlformats.org/presentationml/2006/main">
  <p:tag name="PA" val="v3.2.0"/>
</p:tagLst>
</file>

<file path=ppt/tags/tag12.xml><?xml version="1.0" encoding="utf-8"?>
<p:tagLst xmlns:p="http://schemas.openxmlformats.org/presentationml/2006/main">
  <p:tag name="MH" val="20170615194531"/>
  <p:tag name="MH_LIBRARY" val="CONTENTS"/>
  <p:tag name="MH_TYPE" val="OTHERS"/>
  <p:tag name="ID" val="626769"/>
  <p:tag name="PA" val="v3.2.0"/>
</p:tagLst>
</file>

<file path=ppt/tags/tag120.xml><?xml version="1.0" encoding="utf-8"?>
<p:tagLst xmlns:p="http://schemas.openxmlformats.org/presentationml/2006/main">
  <p:tag name="PA" val="v3.2.0"/>
</p:tagLst>
</file>

<file path=ppt/tags/tag121.xml><?xml version="1.0" encoding="utf-8"?>
<p:tagLst xmlns:p="http://schemas.openxmlformats.org/presentationml/2006/main">
  <p:tag name="PA" val="v3.2.0"/>
</p:tagLst>
</file>

<file path=ppt/tags/tag122.xml><?xml version="1.0" encoding="utf-8"?>
<p:tagLst xmlns:p="http://schemas.openxmlformats.org/presentationml/2006/main">
  <p:tag name="PA" val="v3.2.0"/>
</p:tagLst>
</file>

<file path=ppt/tags/tag123.xml><?xml version="1.0" encoding="utf-8"?>
<p:tagLst xmlns:p="http://schemas.openxmlformats.org/presentationml/2006/main">
  <p:tag name="PA" val="v3.2.0"/>
</p:tagLst>
</file>

<file path=ppt/tags/tag124.xml><?xml version="1.0" encoding="utf-8"?>
<p:tagLst xmlns:p="http://schemas.openxmlformats.org/presentationml/2006/main">
  <p:tag name="PA" val="v3.2.0"/>
</p:tagLst>
</file>

<file path=ppt/tags/tag125.xml><?xml version="1.0" encoding="utf-8"?>
<p:tagLst xmlns:p="http://schemas.openxmlformats.org/presentationml/2006/main">
  <p:tag name="PA" val="v3.2.0"/>
</p:tagLst>
</file>

<file path=ppt/tags/tag126.xml><?xml version="1.0" encoding="utf-8"?>
<p:tagLst xmlns:p="http://schemas.openxmlformats.org/presentationml/2006/main">
  <p:tag name="PA" val="v3.2.0"/>
</p:tagLst>
</file>

<file path=ppt/tags/tag127.xml><?xml version="1.0" encoding="utf-8"?>
<p:tagLst xmlns:p="http://schemas.openxmlformats.org/presentationml/2006/main">
  <p:tag name="PA" val="v3.2.0"/>
</p:tagLst>
</file>

<file path=ppt/tags/tag128.xml><?xml version="1.0" encoding="utf-8"?>
<p:tagLst xmlns:p="http://schemas.openxmlformats.org/presentationml/2006/main">
  <p:tag name="PA" val="v3.2.0"/>
</p:tagLst>
</file>

<file path=ppt/tags/tag129.xml><?xml version="1.0" encoding="utf-8"?>
<p:tagLst xmlns:p="http://schemas.openxmlformats.org/presentationml/2006/main">
  <p:tag name="PA" val="v3.2.0"/>
</p:tagLst>
</file>

<file path=ppt/tags/tag13.xml><?xml version="1.0" encoding="utf-8"?>
<p:tagLst xmlns:p="http://schemas.openxmlformats.org/presentationml/2006/main">
  <p:tag name="MH" val="20170615194531"/>
  <p:tag name="MH_LIBRARY" val="CONTENTS"/>
  <p:tag name="MH_TYPE" val="OTHERS"/>
  <p:tag name="ID" val="626769"/>
  <p:tag name="PA" val="v3.2.0"/>
</p:tagLst>
</file>

<file path=ppt/tags/tag130.xml><?xml version="1.0" encoding="utf-8"?>
<p:tagLst xmlns:p="http://schemas.openxmlformats.org/presentationml/2006/main">
  <p:tag name="PA" val="v3.2.0"/>
</p:tagLst>
</file>

<file path=ppt/tags/tag131.xml><?xml version="1.0" encoding="utf-8"?>
<p:tagLst xmlns:p="http://schemas.openxmlformats.org/presentationml/2006/main">
  <p:tag name="PA" val="v3.2.0"/>
</p:tagLst>
</file>

<file path=ppt/tags/tag132.xml><?xml version="1.0" encoding="utf-8"?>
<p:tagLst xmlns:p="http://schemas.openxmlformats.org/presentationml/2006/main">
  <p:tag name="PA" val="v3.2.0"/>
</p:tagLst>
</file>

<file path=ppt/tags/tag133.xml><?xml version="1.0" encoding="utf-8"?>
<p:tagLst xmlns:p="http://schemas.openxmlformats.org/presentationml/2006/main">
  <p:tag name="PA" val="v3.2.0"/>
</p:tagLst>
</file>

<file path=ppt/tags/tag134.xml><?xml version="1.0" encoding="utf-8"?>
<p:tagLst xmlns:p="http://schemas.openxmlformats.org/presentationml/2006/main">
  <p:tag name="PA" val="v3.2.0"/>
</p:tagLst>
</file>

<file path=ppt/tags/tag135.xml><?xml version="1.0" encoding="utf-8"?>
<p:tagLst xmlns:p="http://schemas.openxmlformats.org/presentationml/2006/main">
  <p:tag name="PA" val="v3.2.0"/>
</p:tagLst>
</file>

<file path=ppt/tags/tag136.xml><?xml version="1.0" encoding="utf-8"?>
<p:tagLst xmlns:p="http://schemas.openxmlformats.org/presentationml/2006/main">
  <p:tag name="PA" val="v3.2.0"/>
</p:tagLst>
</file>

<file path=ppt/tags/tag137.xml><?xml version="1.0" encoding="utf-8"?>
<p:tagLst xmlns:p="http://schemas.openxmlformats.org/presentationml/2006/main">
  <p:tag name="PA" val="v3.2.0"/>
</p:tagLst>
</file>

<file path=ppt/tags/tag138.xml><?xml version="1.0" encoding="utf-8"?>
<p:tagLst xmlns:p="http://schemas.openxmlformats.org/presentationml/2006/main">
  <p:tag name="PA" val="v3.2.0"/>
</p:tagLst>
</file>

<file path=ppt/tags/tag139.xml><?xml version="1.0" encoding="utf-8"?>
<p:tagLst xmlns:p="http://schemas.openxmlformats.org/presentationml/2006/main">
  <p:tag name="PA" val="v3.2.0"/>
</p:tagLst>
</file>

<file path=ppt/tags/tag14.xml><?xml version="1.0" encoding="utf-8"?>
<p:tagLst xmlns:p="http://schemas.openxmlformats.org/presentationml/2006/main">
  <p:tag name="MH" val="20170615194531"/>
  <p:tag name="MH_LIBRARY" val="CONTENTS"/>
  <p:tag name="MH_TYPE" val="OTHERS"/>
  <p:tag name="ID" val="626769"/>
  <p:tag name="PA" val="v3.2.0"/>
</p:tagLst>
</file>

<file path=ppt/tags/tag140.xml><?xml version="1.0" encoding="utf-8"?>
<p:tagLst xmlns:p="http://schemas.openxmlformats.org/presentationml/2006/main">
  <p:tag name="PA" val="v3.2.0"/>
</p:tagLst>
</file>

<file path=ppt/tags/tag141.xml><?xml version="1.0" encoding="utf-8"?>
<p:tagLst xmlns:p="http://schemas.openxmlformats.org/presentationml/2006/main">
  <p:tag name="PA" val="v3.2.0"/>
</p:tagLst>
</file>

<file path=ppt/tags/tag142.xml><?xml version="1.0" encoding="utf-8"?>
<p:tagLst xmlns:p="http://schemas.openxmlformats.org/presentationml/2006/main">
  <p:tag name="PA" val="v3.2.0"/>
</p:tagLst>
</file>

<file path=ppt/tags/tag143.xml><?xml version="1.0" encoding="utf-8"?>
<p:tagLst xmlns:p="http://schemas.openxmlformats.org/presentationml/2006/main">
  <p:tag name="PA" val="v3.2.0"/>
</p:tagLst>
</file>

<file path=ppt/tags/tag144.xml><?xml version="1.0" encoding="utf-8"?>
<p:tagLst xmlns:p="http://schemas.openxmlformats.org/presentationml/2006/main">
  <p:tag name="PA" val="v3.2.0"/>
</p:tagLst>
</file>

<file path=ppt/tags/tag145.xml><?xml version="1.0" encoding="utf-8"?>
<p:tagLst xmlns:p="http://schemas.openxmlformats.org/presentationml/2006/main">
  <p:tag name="PA" val="v3.2.0"/>
</p:tagLst>
</file>

<file path=ppt/tags/tag146.xml><?xml version="1.0" encoding="utf-8"?>
<p:tagLst xmlns:p="http://schemas.openxmlformats.org/presentationml/2006/main">
  <p:tag name="PA" val="v3.2.0"/>
</p:tagLst>
</file>

<file path=ppt/tags/tag147.xml><?xml version="1.0" encoding="utf-8"?>
<p:tagLst xmlns:p="http://schemas.openxmlformats.org/presentationml/2006/main">
  <p:tag name="PA" val="v3.2.0"/>
</p:tagLst>
</file>

<file path=ppt/tags/tag148.xml><?xml version="1.0" encoding="utf-8"?>
<p:tagLst xmlns:p="http://schemas.openxmlformats.org/presentationml/2006/main">
  <p:tag name="PA" val="v3.2.0"/>
</p:tagLst>
</file>

<file path=ppt/tags/tag149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MH" val="20170615194531"/>
  <p:tag name="MH_LIBRARY" val="CONTENTS"/>
  <p:tag name="MH_AUTOCOLOR" val="TRUE"/>
  <p:tag name="MH_TYPE" val="CONTENTS"/>
  <p:tag name="ID" val="626769"/>
</p:tagLst>
</file>

<file path=ppt/tags/tag150.xml><?xml version="1.0" encoding="utf-8"?>
<p:tagLst xmlns:p="http://schemas.openxmlformats.org/presentationml/2006/main">
  <p:tag name="PA" val="v3.2.0"/>
</p:tagLst>
</file>

<file path=ppt/tags/tag151.xml><?xml version="1.0" encoding="utf-8"?>
<p:tagLst xmlns:p="http://schemas.openxmlformats.org/presentationml/2006/main">
  <p:tag name="PA" val="v3.2.0"/>
</p:tagLst>
</file>

<file path=ppt/tags/tag152.xml><?xml version="1.0" encoding="utf-8"?>
<p:tagLst xmlns:p="http://schemas.openxmlformats.org/presentationml/2006/main">
  <p:tag name="PA" val="v3.2.0"/>
</p:tagLst>
</file>

<file path=ppt/tags/tag153.xml><?xml version="1.0" encoding="utf-8"?>
<p:tagLst xmlns:p="http://schemas.openxmlformats.org/presentationml/2006/main">
  <p:tag name="PA" val="v3.2.0"/>
</p:tagLst>
</file>

<file path=ppt/tags/tag154.xml><?xml version="1.0" encoding="utf-8"?>
<p:tagLst xmlns:p="http://schemas.openxmlformats.org/presentationml/2006/main">
  <p:tag name="PA" val="v3.2.0"/>
</p:tagLst>
</file>

<file path=ppt/tags/tag155.xml><?xml version="1.0" encoding="utf-8"?>
<p:tagLst xmlns:p="http://schemas.openxmlformats.org/presentationml/2006/main">
  <p:tag name="PA" val="v3.2.0"/>
</p:tagLst>
</file>

<file path=ppt/tags/tag156.xml><?xml version="1.0" encoding="utf-8"?>
<p:tagLst xmlns:p="http://schemas.openxmlformats.org/presentationml/2006/main">
  <p:tag name="PA" val="v3.2.0"/>
</p:tagLst>
</file>

<file path=ppt/tags/tag157.xml><?xml version="1.0" encoding="utf-8"?>
<p:tagLst xmlns:p="http://schemas.openxmlformats.org/presentationml/2006/main">
  <p:tag name="PA" val="v3.2.0"/>
</p:tagLst>
</file>

<file path=ppt/tags/tag158.xml><?xml version="1.0" encoding="utf-8"?>
<p:tagLst xmlns:p="http://schemas.openxmlformats.org/presentationml/2006/main">
  <p:tag name="PA" val="v3.2.0"/>
</p:tagLst>
</file>

<file path=ppt/tags/tag159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MH" val="20170615195056"/>
  <p:tag name="MH_LIBRARY" val="GRAPHIC"/>
  <p:tag name="MH_ORDER" val="任意多边形 5"/>
  <p:tag name="PA" val="v3.2.0"/>
</p:tagLst>
</file>

<file path=ppt/tags/tag160.xml><?xml version="1.0" encoding="utf-8"?>
<p:tagLst xmlns:p="http://schemas.openxmlformats.org/presentationml/2006/main">
  <p:tag name="PA" val="v3.2.0"/>
</p:tagLst>
</file>

<file path=ppt/tags/tag161.xml><?xml version="1.0" encoding="utf-8"?>
<p:tagLst xmlns:p="http://schemas.openxmlformats.org/presentationml/2006/main">
  <p:tag name="PA" val="v3.2.0"/>
</p:tagLst>
</file>

<file path=ppt/tags/tag162.xml><?xml version="1.0" encoding="utf-8"?>
<p:tagLst xmlns:p="http://schemas.openxmlformats.org/presentationml/2006/main">
  <p:tag name="PA" val="v3.2.0"/>
</p:tagLst>
</file>

<file path=ppt/tags/tag163.xml><?xml version="1.0" encoding="utf-8"?>
<p:tagLst xmlns:p="http://schemas.openxmlformats.org/presentationml/2006/main">
  <p:tag name="PA" val="v3.2.0"/>
</p:tagLst>
</file>

<file path=ppt/tags/tag164.xml><?xml version="1.0" encoding="utf-8"?>
<p:tagLst xmlns:p="http://schemas.openxmlformats.org/presentationml/2006/main">
  <p:tag name="PA" val="v3.2.0"/>
</p:tagLst>
</file>

<file path=ppt/tags/tag165.xml><?xml version="1.0" encoding="utf-8"?>
<p:tagLst xmlns:p="http://schemas.openxmlformats.org/presentationml/2006/main">
  <p:tag name="PA" val="v3.2.0"/>
</p:tagLst>
</file>

<file path=ppt/tags/tag166.xml><?xml version="1.0" encoding="utf-8"?>
<p:tagLst xmlns:p="http://schemas.openxmlformats.org/presentationml/2006/main">
  <p:tag name="PA" val="v3.2.0"/>
</p:tagLst>
</file>

<file path=ppt/tags/tag167.xml><?xml version="1.0" encoding="utf-8"?>
<p:tagLst xmlns:p="http://schemas.openxmlformats.org/presentationml/2006/main">
  <p:tag name="PA" val="v3.2.0"/>
</p:tagLst>
</file>

<file path=ppt/tags/tag168.xml><?xml version="1.0" encoding="utf-8"?>
<p:tagLst xmlns:p="http://schemas.openxmlformats.org/presentationml/2006/main">
  <p:tag name="PA" val="v3.2.0"/>
</p:tagLst>
</file>

<file path=ppt/tags/tag169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MH" val="20170615195056"/>
  <p:tag name="MH_LIBRARY" val="GRAPHIC"/>
  <p:tag name="MH_ORDER" val="椭圆 2"/>
  <p:tag name="PA" val="v3.2.0"/>
</p:tagLst>
</file>

<file path=ppt/tags/tag170.xml><?xml version="1.0" encoding="utf-8"?>
<p:tagLst xmlns:p="http://schemas.openxmlformats.org/presentationml/2006/main">
  <p:tag name="PA" val="v3.2.0"/>
</p:tagLst>
</file>

<file path=ppt/tags/tag171.xml><?xml version="1.0" encoding="utf-8"?>
<p:tagLst xmlns:p="http://schemas.openxmlformats.org/presentationml/2006/main">
  <p:tag name="MH" val="20170615195056"/>
  <p:tag name="MH_LIBRARY" val="GRAPHIC"/>
  <p:tag name="MH_ORDER" val="任意多边形 5"/>
  <p:tag name="PA" val="v3.2.0"/>
</p:tagLst>
</file>

<file path=ppt/tags/tag172.xml><?xml version="1.0" encoding="utf-8"?>
<p:tagLst xmlns:p="http://schemas.openxmlformats.org/presentationml/2006/main">
  <p:tag name="MH" val="20170615195056"/>
  <p:tag name="MH_LIBRARY" val="GRAPHIC"/>
  <p:tag name="MH_ORDER" val="椭圆 2"/>
  <p:tag name="PA" val="v3.2.0"/>
</p:tagLst>
</file>

<file path=ppt/tags/tag173.xml><?xml version="1.0" encoding="utf-8"?>
<p:tagLst xmlns:p="http://schemas.openxmlformats.org/presentationml/2006/main">
  <p:tag name="MH" val="20170615195056"/>
  <p:tag name="MH_LIBRARY" val="GRAPHIC"/>
  <p:tag name="MH_ORDER" val="椭圆 2"/>
  <p:tag name="PA" val="v3.2.0"/>
</p:tagLst>
</file>

<file path=ppt/tags/tag174.xml><?xml version="1.0" encoding="utf-8"?>
<p:tagLst xmlns:p="http://schemas.openxmlformats.org/presentationml/2006/main">
  <p:tag name="MH" val="20170615195056"/>
  <p:tag name="MH_LIBRARY" val="GRAPHIC"/>
  <p:tag name="MH_ORDER" val="TextBox 7"/>
  <p:tag name="PA" val="v3.2.0"/>
</p:tagLst>
</file>

<file path=ppt/tags/tag175.xml><?xml version="1.0" encoding="utf-8"?>
<p:tagLst xmlns:p="http://schemas.openxmlformats.org/presentationml/2006/main">
  <p:tag name="MH" val="20170615195056"/>
  <p:tag name="MH_LIBRARY" val="GRAPHIC"/>
  <p:tag name="MH_ORDER" val="Straight Connector 9"/>
  <p:tag name="PA" val="v3.2.0"/>
</p:tagLst>
</file>

<file path=ppt/tags/tag176.xml><?xml version="1.0" encoding="utf-8"?>
<p:tagLst xmlns:p="http://schemas.openxmlformats.org/presentationml/2006/main">
  <p:tag name="MH" val="20170615195056"/>
  <p:tag name="MH_LIBRARY" val="GRAPHIC"/>
  <p:tag name="MH_ORDER" val="TextBox 11"/>
  <p:tag name="PA" val="v3.2.0"/>
</p:tagLst>
</file>

<file path=ppt/tags/tag177.xml><?xml version="1.0" encoding="utf-8"?>
<p:tagLst xmlns:p="http://schemas.openxmlformats.org/presentationml/2006/main">
  <p:tag name="MH" val="20170615195056"/>
  <p:tag name="MH_LIBRARY" val="GRAPHIC"/>
  <p:tag name="MH_ORDER" val="任意多边形 16"/>
  <p:tag name="PA" val="v3.2.0"/>
</p:tagLst>
</file>

<file path=ppt/tags/tag178.xml><?xml version="1.0" encoding="utf-8"?>
<p:tagLst xmlns:p="http://schemas.openxmlformats.org/presentationml/2006/main">
  <p:tag name="MH" val="20170615195056"/>
  <p:tag name="MH_LIBRARY" val="GRAPHIC"/>
  <p:tag name="MH_ORDER" val="任意多边形 5"/>
  <p:tag name="PA" val="v3.2.0"/>
</p:tagLst>
</file>

<file path=ppt/tags/tag179.xml><?xml version="1.0" encoding="utf-8"?>
<p:tagLst xmlns:p="http://schemas.openxmlformats.org/presentationml/2006/main">
  <p:tag name="MH" val="20170615195056"/>
  <p:tag name="MH_LIBRARY" val="GRAPHIC"/>
  <p:tag name="MH_ORDER" val="椭圆 2"/>
  <p:tag name="PA" val="v3.2.0"/>
</p:tagLst>
</file>

<file path=ppt/tags/tag18.xml><?xml version="1.0" encoding="utf-8"?>
<p:tagLst xmlns:p="http://schemas.openxmlformats.org/presentationml/2006/main">
  <p:tag name="MH" val="20170615195056"/>
  <p:tag name="MH_LIBRARY" val="GRAPHIC"/>
  <p:tag name="MH_ORDER" val="椭圆 2"/>
  <p:tag name="PA" val="v3.2.0"/>
</p:tagLst>
</file>

<file path=ppt/tags/tag180.xml><?xml version="1.0" encoding="utf-8"?>
<p:tagLst xmlns:p="http://schemas.openxmlformats.org/presentationml/2006/main">
  <p:tag name="MH" val="20170615195056"/>
  <p:tag name="MH_LIBRARY" val="GRAPHIC"/>
  <p:tag name="MH_ORDER" val="椭圆 2"/>
  <p:tag name="PA" val="v3.2.0"/>
</p:tagLst>
</file>

<file path=ppt/tags/tag181.xml><?xml version="1.0" encoding="utf-8"?>
<p:tagLst xmlns:p="http://schemas.openxmlformats.org/presentationml/2006/main">
  <p:tag name="MH" val="20170615195056"/>
  <p:tag name="MH_LIBRARY" val="GRAPHIC"/>
  <p:tag name="MH_ORDER" val="TextBox 7"/>
  <p:tag name="PA" val="v3.2.0"/>
</p:tagLst>
</file>

<file path=ppt/tags/tag182.xml><?xml version="1.0" encoding="utf-8"?>
<p:tagLst xmlns:p="http://schemas.openxmlformats.org/presentationml/2006/main">
  <p:tag name="MH" val="20170615195056"/>
  <p:tag name="MH_LIBRARY" val="GRAPHIC"/>
  <p:tag name="MH_ORDER" val="Straight Connector 9"/>
  <p:tag name="PA" val="v3.2.0"/>
</p:tagLst>
</file>

<file path=ppt/tags/tag183.xml><?xml version="1.0" encoding="utf-8"?>
<p:tagLst xmlns:p="http://schemas.openxmlformats.org/presentationml/2006/main">
  <p:tag name="MH" val="20170615195056"/>
  <p:tag name="MH_LIBRARY" val="GRAPHIC"/>
  <p:tag name="MH_ORDER" val="TextBox 11"/>
  <p:tag name="PA" val="v3.2.0"/>
</p:tagLst>
</file>

<file path=ppt/tags/tag184.xml><?xml version="1.0" encoding="utf-8"?>
<p:tagLst xmlns:p="http://schemas.openxmlformats.org/presentationml/2006/main">
  <p:tag name="MH" val="20170615195056"/>
  <p:tag name="MH_LIBRARY" val="GRAPHIC"/>
  <p:tag name="MH_ORDER" val="任意多边形 16"/>
  <p:tag name="PA" val="v3.2.0"/>
</p:tagLst>
</file>

<file path=ppt/tags/tag185.xml><?xml version="1.0" encoding="utf-8"?>
<p:tagLst xmlns:p="http://schemas.openxmlformats.org/presentationml/2006/main">
  <p:tag name="MH" val="20170615195056"/>
  <p:tag name="MH_LIBRARY" val="GRAPHIC"/>
  <p:tag name="MH_ORDER" val="任意多边形 5"/>
  <p:tag name="PA" val="v3.2.0"/>
</p:tagLst>
</file>

<file path=ppt/tags/tag186.xml><?xml version="1.0" encoding="utf-8"?>
<p:tagLst xmlns:p="http://schemas.openxmlformats.org/presentationml/2006/main">
  <p:tag name="MH" val="20170615195056"/>
  <p:tag name="MH_LIBRARY" val="GRAPHIC"/>
  <p:tag name="MH_ORDER" val="椭圆 2"/>
  <p:tag name="PA" val="v3.2.0"/>
</p:tagLst>
</file>

<file path=ppt/tags/tag187.xml><?xml version="1.0" encoding="utf-8"?>
<p:tagLst xmlns:p="http://schemas.openxmlformats.org/presentationml/2006/main">
  <p:tag name="MH" val="20170615195056"/>
  <p:tag name="MH_LIBRARY" val="GRAPHIC"/>
  <p:tag name="MH_ORDER" val="椭圆 2"/>
  <p:tag name="PA" val="v3.2.0"/>
</p:tagLst>
</file>

<file path=ppt/tags/tag188.xml><?xml version="1.0" encoding="utf-8"?>
<p:tagLst xmlns:p="http://schemas.openxmlformats.org/presentationml/2006/main">
  <p:tag name="MH" val="20170615195056"/>
  <p:tag name="MH_LIBRARY" val="GRAPHIC"/>
  <p:tag name="MH_ORDER" val="TextBox 7"/>
  <p:tag name="PA" val="v3.2.0"/>
</p:tagLst>
</file>

<file path=ppt/tags/tag189.xml><?xml version="1.0" encoding="utf-8"?>
<p:tagLst xmlns:p="http://schemas.openxmlformats.org/presentationml/2006/main">
  <p:tag name="MH" val="20170615195056"/>
  <p:tag name="MH_LIBRARY" val="GRAPHIC"/>
  <p:tag name="MH_ORDER" val="Straight Connector 9"/>
  <p:tag name="PA" val="v3.2.0"/>
</p:tagLst>
</file>

<file path=ppt/tags/tag19.xml><?xml version="1.0" encoding="utf-8"?>
<p:tagLst xmlns:p="http://schemas.openxmlformats.org/presentationml/2006/main">
  <p:tag name="MH" val="20170615195056"/>
  <p:tag name="MH_LIBRARY" val="GRAPHIC"/>
  <p:tag name="MH_ORDER" val="TextBox 7"/>
  <p:tag name="PA" val="v3.2.0"/>
</p:tagLst>
</file>

<file path=ppt/tags/tag190.xml><?xml version="1.0" encoding="utf-8"?>
<p:tagLst xmlns:p="http://schemas.openxmlformats.org/presentationml/2006/main">
  <p:tag name="MH" val="20170615195056"/>
  <p:tag name="MH_LIBRARY" val="GRAPHIC"/>
  <p:tag name="MH_ORDER" val="TextBox 11"/>
  <p:tag name="PA" val="v3.2.0"/>
</p:tagLst>
</file>

<file path=ppt/tags/tag191.xml><?xml version="1.0" encoding="utf-8"?>
<p:tagLst xmlns:p="http://schemas.openxmlformats.org/presentationml/2006/main">
  <p:tag name="MH" val="20170615195056"/>
  <p:tag name="MH_LIBRARY" val="GRAPHIC"/>
  <p:tag name="MH_ORDER" val="任意多边形 16"/>
  <p:tag name="PA" val="v3.2.0"/>
</p:tagLst>
</file>

<file path=ppt/tags/tag192.xml><?xml version="1.0" encoding="utf-8"?>
<p:tagLst xmlns:p="http://schemas.openxmlformats.org/presentationml/2006/main">
  <p:tag name="MH_CONTENTSID" val="287"/>
  <p:tag name="MH_SECTIONID" val="288,289,290,291,"/>
  <p:tag name="ISPRING_ULTRA_SCORM_COURSE_ID" val="193B3279-9920-4DF1-B61B-E329B10C4F3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油画质感工作总结汇报PPT模板"/>
</p:tagLst>
</file>

<file path=ppt/tags/tag2.xml><?xml version="1.0" encoding="utf-8"?>
<p:tagLst xmlns:p="http://schemas.openxmlformats.org/presentationml/2006/main">
  <p:tag name="MH" val="20170615194531"/>
  <p:tag name="MH_LIBRARY" val="CONTENTS"/>
  <p:tag name="MH_TYPE" val="OTHERS"/>
  <p:tag name="ID" val="626769"/>
  <p:tag name="PA" val="v3.2.0"/>
</p:tagLst>
</file>

<file path=ppt/tags/tag20.xml><?xml version="1.0" encoding="utf-8"?>
<p:tagLst xmlns:p="http://schemas.openxmlformats.org/presentationml/2006/main">
  <p:tag name="MH" val="20170615195056"/>
  <p:tag name="MH_LIBRARY" val="GRAPHIC"/>
  <p:tag name="MH_ORDER" val="Straight Connector 9"/>
  <p:tag name="PA" val="v3.2.0"/>
</p:tagLst>
</file>

<file path=ppt/tags/tag21.xml><?xml version="1.0" encoding="utf-8"?>
<p:tagLst xmlns:p="http://schemas.openxmlformats.org/presentationml/2006/main">
  <p:tag name="MH" val="20170615195056"/>
  <p:tag name="MH_LIBRARY" val="GRAPHIC"/>
  <p:tag name="MH_ORDER" val="TextBox 11"/>
  <p:tag name="PA" val="v3.2.0"/>
</p:tagLst>
</file>

<file path=ppt/tags/tag22.xml><?xml version="1.0" encoding="utf-8"?>
<p:tagLst xmlns:p="http://schemas.openxmlformats.org/presentationml/2006/main">
  <p:tag name="MH" val="20170615195056"/>
  <p:tag name="MH_LIBRARY" val="GRAPHIC"/>
  <p:tag name="MH_ORDER" val="任意多边形 16"/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MH" val="20170615194531"/>
  <p:tag name="MH_LIBRARY" val="CONTENTS"/>
  <p:tag name="MH_TYPE" val="NUMBER"/>
  <p:tag name="ID" val="626769"/>
  <p:tag name="MH_ORDER" val="1"/>
  <p:tag name="PA" val="v3.2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3.2.0"/>
</p:tagLst>
</file>

<file path=ppt/tags/tag35.xml><?xml version="1.0" encoding="utf-8"?>
<p:tagLst xmlns:p="http://schemas.openxmlformats.org/presentationml/2006/main">
  <p:tag name="PA" val="v3.2.0"/>
</p:tagLst>
</file>

<file path=ppt/tags/tag36.xml><?xml version="1.0" encoding="utf-8"?>
<p:tagLst xmlns:p="http://schemas.openxmlformats.org/presentationml/2006/main">
  <p:tag name="PA" val="v3.2.0"/>
</p:tagLst>
</file>

<file path=ppt/tags/tag37.xml><?xml version="1.0" encoding="utf-8"?>
<p:tagLst xmlns:p="http://schemas.openxmlformats.org/presentationml/2006/main">
  <p:tag name="PA" val="v3.2.0"/>
</p:tagLst>
</file>

<file path=ppt/tags/tag38.xml><?xml version="1.0" encoding="utf-8"?>
<p:tagLst xmlns:p="http://schemas.openxmlformats.org/presentationml/2006/main">
  <p:tag name="PA" val="v3.2.0"/>
</p:tagLst>
</file>

<file path=ppt/tags/tag39.xml><?xml version="1.0" encoding="utf-8"?>
<p:tagLst xmlns:p="http://schemas.openxmlformats.org/presentationml/2006/main">
  <p:tag name="PA" val="v3.2.0"/>
</p:tagLst>
</file>

<file path=ppt/tags/tag4.xml><?xml version="1.0" encoding="utf-8"?>
<p:tagLst xmlns:p="http://schemas.openxmlformats.org/presentationml/2006/main">
  <p:tag name="MH" val="20170615194531"/>
  <p:tag name="MH_LIBRARY" val="CONTENTS"/>
  <p:tag name="MH_TYPE" val="ENTRY"/>
  <p:tag name="ID" val="626769"/>
  <p:tag name="MH_ORDER" val="1"/>
  <p:tag name="PA" val="v3.2.0"/>
</p:tagLst>
</file>

<file path=ppt/tags/tag40.xml><?xml version="1.0" encoding="utf-8"?>
<p:tagLst xmlns:p="http://schemas.openxmlformats.org/presentationml/2006/main">
  <p:tag name="PA" val="v3.2.0"/>
</p:tagLst>
</file>

<file path=ppt/tags/tag41.xml><?xml version="1.0" encoding="utf-8"?>
<p:tagLst xmlns:p="http://schemas.openxmlformats.org/presentationml/2006/main">
  <p:tag name="PA" val="v3.2.0"/>
</p:tagLst>
</file>

<file path=ppt/tags/tag42.xml><?xml version="1.0" encoding="utf-8"?>
<p:tagLst xmlns:p="http://schemas.openxmlformats.org/presentationml/2006/main">
  <p:tag name="PA" val="v3.2.0"/>
</p:tagLst>
</file>

<file path=ppt/tags/tag43.xml><?xml version="1.0" encoding="utf-8"?>
<p:tagLst xmlns:p="http://schemas.openxmlformats.org/presentationml/2006/main">
  <p:tag name="PA" val="v3.2.0"/>
</p:tagLst>
</file>

<file path=ppt/tags/tag44.xml><?xml version="1.0" encoding="utf-8"?>
<p:tagLst xmlns:p="http://schemas.openxmlformats.org/presentationml/2006/main">
  <p:tag name="PA" val="v3.2.0"/>
</p:tagLst>
</file>

<file path=ppt/tags/tag45.xml><?xml version="1.0" encoding="utf-8"?>
<p:tagLst xmlns:p="http://schemas.openxmlformats.org/presentationml/2006/main">
  <p:tag name="PA" val="v3.2.0"/>
</p:tagLst>
</file>

<file path=ppt/tags/tag46.xml><?xml version="1.0" encoding="utf-8"?>
<p:tagLst xmlns:p="http://schemas.openxmlformats.org/presentationml/2006/main">
  <p:tag name="PA" val="v3.2.0"/>
</p:tagLst>
</file>

<file path=ppt/tags/tag47.xml><?xml version="1.0" encoding="utf-8"?>
<p:tagLst xmlns:p="http://schemas.openxmlformats.org/presentationml/2006/main">
  <p:tag name="PA" val="v3.2.0"/>
</p:tagLst>
</file>

<file path=ppt/tags/tag48.xml><?xml version="1.0" encoding="utf-8"?>
<p:tagLst xmlns:p="http://schemas.openxmlformats.org/presentationml/2006/main">
  <p:tag name="PA" val="v3.2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MH" val="20170615194531"/>
  <p:tag name="MH_LIBRARY" val="CONTENTS"/>
  <p:tag name="MH_TYPE" val="NUMBER"/>
  <p:tag name="ID" val="626769"/>
  <p:tag name="MH_ORDER" val="2"/>
  <p:tag name="PA" val="v3.2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PA" val="v3.2.0"/>
</p:tagLst>
</file>

<file path=ppt/tags/tag54.xml><?xml version="1.0" encoding="utf-8"?>
<p:tagLst xmlns:p="http://schemas.openxmlformats.org/presentationml/2006/main">
  <p:tag name="PA" val="v3.2.0"/>
</p:tagLst>
</file>

<file path=ppt/tags/tag55.xml><?xml version="1.0" encoding="utf-8"?>
<p:tagLst xmlns:p="http://schemas.openxmlformats.org/presentationml/2006/main">
  <p:tag name="PA" val="v3.2.0"/>
</p:tagLst>
</file>

<file path=ppt/tags/tag56.xml><?xml version="1.0" encoding="utf-8"?>
<p:tagLst xmlns:p="http://schemas.openxmlformats.org/presentationml/2006/main">
  <p:tag name="PA" val="v3.2.0"/>
</p:tagLst>
</file>

<file path=ppt/tags/tag57.xml><?xml version="1.0" encoding="utf-8"?>
<p:tagLst xmlns:p="http://schemas.openxmlformats.org/presentationml/2006/main">
  <p:tag name="PA" val="v3.2.0"/>
</p:tagLst>
</file>

<file path=ppt/tags/tag58.xml><?xml version="1.0" encoding="utf-8"?>
<p:tagLst xmlns:p="http://schemas.openxmlformats.org/presentationml/2006/main">
  <p:tag name="PA" val="v3.2.0"/>
</p:tagLst>
</file>

<file path=ppt/tags/tag59.xml><?xml version="1.0" encoding="utf-8"?>
<p:tagLst xmlns:p="http://schemas.openxmlformats.org/presentationml/2006/main">
  <p:tag name="PA" val="v3.2.0"/>
</p:tagLst>
</file>

<file path=ppt/tags/tag6.xml><?xml version="1.0" encoding="utf-8"?>
<p:tagLst xmlns:p="http://schemas.openxmlformats.org/presentationml/2006/main">
  <p:tag name="MH" val="20170615194531"/>
  <p:tag name="MH_LIBRARY" val="CONTENTS"/>
  <p:tag name="MH_TYPE" val="ENTRY"/>
  <p:tag name="ID" val="626769"/>
  <p:tag name="MH_ORDER" val="2"/>
  <p:tag name="PA" val="v3.2.0"/>
</p:tagLst>
</file>

<file path=ppt/tags/tag60.xml><?xml version="1.0" encoding="utf-8"?>
<p:tagLst xmlns:p="http://schemas.openxmlformats.org/presentationml/2006/main">
  <p:tag name="PA" val="v3.2.0"/>
</p:tagLst>
</file>

<file path=ppt/tags/tag61.xml><?xml version="1.0" encoding="utf-8"?>
<p:tagLst xmlns:p="http://schemas.openxmlformats.org/presentationml/2006/main">
  <p:tag name="PA" val="v3.2.0"/>
</p:tagLst>
</file>

<file path=ppt/tags/tag62.xml><?xml version="1.0" encoding="utf-8"?>
<p:tagLst xmlns:p="http://schemas.openxmlformats.org/presentationml/2006/main">
  <p:tag name="PA" val="v3.2.0"/>
</p:tagLst>
</file>

<file path=ppt/tags/tag63.xml><?xml version="1.0" encoding="utf-8"?>
<p:tagLst xmlns:p="http://schemas.openxmlformats.org/presentationml/2006/main">
  <p:tag name="PA" val="v3.2.0"/>
</p:tagLst>
</file>

<file path=ppt/tags/tag64.xml><?xml version="1.0" encoding="utf-8"?>
<p:tagLst xmlns:p="http://schemas.openxmlformats.org/presentationml/2006/main">
  <p:tag name="PA" val="v3.2.0"/>
</p:tagLst>
</file>

<file path=ppt/tags/tag65.xml><?xml version="1.0" encoding="utf-8"?>
<p:tagLst xmlns:p="http://schemas.openxmlformats.org/presentationml/2006/main">
  <p:tag name="PA" val="v3.2.0"/>
</p:tagLst>
</file>

<file path=ppt/tags/tag66.xml><?xml version="1.0" encoding="utf-8"?>
<p:tagLst xmlns:p="http://schemas.openxmlformats.org/presentationml/2006/main">
  <p:tag name="PA" val="v3.2.0"/>
</p:tagLst>
</file>

<file path=ppt/tags/tag67.xml><?xml version="1.0" encoding="utf-8"?>
<p:tagLst xmlns:p="http://schemas.openxmlformats.org/presentationml/2006/main">
  <p:tag name="PA" val="v3.2.0"/>
</p:tagLst>
</file>

<file path=ppt/tags/tag68.xml><?xml version="1.0" encoding="utf-8"?>
<p:tagLst xmlns:p="http://schemas.openxmlformats.org/presentationml/2006/main">
  <p:tag name="PA" val="v3.2.0"/>
</p:tagLst>
</file>

<file path=ppt/tags/tag69.xml><?xml version="1.0" encoding="utf-8"?>
<p:tagLst xmlns:p="http://schemas.openxmlformats.org/presentationml/2006/main">
  <p:tag name="PA" val="v3.2.0"/>
</p:tagLst>
</file>

<file path=ppt/tags/tag7.xml><?xml version="1.0" encoding="utf-8"?>
<p:tagLst xmlns:p="http://schemas.openxmlformats.org/presentationml/2006/main">
  <p:tag name="MH" val="20170615194531"/>
  <p:tag name="MH_LIBRARY" val="CONTENTS"/>
  <p:tag name="MH_TYPE" val="NUMBER"/>
  <p:tag name="ID" val="626769"/>
  <p:tag name="MH_ORDER" val="3"/>
  <p:tag name="PA" val="v3.2.0"/>
</p:tagLst>
</file>

<file path=ppt/tags/tag70.xml><?xml version="1.0" encoding="utf-8"?>
<p:tagLst xmlns:p="http://schemas.openxmlformats.org/presentationml/2006/main">
  <p:tag name="PA" val="v3.2.0"/>
</p:tagLst>
</file>

<file path=ppt/tags/tag71.xml><?xml version="1.0" encoding="utf-8"?>
<p:tagLst xmlns:p="http://schemas.openxmlformats.org/presentationml/2006/main">
  <p:tag name="PA" val="v3.2.0"/>
</p:tagLst>
</file>

<file path=ppt/tags/tag72.xml><?xml version="1.0" encoding="utf-8"?>
<p:tagLst xmlns:p="http://schemas.openxmlformats.org/presentationml/2006/main">
  <p:tag name="PA" val="v3.2.0"/>
</p:tagLst>
</file>

<file path=ppt/tags/tag73.xml><?xml version="1.0" encoding="utf-8"?>
<p:tagLst xmlns:p="http://schemas.openxmlformats.org/presentationml/2006/main">
  <p:tag name="PA" val="v3.2.0"/>
</p:tagLst>
</file>

<file path=ppt/tags/tag74.xml><?xml version="1.0" encoding="utf-8"?>
<p:tagLst xmlns:p="http://schemas.openxmlformats.org/presentationml/2006/main">
  <p:tag name="PA" val="v3.2.0"/>
</p:tagLst>
</file>

<file path=ppt/tags/tag75.xml><?xml version="1.0" encoding="utf-8"?>
<p:tagLst xmlns:p="http://schemas.openxmlformats.org/presentationml/2006/main">
  <p:tag name="PA" val="v3.2.0"/>
</p:tagLst>
</file>

<file path=ppt/tags/tag76.xml><?xml version="1.0" encoding="utf-8"?>
<p:tagLst xmlns:p="http://schemas.openxmlformats.org/presentationml/2006/main">
  <p:tag name="PA" val="v3.2.0"/>
</p:tagLst>
</file>

<file path=ppt/tags/tag77.xml><?xml version="1.0" encoding="utf-8"?>
<p:tagLst xmlns:p="http://schemas.openxmlformats.org/presentationml/2006/main">
  <p:tag name="PA" val="v3.2.0"/>
</p:tagLst>
</file>

<file path=ppt/tags/tag78.xml><?xml version="1.0" encoding="utf-8"?>
<p:tagLst xmlns:p="http://schemas.openxmlformats.org/presentationml/2006/main">
  <p:tag name="PA" val="v3.2.0"/>
</p:tagLst>
</file>

<file path=ppt/tags/tag79.xml><?xml version="1.0" encoding="utf-8"?>
<p:tagLst xmlns:p="http://schemas.openxmlformats.org/presentationml/2006/main">
  <p:tag name="PA" val="v3.2.0"/>
</p:tagLst>
</file>

<file path=ppt/tags/tag8.xml><?xml version="1.0" encoding="utf-8"?>
<p:tagLst xmlns:p="http://schemas.openxmlformats.org/presentationml/2006/main">
  <p:tag name="MH" val="20170615194531"/>
  <p:tag name="MH_LIBRARY" val="CONTENTS"/>
  <p:tag name="MH_TYPE" val="ENTRY"/>
  <p:tag name="ID" val="626769"/>
  <p:tag name="MH_ORDER" val="3"/>
  <p:tag name="PA" val="v3.2.0"/>
</p:tagLst>
</file>

<file path=ppt/tags/tag80.xml><?xml version="1.0" encoding="utf-8"?>
<p:tagLst xmlns:p="http://schemas.openxmlformats.org/presentationml/2006/main">
  <p:tag name="PA" val="v3.2.0"/>
</p:tagLst>
</file>

<file path=ppt/tags/tag81.xml><?xml version="1.0" encoding="utf-8"?>
<p:tagLst xmlns:p="http://schemas.openxmlformats.org/presentationml/2006/main">
  <p:tag name="PA" val="v3.2.0"/>
</p:tagLst>
</file>

<file path=ppt/tags/tag82.xml><?xml version="1.0" encoding="utf-8"?>
<p:tagLst xmlns:p="http://schemas.openxmlformats.org/presentationml/2006/main">
  <p:tag name="PA" val="v3.2.0"/>
</p:tagLst>
</file>

<file path=ppt/tags/tag83.xml><?xml version="1.0" encoding="utf-8"?>
<p:tagLst xmlns:p="http://schemas.openxmlformats.org/presentationml/2006/main">
  <p:tag name="PA" val="v3.2.0"/>
</p:tagLst>
</file>

<file path=ppt/tags/tag84.xml><?xml version="1.0" encoding="utf-8"?>
<p:tagLst xmlns:p="http://schemas.openxmlformats.org/presentationml/2006/main">
  <p:tag name="PA" val="v3.2.0"/>
</p:tagLst>
</file>

<file path=ppt/tags/tag85.xml><?xml version="1.0" encoding="utf-8"?>
<p:tagLst xmlns:p="http://schemas.openxmlformats.org/presentationml/2006/main">
  <p:tag name="PA" val="v3.2.0"/>
</p:tagLst>
</file>

<file path=ppt/tags/tag86.xml><?xml version="1.0" encoding="utf-8"?>
<p:tagLst xmlns:p="http://schemas.openxmlformats.org/presentationml/2006/main">
  <p:tag name="PA" val="v3.2.0"/>
</p:tagLst>
</file>

<file path=ppt/tags/tag87.xml><?xml version="1.0" encoding="utf-8"?>
<p:tagLst xmlns:p="http://schemas.openxmlformats.org/presentationml/2006/main">
  <p:tag name="PA" val="v3.2.0"/>
</p:tagLst>
</file>

<file path=ppt/tags/tag88.xml><?xml version="1.0" encoding="utf-8"?>
<p:tagLst xmlns:p="http://schemas.openxmlformats.org/presentationml/2006/main">
  <p:tag name="PA" val="v3.2.0"/>
</p:tagLst>
</file>

<file path=ppt/tags/tag89.xml><?xml version="1.0" encoding="utf-8"?>
<p:tagLst xmlns:p="http://schemas.openxmlformats.org/presentationml/2006/main">
  <p:tag name="PA" val="v3.2.0"/>
</p:tagLst>
</file>

<file path=ppt/tags/tag9.xml><?xml version="1.0" encoding="utf-8"?>
<p:tagLst xmlns:p="http://schemas.openxmlformats.org/presentationml/2006/main">
  <p:tag name="MH" val="20170615194531"/>
  <p:tag name="MH_LIBRARY" val="CONTENTS"/>
  <p:tag name="MH_TYPE" val="NUMBER"/>
  <p:tag name="ID" val="626769"/>
  <p:tag name="MH_ORDER" val="4"/>
  <p:tag name="PA" val="v3.2.0"/>
</p:tagLst>
</file>

<file path=ppt/tags/tag90.xml><?xml version="1.0" encoding="utf-8"?>
<p:tagLst xmlns:p="http://schemas.openxmlformats.org/presentationml/2006/main">
  <p:tag name="PA" val="v3.2.0"/>
</p:tagLst>
</file>

<file path=ppt/tags/tag91.xml><?xml version="1.0" encoding="utf-8"?>
<p:tagLst xmlns:p="http://schemas.openxmlformats.org/presentationml/2006/main">
  <p:tag name="PA" val="v3.2.0"/>
</p:tagLst>
</file>

<file path=ppt/tags/tag92.xml><?xml version="1.0" encoding="utf-8"?>
<p:tagLst xmlns:p="http://schemas.openxmlformats.org/presentationml/2006/main">
  <p:tag name="PA" val="v3.2.0"/>
</p:tagLst>
</file>

<file path=ppt/tags/tag93.xml><?xml version="1.0" encoding="utf-8"?>
<p:tagLst xmlns:p="http://schemas.openxmlformats.org/presentationml/2006/main">
  <p:tag name="PA" val="v3.2.0"/>
</p:tagLst>
</file>

<file path=ppt/tags/tag94.xml><?xml version="1.0" encoding="utf-8"?>
<p:tagLst xmlns:p="http://schemas.openxmlformats.org/presentationml/2006/main">
  <p:tag name="PA" val="v3.2.0"/>
</p:tagLst>
</file>

<file path=ppt/tags/tag95.xml><?xml version="1.0" encoding="utf-8"?>
<p:tagLst xmlns:p="http://schemas.openxmlformats.org/presentationml/2006/main">
  <p:tag name="PA" val="v3.2.0"/>
</p:tagLst>
</file>

<file path=ppt/tags/tag96.xml><?xml version="1.0" encoding="utf-8"?>
<p:tagLst xmlns:p="http://schemas.openxmlformats.org/presentationml/2006/main">
  <p:tag name="PA" val="v3.2.0"/>
</p:tagLst>
</file>

<file path=ppt/tags/tag97.xml><?xml version="1.0" encoding="utf-8"?>
<p:tagLst xmlns:p="http://schemas.openxmlformats.org/presentationml/2006/main">
  <p:tag name="PA" val="v3.2.0"/>
</p:tagLst>
</file>

<file path=ppt/tags/tag98.xml><?xml version="1.0" encoding="utf-8"?>
<p:tagLst xmlns:p="http://schemas.openxmlformats.org/presentationml/2006/main">
  <p:tag name="PA" val="v3.2.0"/>
</p:tagLst>
</file>

<file path=ppt/tags/tag9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新主题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EDD89"/>
      </a:accent1>
      <a:accent2>
        <a:srgbClr val="FCB032"/>
      </a:accent2>
      <a:accent3>
        <a:srgbClr val="9B825D"/>
      </a:accent3>
      <a:accent4>
        <a:srgbClr val="F87A5F"/>
      </a:accent4>
      <a:accent5>
        <a:srgbClr val="51583E"/>
      </a:accent5>
      <a:accent6>
        <a:srgbClr val="F1BB3A"/>
      </a:accent6>
      <a:hlink>
        <a:srgbClr val="867D98"/>
      </a:hlink>
      <a:folHlink>
        <a:srgbClr val="BFBFBF"/>
      </a:folHlink>
    </a:clrScheme>
    <a:fontScheme name="temp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新主题色">
    <a:dk1>
      <a:srgbClr val="000000"/>
    </a:dk1>
    <a:lt1>
      <a:srgbClr val="FFFFFF"/>
    </a:lt1>
    <a:dk2>
      <a:srgbClr val="778495"/>
    </a:dk2>
    <a:lt2>
      <a:srgbClr val="F0F0F0"/>
    </a:lt2>
    <a:accent1>
      <a:srgbClr val="EEDD89"/>
    </a:accent1>
    <a:accent2>
      <a:srgbClr val="FCB032"/>
    </a:accent2>
    <a:accent3>
      <a:srgbClr val="9B825D"/>
    </a:accent3>
    <a:accent4>
      <a:srgbClr val="F87A5F"/>
    </a:accent4>
    <a:accent5>
      <a:srgbClr val="51583E"/>
    </a:accent5>
    <a:accent6>
      <a:srgbClr val="F1BB3A"/>
    </a:accent6>
    <a:hlink>
      <a:srgbClr val="867D98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4248</Words>
  <Application>WPS 演示</Application>
  <PresentationFormat>宽屏</PresentationFormat>
  <Paragraphs>640</Paragraphs>
  <Slides>27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华文细黑</vt:lpstr>
      <vt:lpstr>Arial Rounded MT Bold</vt:lpstr>
      <vt:lpstr>Calibri</vt:lpstr>
      <vt:lpstr>Agency FB</vt:lpstr>
      <vt:lpstr>Trebuchet MS</vt:lpstr>
      <vt:lpstr>Arial Unicode MS</vt:lpstr>
      <vt:lpstr>等线</vt:lpstr>
      <vt:lpstr>Impact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油画质感工作总结汇报PPT模板</dc:title>
  <dc:creator>王丽娜</dc:creator>
  <cp:lastModifiedBy>南蛮姑娘</cp:lastModifiedBy>
  <cp:revision>73</cp:revision>
  <dcterms:created xsi:type="dcterms:W3CDTF">2017-04-29T02:53:00Z</dcterms:created>
  <dcterms:modified xsi:type="dcterms:W3CDTF">2021-09-12T04:53:34Z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31E0E64997B3448AAE9451DF41371A49</vt:lpwstr>
  </property>
  <property fmtid="{D5CDD505-2E9C-101B-9397-08002B2CF9AE}" pid="3" name="KSOProductBuildVer">
    <vt:lpwstr>2052-11.1.0.10700</vt:lpwstr>
  </property>
</Properties>
</file>